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7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D536D3-08F8-4EA9-BB43-65376B042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09DBFA1-AC97-44B1-8791-366F38713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F5A0CC-0BFD-45A7-9F3A-F2B3B16E8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D01AA8F-5A24-4CB8-AFBF-C69920825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17B24E-4487-4696-832A-80580F45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34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1F9395-9DA8-46EA-BE1A-ADAADE7B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D1CAD8-7D4A-400C-96FD-892645AB9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97D6B8-F83C-4B69-BF50-084596EC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307471-F546-48FF-A897-A2CE210B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1E3EF9-9095-4623-A59D-B57BC7FE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02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F605490-39A9-477F-BD07-3548D905A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F77D18-80F5-4AF6-ACBD-20FF6286A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198C16-8EE4-4CF7-BD11-AF8A337A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B690AC-50B4-409D-BF07-E902CD48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F86F77-6D5C-440E-9BA8-2EAD4E66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73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51F376-92BB-4AFA-A1E8-1A21C124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8B514E-6336-4866-B468-F6F991FE4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CD5A97-4E87-4100-A8CA-0E2C82F3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702B97-3C0E-40F4-B2CF-0EB70ED8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A1C7D7-1376-4E0D-B1F4-5AEF3ECB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913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16C409-3D8C-4FA7-877A-716BDBDA0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5510AC-ACE8-4B9F-B959-BAE143613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DA5648-E099-484C-9B45-CD566D2B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CC2A69-AA1B-4D06-8850-E37BF9F3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CC9A97-B2FA-433A-8654-179DF6F02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96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53D412-8FE4-4461-BA4D-56835F98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7628B2-E1E3-4C84-A664-A79C219FA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2A733BE-7E25-4B4A-8D57-F7A8D8245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A0EAD4-2FA8-41C2-B3FE-C23813F6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FC2C2E-4E16-40FC-84F3-75C32752A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6A1F08-6CAB-4681-913E-DCB9FD19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87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8924B7-A8FF-4E32-8C45-EEE57B5C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C43B14-E537-42D1-A3B2-9C043D00A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A32622E-5538-41F5-818B-D0399899E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295209B-0C83-44D4-A5AD-BE3E52E13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AC9057-63B1-4D97-886D-1A5E0DFE6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B88E518-7D55-4017-88F7-3C3C2DFA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E958F4D-9736-4C19-806D-184B153F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6BDB1FD-FEAF-49C1-B915-E4B71EE2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40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38D6A4-16C6-4E8D-899A-0D5CDE4F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39FE9E7-59F9-4A72-85AE-52FB43D8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0C6A6F2-5A70-44C2-B3DE-B0CAEA2B7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2079831-B034-44D7-8A74-E7194259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50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0AD8C1A-DB7F-4013-BF08-40F064BB5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70ABDB4-2409-4922-B8A1-93172EEB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9DDF8E9-980B-46C4-B877-24508B42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99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CA59FF-5F18-429A-A99D-FF8A7028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D43FE2-E394-4DA6-BE42-62BCCC588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6C2F5FC-E89C-4163-94B6-604307BD1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92A194-7D86-44D6-B94D-D1E70ABE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C67BF6-C7E1-4E10-ABC4-F151A614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46A917D-E98A-45D2-820A-470EF2A5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664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614CE6-C2A8-4107-9EE4-1FE849D4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38D3CA-28F4-4835-9495-1BDFA9CC1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04445BA-E801-40B0-AA01-1A6944E17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04AA9C-7C85-43E7-B7D7-0E194F01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E156F1-267A-4763-95FF-8F4A6AE2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29A42B3-1B29-44F6-A40F-A12AE3E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3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986157E-DF83-4018-82A6-2A37C74A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732312-226E-4856-B37D-1BA746EB8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C478AE-DB89-4955-BC32-0A965579D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B40D5-5EA0-4918-81DC-C1ACFFE8A3F3}" type="datetimeFigureOut">
              <a:rPr lang="ko-KR" altLang="en-US" smtClean="0"/>
              <a:t>2023-04-16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472E8C-E429-47DB-9D90-A4B5F0151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72A658-D53A-486E-BE96-2F0CF2EA1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7E3C-3809-4377-B343-335032D894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72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BEBAF4-D0F4-4AD8-B9C3-062BE5075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Architecture </a:t>
            </a:r>
            <a:r>
              <a:rPr lang="ko-KR" altLang="en-US" dirty="0"/>
              <a:t>패턴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32033AA-B9A0-45BD-AF22-4BF9E448B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장범준</a:t>
            </a:r>
          </a:p>
        </p:txBody>
      </p:sp>
    </p:spTree>
    <p:extLst>
      <p:ext uri="{BB962C8B-B14F-4D97-AF65-F5344CB8AC3E}">
        <p14:creationId xmlns:p14="http://schemas.microsoft.com/office/powerpoint/2010/main" val="363639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0DB7522-7377-472A-B006-4AF5E1E44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764" y="2100996"/>
            <a:ext cx="3571911" cy="1857394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543CD89B-84BE-49A3-ADED-ED21C189943B}"/>
              </a:ext>
            </a:extLst>
          </p:cNvPr>
          <p:cNvSpPr/>
          <p:nvPr/>
        </p:nvSpPr>
        <p:spPr>
          <a:xfrm>
            <a:off x="5189621" y="182936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프로그램 내부적으로 쓰이는 데이터를 저장하고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, 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처리하는 역할을 함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View 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또는 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Presenter 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등 다른 어떤 요소에도 의존적이지 않은 독립적인 영역임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049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BFB0F5C3-4A0E-4DCF-9204-561FFA96A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25215"/>
            <a:ext cx="3839085" cy="1807569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54FA2466-B42E-47C2-9256-0119832A0713}"/>
              </a:ext>
            </a:extLst>
          </p:cNvPr>
          <p:cNvSpPr/>
          <p:nvPr/>
        </p:nvSpPr>
        <p:spPr>
          <a:xfrm>
            <a:off x="4828674" y="185933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/>
              <a:t>Model</a:t>
            </a:r>
            <a:r>
              <a:rPr lang="ko-KR" altLang="en-US" dirty="0"/>
              <a:t>과 </a:t>
            </a:r>
            <a:r>
              <a:rPr lang="en-US" altLang="ko-KR" dirty="0"/>
              <a:t>View</a:t>
            </a:r>
            <a:r>
              <a:rPr lang="ko-KR" altLang="en-US" dirty="0"/>
              <a:t>사이의 매개체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모델과 뷰를 매개체라는 점에서 </a:t>
            </a:r>
            <a:r>
              <a:rPr lang="en-US" altLang="ko-KR" dirty="0"/>
              <a:t>Controller</a:t>
            </a:r>
            <a:r>
              <a:rPr lang="ko-KR" altLang="en-US" dirty="0"/>
              <a:t>와 유사하지만</a:t>
            </a:r>
            <a:r>
              <a:rPr lang="en-US" altLang="ko-KR" dirty="0"/>
              <a:t>, View</a:t>
            </a:r>
            <a:r>
              <a:rPr lang="ko-KR" altLang="en-US" dirty="0"/>
              <a:t>에 직접 연결되는 대신 </a:t>
            </a:r>
            <a:r>
              <a:rPr lang="ko-KR" altLang="en-US" b="1" dirty="0"/>
              <a:t>인터페이스</a:t>
            </a:r>
            <a:r>
              <a:rPr lang="ko-KR" altLang="en-US" dirty="0"/>
              <a:t>를 통해 상호작용 한다는 점이 다름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인터페이스를 통해 상호작용 하므로 </a:t>
            </a:r>
            <a:r>
              <a:rPr lang="en-US" altLang="ko-KR" dirty="0"/>
              <a:t>MVC</a:t>
            </a:r>
            <a:r>
              <a:rPr lang="ko-KR" altLang="en-US" dirty="0"/>
              <a:t>가 가진 테스트 문제와 함께 모듈화</a:t>
            </a:r>
            <a:r>
              <a:rPr lang="en-US" altLang="ko-KR" dirty="0"/>
              <a:t>/</a:t>
            </a:r>
            <a:r>
              <a:rPr lang="ko-KR" altLang="en-US" dirty="0"/>
              <a:t>유연성 문제 역시 해결할 수 있음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뷰에게 표시할 내용</a:t>
            </a:r>
            <a:r>
              <a:rPr lang="en-US" altLang="ko-KR" dirty="0"/>
              <a:t>(Data)</a:t>
            </a:r>
            <a:r>
              <a:rPr lang="ko-KR" altLang="en-US" dirty="0"/>
              <a:t>만 전달하며 어떻게 보여줄지는 </a:t>
            </a:r>
            <a:r>
              <a:rPr lang="en-US" altLang="ko-KR" dirty="0"/>
              <a:t>View</a:t>
            </a:r>
            <a:r>
              <a:rPr lang="ko-KR" altLang="en-US" dirty="0"/>
              <a:t>가 담당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142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B1A7BB-29D1-421A-80F8-E03E5D1AE4D9}"/>
              </a:ext>
            </a:extLst>
          </p:cNvPr>
          <p:cNvSpPr txBox="1"/>
          <p:nvPr/>
        </p:nvSpPr>
        <p:spPr>
          <a:xfrm>
            <a:off x="0" y="0"/>
            <a:ext cx="9183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Android MVP </a:t>
            </a:r>
            <a:r>
              <a:rPr lang="ko-KR" altLang="en-US" dirty="0"/>
              <a:t>패턴 예제 소스를 보면 항상 </a:t>
            </a:r>
            <a:r>
              <a:rPr lang="en-US" altLang="ko-KR" dirty="0"/>
              <a:t>Contract </a:t>
            </a:r>
            <a:r>
              <a:rPr lang="ko-KR" altLang="en-US" dirty="0"/>
              <a:t>인터페이스가 존재 함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C30BF9D-A5AB-4278-B552-8FEFD307F0FA}"/>
              </a:ext>
            </a:extLst>
          </p:cNvPr>
          <p:cNvSpPr/>
          <p:nvPr/>
        </p:nvSpPr>
        <p:spPr>
          <a:xfrm>
            <a:off x="316832" y="9461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해당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View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와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Presenter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가 어떤 메소드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(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기능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)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들을 </a:t>
            </a:r>
            <a:r>
              <a:rPr lang="ko-KR" altLang="en-US" b="0" i="0" dirty="0" err="1">
                <a:solidFill>
                  <a:srgbClr val="333333"/>
                </a:solidFill>
                <a:effectLst/>
                <a:latin typeface="Noto Sans KR"/>
              </a:rPr>
              <a:t>가져야한다는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Noto Sans KR"/>
              </a:rPr>
              <a:t> 것을 보여주는 것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35BEE14-39C2-48BE-A449-0C2E19D2C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895" y="2848061"/>
            <a:ext cx="6268325" cy="23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EBD5D92-97DE-4B0E-BFBB-E2673907A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513" y="2983832"/>
            <a:ext cx="3077871" cy="1605025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F715F47E-07CF-4004-8C8C-CD9C3DEFBFD3}"/>
              </a:ext>
            </a:extLst>
          </p:cNvPr>
          <p:cNvSpPr/>
          <p:nvPr/>
        </p:nvSpPr>
        <p:spPr>
          <a:xfrm>
            <a:off x="3048000" y="213633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UI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를 담당하며 안드로이드에서는 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Activity, Fragment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가 대표적인 예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666666"/>
              </a:solidFill>
              <a:effectLst/>
              <a:latin typeface="AppleSDGothicNe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Model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에서 처리된 데이터를 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Presenter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를 통해 받아서 유저에게 보여줌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666666"/>
              </a:solidFill>
              <a:effectLst/>
              <a:latin typeface="AppleSDGothicNe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유저 액션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(Action) 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및 액티비티 라이프사이클 상태 변경을 주시하며 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Presenter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에 보내는 역할임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666666"/>
              </a:solidFill>
              <a:effectLst/>
              <a:latin typeface="AppleSDGothicNe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Presenter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를 이용해 데이터를 주고받기 때문에 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Presenter</a:t>
            </a:r>
            <a:r>
              <a:rPr lang="ko-KR" altLang="en-US" b="0" i="0" dirty="0">
                <a:solidFill>
                  <a:srgbClr val="666666"/>
                </a:solidFill>
                <a:effectLst/>
                <a:latin typeface="AppleSDGothicNeo"/>
              </a:rPr>
              <a:t>에 매우 의존적임</a:t>
            </a:r>
            <a:r>
              <a:rPr lang="en-US" altLang="ko-KR" b="0" i="0" dirty="0">
                <a:solidFill>
                  <a:srgbClr val="666666"/>
                </a:solidFill>
                <a:effectLst/>
                <a:latin typeface="AppleSDGothicNe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6068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8A599D4-2613-4C8E-893D-95E87A5728BA}"/>
              </a:ext>
            </a:extLst>
          </p:cNvPr>
          <p:cNvSpPr/>
          <p:nvPr/>
        </p:nvSpPr>
        <p:spPr>
          <a:xfrm>
            <a:off x="437146" y="1546794"/>
            <a:ext cx="10331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i="0" dirty="0">
                <a:solidFill>
                  <a:srgbClr val="000000"/>
                </a:solidFill>
                <a:effectLst/>
                <a:latin typeface="AppleSDGothicNeo"/>
              </a:rPr>
              <a:t>장점</a:t>
            </a:r>
            <a:endParaRPr lang="ko-KR" altLang="en-US" b="0" i="0" dirty="0">
              <a:solidFill>
                <a:srgbClr val="000000"/>
              </a:solidFill>
              <a:effectLst/>
              <a:latin typeface="AppleSDGothicNeo"/>
            </a:endParaRPr>
          </a:p>
          <a:p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MVC 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와는 다르게 코드가 </a:t>
            </a:r>
            <a:r>
              <a:rPr lang="ko-KR" altLang="en-US" b="0" i="0" dirty="0" err="1">
                <a:solidFill>
                  <a:srgbClr val="222426"/>
                </a:solidFill>
                <a:effectLst/>
                <a:latin typeface="AppleSDGothicNeo"/>
              </a:rPr>
              <a:t>깔끔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 해지며 </a:t>
            </a:r>
            <a:r>
              <a:rPr lang="en-US" altLang="ko-KR" b="1" i="0" dirty="0">
                <a:solidFill>
                  <a:srgbClr val="555555"/>
                </a:solidFill>
                <a:effectLst/>
                <a:latin typeface="AppleSDGothicNeo"/>
              </a:rPr>
              <a:t>Model</a:t>
            </a:r>
            <a:r>
              <a:rPr lang="ko-KR" altLang="en-US" b="1" i="0" dirty="0">
                <a:solidFill>
                  <a:srgbClr val="555555"/>
                </a:solidFill>
                <a:effectLst/>
                <a:latin typeface="AppleSDGothicNeo"/>
              </a:rPr>
              <a:t>과 </a:t>
            </a:r>
            <a:r>
              <a:rPr lang="en-US" altLang="ko-KR" b="1" i="0" dirty="0">
                <a:solidFill>
                  <a:srgbClr val="555555"/>
                </a:solidFill>
                <a:effectLst/>
                <a:latin typeface="AppleSDGothicNeo"/>
              </a:rPr>
              <a:t>View </a:t>
            </a:r>
            <a:r>
              <a:rPr lang="ko-KR" altLang="en-US" b="1" i="0" dirty="0">
                <a:solidFill>
                  <a:srgbClr val="555555"/>
                </a:solidFill>
                <a:effectLst/>
                <a:latin typeface="AppleSDGothicNeo"/>
              </a:rPr>
              <a:t>간의 결합도를 낮추면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, </a:t>
            </a:r>
            <a:r>
              <a:rPr lang="ko-KR" altLang="en-US" b="0" i="0" dirty="0" err="1">
                <a:solidFill>
                  <a:srgbClr val="222426"/>
                </a:solidFill>
                <a:effectLst/>
                <a:latin typeface="AppleSDGothicNeo"/>
              </a:rPr>
              <a:t>새로운기능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 추가 및 변경을 해야 할 때 관련된 해당 부분만 코드 수정하면 되기 때문에 확장성이 좋아짐과 동시에 유닛 테스트시 테스트 코드를 작성하기 편리해지기 때문에 더 쉽게 안전한 코딩이 가능해집니다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.</a:t>
            </a:r>
            <a:endParaRPr lang="ko-KR" altLang="en-US" b="0" i="0" dirty="0">
              <a:solidFill>
                <a:srgbClr val="555555"/>
              </a:solidFill>
              <a:effectLst/>
              <a:latin typeface="AppleSDGothicNeo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AF30C8B-53D2-472C-BA7D-158A08E9287E}"/>
              </a:ext>
            </a:extLst>
          </p:cNvPr>
          <p:cNvSpPr/>
          <p:nvPr/>
        </p:nvSpPr>
        <p:spPr>
          <a:xfrm>
            <a:off x="437146" y="4572870"/>
            <a:ext cx="64749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i="0" dirty="0">
                <a:solidFill>
                  <a:srgbClr val="000000"/>
                </a:solidFill>
                <a:effectLst/>
                <a:latin typeface="AppleSDGothicNeo"/>
              </a:rPr>
              <a:t>단점</a:t>
            </a:r>
            <a:endParaRPr lang="ko-KR" altLang="en-US" b="0" i="0" dirty="0">
              <a:solidFill>
                <a:srgbClr val="000000"/>
              </a:solidFill>
              <a:effectLst/>
              <a:latin typeface="AppleSDGothicNeo"/>
            </a:endParaRPr>
          </a:p>
          <a:p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가장 큰 단점은 애플리케이션이 복잡해질수록 </a:t>
            </a:r>
            <a:r>
              <a:rPr lang="en-US" altLang="ko-KR" b="1" i="0" dirty="0">
                <a:solidFill>
                  <a:srgbClr val="222426"/>
                </a:solidFill>
                <a:effectLst/>
                <a:latin typeface="AppleSDGothicNeo"/>
              </a:rPr>
              <a:t>View</a:t>
            </a:r>
            <a:r>
              <a:rPr lang="ko-KR" altLang="en-US" b="1" i="0" dirty="0">
                <a:solidFill>
                  <a:srgbClr val="222426"/>
                </a:solidFill>
                <a:effectLst/>
                <a:latin typeface="AppleSDGothicNeo"/>
              </a:rPr>
              <a:t>와 </a:t>
            </a:r>
            <a:r>
              <a:rPr lang="en-US" altLang="ko-KR" b="1" i="0" dirty="0">
                <a:solidFill>
                  <a:srgbClr val="222426"/>
                </a:solidFill>
                <a:effectLst/>
                <a:latin typeface="AppleSDGothicNeo"/>
              </a:rPr>
              <a:t>Presenter </a:t>
            </a:r>
            <a:r>
              <a:rPr lang="ko-KR" altLang="en-US" b="1" i="0" dirty="0">
                <a:solidFill>
                  <a:srgbClr val="222426"/>
                </a:solidFill>
                <a:effectLst/>
                <a:latin typeface="AppleSDGothicNeo"/>
              </a:rPr>
              <a:t>사이의 의존성이 강해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지는 단점이 있습니다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.</a:t>
            </a:r>
            <a:r>
              <a:rPr lang="ko-KR" altLang="en-US" dirty="0">
                <a:solidFill>
                  <a:srgbClr val="555555"/>
                </a:solidFill>
                <a:latin typeface="AppleSDGothicNeo"/>
              </a:rPr>
              <a:t> 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그리고 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MVC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의 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Controller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처럼 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Presenter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도 어느 정도 시간이 지남에 따라 </a:t>
            </a:r>
            <a:r>
              <a:rPr lang="ko-KR" altLang="en-US" b="1" i="0" dirty="0">
                <a:solidFill>
                  <a:srgbClr val="222426"/>
                </a:solidFill>
                <a:effectLst/>
                <a:latin typeface="AppleSDGothicNeo"/>
              </a:rPr>
              <a:t>추가 비즈니스 로직이 집중</a:t>
            </a:r>
            <a:r>
              <a:rPr lang="ko-KR" altLang="en-US" b="0" i="0" dirty="0">
                <a:solidFill>
                  <a:srgbClr val="222426"/>
                </a:solidFill>
                <a:effectLst/>
                <a:latin typeface="AppleSDGothicNeo"/>
              </a:rPr>
              <a:t>되는 경향이 있습니다</a:t>
            </a:r>
            <a:r>
              <a:rPr lang="en-US" altLang="ko-KR" b="0" i="0" dirty="0">
                <a:solidFill>
                  <a:srgbClr val="222426"/>
                </a:solidFill>
                <a:effectLst/>
                <a:latin typeface="AppleSDGothicNeo"/>
              </a:rPr>
              <a:t>.</a:t>
            </a:r>
            <a:endParaRPr lang="ko-KR" altLang="en-US" b="0" i="0" dirty="0">
              <a:solidFill>
                <a:srgbClr val="555555"/>
              </a:solidFill>
              <a:effectLst/>
              <a:latin typeface="AppleSD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146677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1D5776C-6A1E-476D-AC70-EAAAE24E3310}"/>
              </a:ext>
            </a:extLst>
          </p:cNvPr>
          <p:cNvSpPr/>
          <p:nvPr/>
        </p:nvSpPr>
        <p:spPr>
          <a:xfrm>
            <a:off x="0" y="-82397"/>
            <a:ext cx="1090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i="0" dirty="0">
                <a:solidFill>
                  <a:srgbClr val="333333"/>
                </a:solidFill>
                <a:effectLst/>
                <a:latin typeface="Noto Sans KR"/>
              </a:rPr>
              <a:t>MVVM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D00CB8B-3029-42C7-B324-BB16EE308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24" y="585390"/>
            <a:ext cx="9545382" cy="568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6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1998DAE-E06C-4974-ADE5-4157C327C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7" y="0"/>
            <a:ext cx="3287873" cy="11861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D88D6B-3A13-41EA-9310-5E69522980EE}"/>
              </a:ext>
            </a:extLst>
          </p:cNvPr>
          <p:cNvSpPr txBox="1"/>
          <p:nvPr/>
        </p:nvSpPr>
        <p:spPr>
          <a:xfrm>
            <a:off x="2485556" y="2875547"/>
            <a:ext cx="50070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dirty="0" err="1"/>
              <a:t>Mvc</a:t>
            </a:r>
            <a:r>
              <a:rPr lang="ko-KR" altLang="en-US" sz="7200" dirty="0"/>
              <a:t>와 같음</a:t>
            </a:r>
          </a:p>
        </p:txBody>
      </p:sp>
    </p:spTree>
    <p:extLst>
      <p:ext uri="{BB962C8B-B14F-4D97-AF65-F5344CB8AC3E}">
        <p14:creationId xmlns:p14="http://schemas.microsoft.com/office/powerpoint/2010/main" val="4271228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C49DB202-135E-4045-AA5E-8BB9893A4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953162" cy="1066949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ED6594F9-E4BA-4B2C-96A0-DA0EE4DEA905}"/>
              </a:ext>
            </a:extLst>
          </p:cNvPr>
          <p:cNvSpPr/>
          <p:nvPr/>
        </p:nvSpPr>
        <p:spPr>
          <a:xfrm>
            <a:off x="3914274" y="106694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err="1"/>
              <a:t>ViewModel</a:t>
            </a:r>
            <a:r>
              <a:rPr lang="ko-KR" altLang="en-US" dirty="0"/>
              <a:t>을 </a:t>
            </a:r>
            <a:r>
              <a:rPr lang="en-US" altLang="ko-KR" dirty="0"/>
              <a:t>Observe</a:t>
            </a:r>
            <a:r>
              <a:rPr lang="ko-KR" altLang="en-US" dirty="0"/>
              <a:t>하다가 값이 변경되면 해당 값을 이용하여 </a:t>
            </a:r>
            <a:r>
              <a:rPr lang="ko-KR" altLang="en-US" dirty="0" err="1"/>
              <a:t>랜더링한다</a:t>
            </a:r>
            <a:r>
              <a:rPr lang="en-US" altLang="ko-KR" dirty="0"/>
              <a:t>.</a:t>
            </a:r>
          </a:p>
          <a:p>
            <a:endParaRPr lang="en-US" altLang="ko-KR" dirty="0">
              <a:solidFill>
                <a:srgbClr val="555555"/>
              </a:solidFill>
              <a:latin typeface="Noto Sans KR"/>
            </a:endParaRPr>
          </a:p>
          <a:p>
            <a:r>
              <a:rPr lang="en-US" altLang="ko-KR" dirty="0"/>
              <a:t>Command</a:t>
            </a:r>
            <a:r>
              <a:rPr lang="ko-KR" altLang="en-US" dirty="0"/>
              <a:t>나 </a:t>
            </a:r>
            <a:r>
              <a:rPr lang="en-US" altLang="ko-KR" dirty="0"/>
              <a:t>databinding</a:t>
            </a:r>
            <a:r>
              <a:rPr lang="ko-KR" altLang="en-US" dirty="0"/>
              <a:t>을 통해 의존성 완화</a:t>
            </a:r>
          </a:p>
        </p:txBody>
      </p:sp>
    </p:spTree>
    <p:extLst>
      <p:ext uri="{BB962C8B-B14F-4D97-AF65-F5344CB8AC3E}">
        <p14:creationId xmlns:p14="http://schemas.microsoft.com/office/powerpoint/2010/main" val="584239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671C5957-D344-4628-88FE-6876E540B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19846" cy="1171739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CD49D856-C3D1-4FF6-B283-48A5EF307D53}"/>
              </a:ext>
            </a:extLst>
          </p:cNvPr>
          <p:cNvSpPr/>
          <p:nvPr/>
        </p:nvSpPr>
        <p:spPr>
          <a:xfrm>
            <a:off x="6176211" y="158370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View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와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Model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사이에서 작동한다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.</a:t>
            </a:r>
          </a:p>
          <a:p>
            <a:endParaRPr lang="en-US" altLang="ko-KR" b="0" i="0" dirty="0">
              <a:solidFill>
                <a:srgbClr val="555555"/>
              </a:solidFill>
              <a:effectLst/>
              <a:latin typeface="AppleSDGothicNeo"/>
            </a:endParaRPr>
          </a:p>
          <a:p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 View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를 통해 사용자 액션이 들어오면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Model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과 상호작용하여 값을 갱신한다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6220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7A577B0-5BC0-483A-BDC9-61A69153F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42" y="1125733"/>
            <a:ext cx="10215095" cy="421293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B6C9FC94-1055-42D6-8F95-2B0BD8C5987A}"/>
              </a:ext>
            </a:extLst>
          </p:cNvPr>
          <p:cNvSpPr/>
          <p:nvPr/>
        </p:nvSpPr>
        <p:spPr>
          <a:xfrm>
            <a:off x="986589" y="4614111"/>
            <a:ext cx="9342522" cy="475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206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0728FE-E361-4C1D-86AE-11A34DE366B6}"/>
              </a:ext>
            </a:extLst>
          </p:cNvPr>
          <p:cNvSpPr txBox="1"/>
          <p:nvPr/>
        </p:nvSpPr>
        <p:spPr>
          <a:xfrm>
            <a:off x="0" y="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왜 하는가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222FDD9-391D-4C75-B1F2-C8B395E9C497}"/>
              </a:ext>
            </a:extLst>
          </p:cNvPr>
          <p:cNvSpPr/>
          <p:nvPr/>
        </p:nvSpPr>
        <p:spPr>
          <a:xfrm>
            <a:off x="113164" y="962688"/>
            <a:ext cx="4392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0" i="0" dirty="0">
                <a:solidFill>
                  <a:srgbClr val="555555"/>
                </a:solidFill>
                <a:effectLst/>
                <a:latin typeface="Noto Sans KR"/>
              </a:rPr>
              <a:t>코드의 품질을 향상시키기 위해</a:t>
            </a:r>
            <a:endParaRPr lang="ko-KR" alt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054C5-67D9-47B3-835C-231B20F92E1D}"/>
              </a:ext>
            </a:extLst>
          </p:cNvPr>
          <p:cNvSpPr txBox="1"/>
          <p:nvPr/>
        </p:nvSpPr>
        <p:spPr>
          <a:xfrm>
            <a:off x="1041704" y="2104910"/>
            <a:ext cx="669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혼자 개발하다 보면 겹치는 코드가 생깁니다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D9CF41-0B81-431C-952A-A70A9B5585DC}"/>
              </a:ext>
            </a:extLst>
          </p:cNvPr>
          <p:cNvSpPr txBox="1"/>
          <p:nvPr/>
        </p:nvSpPr>
        <p:spPr>
          <a:xfrm>
            <a:off x="1041704" y="2705297"/>
            <a:ext cx="3269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변수명을 </a:t>
            </a:r>
            <a:r>
              <a:rPr lang="ko-KR" altLang="en-US" sz="2000" dirty="0" err="1"/>
              <a:t>대충짓게</a:t>
            </a:r>
            <a:r>
              <a:rPr lang="ko-KR" altLang="en-US" sz="2000" dirty="0"/>
              <a:t> 됨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320491-7FD0-4959-8071-E7ED37081908}"/>
              </a:ext>
            </a:extLst>
          </p:cNvPr>
          <p:cNvSpPr txBox="1"/>
          <p:nvPr/>
        </p:nvSpPr>
        <p:spPr>
          <a:xfrm>
            <a:off x="1041704" y="3244334"/>
            <a:ext cx="3697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코드의 직관성이 떨어짐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286B68F-6BF5-4385-9479-365330846CA7}"/>
              </a:ext>
            </a:extLst>
          </p:cNvPr>
          <p:cNvSpPr/>
          <p:nvPr/>
        </p:nvSpPr>
        <p:spPr>
          <a:xfrm>
            <a:off x="792480" y="1881051"/>
            <a:ext cx="6278880" cy="19855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82A0F7-04FE-4D3C-A778-BED451BFFFEA}"/>
              </a:ext>
            </a:extLst>
          </p:cNvPr>
          <p:cNvSpPr txBox="1"/>
          <p:nvPr/>
        </p:nvSpPr>
        <p:spPr>
          <a:xfrm>
            <a:off x="1041704" y="2324365"/>
            <a:ext cx="53110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FF0000"/>
                </a:solidFill>
              </a:rPr>
              <a:t>코드를 남들이 알아보기 힘들고</a:t>
            </a:r>
            <a:r>
              <a:rPr lang="en-US" altLang="ko-KR" sz="2800" dirty="0">
                <a:solidFill>
                  <a:srgbClr val="FF0000"/>
                </a:solidFill>
              </a:rPr>
              <a:t>,</a:t>
            </a:r>
          </a:p>
          <a:p>
            <a:r>
              <a:rPr lang="ko-KR" altLang="en-US" sz="2800" dirty="0">
                <a:solidFill>
                  <a:srgbClr val="FF0000"/>
                </a:solidFill>
              </a:rPr>
              <a:t>예쁘지가 않음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F592C8-1173-4EEA-A78D-D2972C85890B}"/>
              </a:ext>
            </a:extLst>
          </p:cNvPr>
          <p:cNvSpPr txBox="1"/>
          <p:nvPr/>
        </p:nvSpPr>
        <p:spPr>
          <a:xfrm>
            <a:off x="887482" y="4605920"/>
            <a:ext cx="5852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err="1"/>
              <a:t>이런걸</a:t>
            </a:r>
            <a:r>
              <a:rPr lang="ko-KR" altLang="en-US" sz="2400" dirty="0"/>
              <a:t> 방지하기 위해서는 규칙이 필요함</a:t>
            </a:r>
          </a:p>
        </p:txBody>
      </p:sp>
    </p:spTree>
    <p:extLst>
      <p:ext uri="{BB962C8B-B14F-4D97-AF65-F5344CB8AC3E}">
        <p14:creationId xmlns:p14="http://schemas.microsoft.com/office/powerpoint/2010/main" val="344575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573EC85-8E77-4C1D-B37E-4DE3DDD25DA6}"/>
              </a:ext>
            </a:extLst>
          </p:cNvPr>
          <p:cNvSpPr/>
          <p:nvPr/>
        </p:nvSpPr>
        <p:spPr>
          <a:xfrm>
            <a:off x="0" y="0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i="0" dirty="0">
                <a:solidFill>
                  <a:srgbClr val="333333"/>
                </a:solidFill>
                <a:effectLst/>
                <a:latin typeface="Noto Sans KR"/>
              </a:rPr>
              <a:t>MVI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32B535C-4737-4559-8984-9AE6E3774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963" y="681379"/>
            <a:ext cx="8802328" cy="5868219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AA621FD5-0F60-4A90-8EBE-10D9AF49F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625" y="2414446"/>
            <a:ext cx="8954750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4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8728F3A1-434B-489F-96B0-2C08A9E9E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44" y="264695"/>
            <a:ext cx="7240010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622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30F8F7FD-FC6A-4025-8113-6CD6CF31A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73" y="236084"/>
            <a:ext cx="6735115" cy="514422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4C65EFA-ED51-41F7-90D3-8DBF6479F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95" y="1441683"/>
            <a:ext cx="5992061" cy="1448002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22D28D85-8AC2-4599-9F70-894F0E4FA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803" y="207472"/>
            <a:ext cx="2838846" cy="2619741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81E3C13-2837-4EE0-8A03-FB7051AC9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309" y="3825537"/>
            <a:ext cx="8821381" cy="21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2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blogthumb-phinf.pstatic.net/MjAxNzAzMjVfMjUw/MDAxNDkwNDM4NzI4MTIy.4ZtITJJKJW_Nj1gKST0BhKMAzqmMaYIj9PobYJMFD4Ig.xTHT-0qyRKXsA4nZ2xKPNeCxeU2-tLIc-4oyrWq5WBgg.PNG.jhc9639/mvc_role_diagram.png?type=w800">
            <a:extLst>
              <a:ext uri="{FF2B5EF4-FFF2-40B4-BE49-F238E27FC236}">
                <a16:creationId xmlns:a16="http://schemas.microsoft.com/office/drawing/2014/main" id="{FDEE5E43-ED86-42E8-8745-74F3506DB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4" y="2279234"/>
            <a:ext cx="762000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11DC0-AABC-4A51-A4C0-2B66EF3469F3}"/>
              </a:ext>
            </a:extLst>
          </p:cNvPr>
          <p:cNvSpPr txBox="1"/>
          <p:nvPr/>
        </p:nvSpPr>
        <p:spPr>
          <a:xfrm>
            <a:off x="0" y="0"/>
            <a:ext cx="782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err="1"/>
              <a:t>mvc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3866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65B7FB70-006B-42C3-A025-7C746C29A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3040"/>
            <a:ext cx="2597283" cy="326406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ABFD0938-3B47-4DEE-AFEA-A5042EA801F2}"/>
              </a:ext>
            </a:extLst>
          </p:cNvPr>
          <p:cNvSpPr/>
          <p:nvPr/>
        </p:nvSpPr>
        <p:spPr>
          <a:xfrm>
            <a:off x="3258553" y="1063040"/>
            <a:ext cx="64268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데이터를 가지며 애플리케이션에서 사용되는 데이터와 그 데이터를 처리함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View 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또는 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Control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에 묶이지 않아 재사용 가능함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A06F0F1-009D-423E-8D20-F6E0CB139BC6}"/>
              </a:ext>
            </a:extLst>
          </p:cNvPr>
          <p:cNvSpPr/>
          <p:nvPr/>
        </p:nvSpPr>
        <p:spPr>
          <a:xfrm>
            <a:off x="3683121" y="2695074"/>
            <a:ext cx="4127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예를 들면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data class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와 같은 데이터 객체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8187228-D83F-457D-96FD-81CE09361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8904" y="3665028"/>
            <a:ext cx="1676634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1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2299E523-00A9-428C-9A92-3D108A2E57AB}"/>
              </a:ext>
            </a:extLst>
          </p:cNvPr>
          <p:cNvSpPr/>
          <p:nvPr/>
        </p:nvSpPr>
        <p:spPr>
          <a:xfrm>
            <a:off x="3787942" y="44658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사용자에게 보일 화면을 표현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앱 및 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UI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와의 상호작용에서 컨트롤러와 통신함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유저가 어떤 입력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(Action)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을 하든 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-apple-system"/>
              </a:rPr>
              <a:t>View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-apple-system"/>
              </a:rPr>
              <a:t>는 무엇을 해야 할지 모름</a:t>
            </a:r>
          </a:p>
        </p:txBody>
      </p:sp>
      <p:pic>
        <p:nvPicPr>
          <p:cNvPr id="2050" name="Picture 2" descr="https://velog.velcdn.com/images%2Fjojo_devstory%2Fpost%2F585665ae-338f-46a5-9fbb-b60a93e3f9c5%2F6a0e6448b63063ab006732cfdd336a0d.jpg">
            <a:extLst>
              <a:ext uri="{FF2B5EF4-FFF2-40B4-BE49-F238E27FC236}">
                <a16:creationId xmlns:a16="http://schemas.microsoft.com/office/drawing/2014/main" id="{12B16D91-D526-478F-855E-EF0174D8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71" y="1925053"/>
            <a:ext cx="4455864" cy="359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BFE61A45-5B1E-496D-AF4C-03FF169B68B5}"/>
              </a:ext>
            </a:extLst>
          </p:cNvPr>
          <p:cNvSpPr/>
          <p:nvPr/>
        </p:nvSpPr>
        <p:spPr>
          <a:xfrm>
            <a:off x="3787942" y="5921360"/>
            <a:ext cx="3507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xml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레이아웃이라 생각하면 된다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.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4B5E251-1EC8-4721-BDB0-006856F1B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43" y="2111542"/>
            <a:ext cx="2905805" cy="30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40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8B06DEEF-757D-48B5-B7EB-FF30FFFC0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23" y="2114987"/>
            <a:ext cx="2749691" cy="2495678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15AE3A72-A3C5-409D-852B-F0A12BFC5FC1}"/>
              </a:ext>
            </a:extLst>
          </p:cNvPr>
          <p:cNvSpPr/>
          <p:nvPr/>
        </p:nvSpPr>
        <p:spPr>
          <a:xfrm>
            <a:off x="4431631" y="651256"/>
            <a:ext cx="6414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b="0" i="0">
                <a:solidFill>
                  <a:srgbClr val="212529"/>
                </a:solidFill>
                <a:effectLst/>
                <a:latin typeface="-apple-system"/>
              </a:rPr>
              <a:t>사용자로부터 입력을 받고 이 입력을 모델에 의해 </a:t>
            </a:r>
            <a:r>
              <a:rPr lang="en-US" altLang="ko-KR" b="0" i="0">
                <a:solidFill>
                  <a:srgbClr val="212529"/>
                </a:solidFill>
                <a:effectLst/>
                <a:latin typeface="-apple-system"/>
              </a:rPr>
              <a:t>View </a:t>
            </a:r>
            <a:r>
              <a:rPr lang="ko-KR" altLang="en-US" b="0" i="0">
                <a:solidFill>
                  <a:srgbClr val="212529"/>
                </a:solidFill>
                <a:effectLst/>
                <a:latin typeface="-apple-system"/>
              </a:rPr>
              <a:t>정의를 하게 됨</a:t>
            </a:r>
            <a:r>
              <a:rPr lang="en-US" altLang="ko-KR" b="0" i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i="0">
              <a:solidFill>
                <a:srgbClr val="212529"/>
              </a:solidFill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b="0" i="0">
                <a:solidFill>
                  <a:srgbClr val="212529"/>
                </a:solidFill>
                <a:effectLst/>
                <a:latin typeface="-apple-system"/>
              </a:rPr>
              <a:t>모델의 데이터 변화에 따라 뷰를 선택함</a:t>
            </a:r>
            <a:r>
              <a:rPr lang="en-US" altLang="ko-KR" b="0" i="0"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lang="en-US" altLang="ko-KR" b="0" i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2D4B38C-ADFF-4B8F-8D1B-B8DD2ECBE4CA}"/>
              </a:ext>
            </a:extLst>
          </p:cNvPr>
          <p:cNvSpPr/>
          <p:nvPr/>
        </p:nvSpPr>
        <p:spPr>
          <a:xfrm>
            <a:off x="4431631" y="2793150"/>
            <a:ext cx="3471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 Activity/Fragment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AppleSDGothicNeo"/>
              </a:rPr>
              <a:t>파일을 말한다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AppleSDGothicNeo"/>
              </a:rPr>
              <a:t>.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82320CC-EBBC-4328-AC49-0F28C749F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631" y="5492647"/>
            <a:ext cx="4639322" cy="2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1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359E8F44-82E5-408A-990B-BF447AD92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3649"/>
          <a:stretch/>
        </p:blipFill>
        <p:spPr>
          <a:xfrm>
            <a:off x="376452" y="292070"/>
            <a:ext cx="7697274" cy="29805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9EF351F-3E06-4E54-B0B7-796A52B3BD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51"/>
          <a:stretch/>
        </p:blipFill>
        <p:spPr>
          <a:xfrm>
            <a:off x="376452" y="3116178"/>
            <a:ext cx="7697274" cy="344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97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359E8F44-82E5-408A-990B-BF447AD92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318"/>
          <a:stretch/>
        </p:blipFill>
        <p:spPr>
          <a:xfrm>
            <a:off x="376452" y="292070"/>
            <a:ext cx="7697274" cy="145852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9EF351F-3E06-4E54-B0B7-796A52B3BD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51" b="22682"/>
          <a:stretch/>
        </p:blipFill>
        <p:spPr>
          <a:xfrm>
            <a:off x="376452" y="3116178"/>
            <a:ext cx="7697274" cy="1991228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AF605054-5F9B-44A3-BB99-D89D68403CEC}"/>
              </a:ext>
            </a:extLst>
          </p:cNvPr>
          <p:cNvSpPr/>
          <p:nvPr/>
        </p:nvSpPr>
        <p:spPr>
          <a:xfrm>
            <a:off x="665747" y="50308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UI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변경점이 있을 때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, Controller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의 코드 변경 또한 불가피합니다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056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D39576E-318E-4C93-8CB7-0B3145767B97}"/>
              </a:ext>
            </a:extLst>
          </p:cNvPr>
          <p:cNvSpPr/>
          <p:nvPr/>
        </p:nvSpPr>
        <p:spPr>
          <a:xfrm>
            <a:off x="0" y="0"/>
            <a:ext cx="906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 </a:t>
            </a:r>
            <a:r>
              <a:rPr lang="en-US" altLang="ko-KR" sz="2400" b="1" i="0" dirty="0">
                <a:solidFill>
                  <a:srgbClr val="333333"/>
                </a:solidFill>
                <a:effectLst/>
                <a:latin typeface="Noto Sans KR"/>
              </a:rPr>
              <a:t>MVP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Noto Sans KR"/>
              </a:rPr>
              <a:t> 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B8181E6-A29B-498F-9AEB-BA3093C82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84" y="112847"/>
            <a:ext cx="7992590" cy="6439799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330C45C1-7AD9-44FC-B132-3CA8C22C18C0}"/>
              </a:ext>
            </a:extLst>
          </p:cNvPr>
          <p:cNvSpPr/>
          <p:nvPr/>
        </p:nvSpPr>
        <p:spPr>
          <a:xfrm>
            <a:off x="7309027" y="753797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i="0" dirty="0">
                <a:solidFill>
                  <a:srgbClr val="212529"/>
                </a:solidFill>
                <a:effectLst/>
                <a:latin typeface="-apple-system"/>
              </a:rPr>
              <a:t>서로의 영향</a:t>
            </a:r>
            <a:r>
              <a:rPr lang="en-US" altLang="ko-KR" b="1" i="0" dirty="0">
                <a:solidFill>
                  <a:srgbClr val="212529"/>
                </a:solidFill>
                <a:effectLst/>
                <a:latin typeface="-apple-system"/>
              </a:rPr>
              <a:t>(</a:t>
            </a:r>
            <a:r>
              <a:rPr lang="ko-KR" altLang="en-US" b="1" i="0" dirty="0">
                <a:solidFill>
                  <a:srgbClr val="212529"/>
                </a:solidFill>
                <a:effectLst/>
                <a:latin typeface="-apple-system"/>
              </a:rPr>
              <a:t>의존성</a:t>
            </a:r>
            <a:r>
              <a:rPr lang="en-US" altLang="ko-KR" b="1" i="0" dirty="0">
                <a:solidFill>
                  <a:srgbClr val="212529"/>
                </a:solidFill>
                <a:effectLst/>
                <a:latin typeface="-apple-system"/>
              </a:rPr>
              <a:t>)</a:t>
            </a:r>
            <a:r>
              <a:rPr lang="ko-KR" altLang="en-US" b="1" i="0" dirty="0">
                <a:solidFill>
                  <a:srgbClr val="212529"/>
                </a:solidFill>
                <a:effectLst/>
                <a:latin typeface="-apple-system"/>
              </a:rPr>
              <a:t>을 최소화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698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418</Words>
  <Application>Microsoft Office PowerPoint</Application>
  <PresentationFormat>와이드스크린</PresentationFormat>
  <Paragraphs>60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AppleSDGothicNeo</vt:lpstr>
      <vt:lpstr>-apple-system</vt:lpstr>
      <vt:lpstr>Noto Sans KR</vt:lpstr>
      <vt:lpstr>맑은 고딕</vt:lpstr>
      <vt:lpstr>Arial</vt:lpstr>
      <vt:lpstr>Office 테마</vt:lpstr>
      <vt:lpstr>Architecture 패턴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패턴</dc:title>
  <dc:creator>JangBeomJun</dc:creator>
  <cp:lastModifiedBy>JangBeomJun</cp:lastModifiedBy>
  <cp:revision>19</cp:revision>
  <dcterms:created xsi:type="dcterms:W3CDTF">2023-04-16T05:15:32Z</dcterms:created>
  <dcterms:modified xsi:type="dcterms:W3CDTF">2023-04-16T13:03:00Z</dcterms:modified>
</cp:coreProperties>
</file>