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18"/>
  </p:notesMasterIdLst>
  <p:sldIdLst>
    <p:sldId id="256" r:id="rId2"/>
    <p:sldId id="258" r:id="rId3"/>
    <p:sldId id="284" r:id="rId4"/>
    <p:sldId id="275" r:id="rId5"/>
    <p:sldId id="276" r:id="rId6"/>
    <p:sldId id="281" r:id="rId7"/>
    <p:sldId id="288" r:id="rId8"/>
    <p:sldId id="287" r:id="rId9"/>
    <p:sldId id="289" r:id="rId10"/>
    <p:sldId id="286" r:id="rId11"/>
    <p:sldId id="278" r:id="rId12"/>
    <p:sldId id="292" r:id="rId13"/>
    <p:sldId id="293" r:id="rId14"/>
    <p:sldId id="271" r:id="rId15"/>
    <p:sldId id="290" r:id="rId16"/>
    <p:sldId id="29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1AC2E-D54B-4D78-AE1E-FF2319E6DAB9}" v="21" dt="2022-11-30T17:03:02.55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6486" autoAdjust="0"/>
  </p:normalViewPr>
  <p:slideViewPr>
    <p:cSldViewPr snapToGrid="0">
      <p:cViewPr varScale="1">
        <p:scale>
          <a:sx n="130" d="100"/>
          <a:sy n="130" d="100"/>
        </p:scale>
        <p:origin x="10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n Sun" userId="11024f13-2e19-468e-9d51-1dde9112ad34" providerId="ADAL" clId="{7DF1AC2E-D54B-4D78-AE1E-FF2319E6DAB9}"/>
    <pc:docChg chg="custSel addSld delSld modSld sldOrd modMainMaster">
      <pc:chgData name="Yulin Sun" userId="11024f13-2e19-468e-9d51-1dde9112ad34" providerId="ADAL" clId="{7DF1AC2E-D54B-4D78-AE1E-FF2319E6DAB9}" dt="2022-11-30T17:03:02.557" v="159" actId="1076"/>
      <pc:docMkLst>
        <pc:docMk/>
      </pc:docMkLst>
      <pc:sldChg chg="addSp delSp modSp mod">
        <pc:chgData name="Yulin Sun" userId="11024f13-2e19-468e-9d51-1dde9112ad34" providerId="ADAL" clId="{7DF1AC2E-D54B-4D78-AE1E-FF2319E6DAB9}" dt="2022-11-30T16:42:01.313" v="17" actId="5793"/>
        <pc:sldMkLst>
          <pc:docMk/>
          <pc:sldMk cId="0" sldId="256"/>
        </pc:sldMkLst>
        <pc:spChg chg="add del mod">
          <ac:chgData name="Yulin Sun" userId="11024f13-2e19-468e-9d51-1dde9112ad34" providerId="ADAL" clId="{7DF1AC2E-D54B-4D78-AE1E-FF2319E6DAB9}" dt="2022-11-30T16:41:54.077" v="15" actId="478"/>
          <ac:spMkLst>
            <pc:docMk/>
            <pc:sldMk cId="0" sldId="256"/>
            <ac:spMk id="3" creationId="{A16E41EC-13DE-2B3E-3047-4042E10A31C7}"/>
          </ac:spMkLst>
        </pc:spChg>
        <pc:spChg chg="mod">
          <ac:chgData name="Yulin Sun" userId="11024f13-2e19-468e-9d51-1dde9112ad34" providerId="ADAL" clId="{7DF1AC2E-D54B-4D78-AE1E-FF2319E6DAB9}" dt="2022-11-30T16:42:01.313" v="17" actId="5793"/>
          <ac:spMkLst>
            <pc:docMk/>
            <pc:sldMk cId="0" sldId="256"/>
            <ac:spMk id="68" creationId="{00000000-0000-0000-0000-000000000000}"/>
          </ac:spMkLst>
        </pc:spChg>
        <pc:spChg chg="del mod">
          <ac:chgData name="Yulin Sun" userId="11024f13-2e19-468e-9d51-1dde9112ad34" providerId="ADAL" clId="{7DF1AC2E-D54B-4D78-AE1E-FF2319E6DAB9}" dt="2022-11-30T16:41:47.884" v="14" actId="478"/>
          <ac:spMkLst>
            <pc:docMk/>
            <pc:sldMk cId="0" sldId="256"/>
            <ac:spMk id="69" creationId="{00000000-0000-0000-0000-000000000000}"/>
          </ac:spMkLst>
        </pc:spChg>
        <pc:spChg chg="del">
          <ac:chgData name="Yulin Sun" userId="11024f13-2e19-468e-9d51-1dde9112ad34" providerId="ADAL" clId="{7DF1AC2E-D54B-4D78-AE1E-FF2319E6DAB9}" dt="2022-11-30T16:41:57.751" v="16" actId="478"/>
          <ac:spMkLst>
            <pc:docMk/>
            <pc:sldMk cId="0" sldId="256"/>
            <ac:spMk id="71" creationId="{00000000-0000-0000-0000-000000000000}"/>
          </ac:spMkLst>
        </pc:spChg>
      </pc:sldChg>
      <pc:sldChg chg="modSp">
        <pc:chgData name="Yulin Sun" userId="11024f13-2e19-468e-9d51-1dde9112ad34" providerId="ADAL" clId="{7DF1AC2E-D54B-4D78-AE1E-FF2319E6DAB9}" dt="2022-11-30T16:41:21.660" v="9"/>
        <pc:sldMkLst>
          <pc:docMk/>
          <pc:sldMk cId="0" sldId="258"/>
        </pc:sldMkLst>
        <pc:spChg chg="mod">
          <ac:chgData name="Yulin Sun" userId="11024f13-2e19-468e-9d51-1dde9112ad34" providerId="ADAL" clId="{7DF1AC2E-D54B-4D78-AE1E-FF2319E6DAB9}" dt="2022-11-30T16:41:21.660" v="9"/>
          <ac:spMkLst>
            <pc:docMk/>
            <pc:sldMk cId="0" sldId="258"/>
            <ac:spMk id="79" creationId="{00000000-0000-0000-0000-000000000000}"/>
          </ac:spMkLst>
        </pc:spChg>
      </pc:sldChg>
      <pc:sldChg chg="modSp">
        <pc:chgData name="Yulin Sun" userId="11024f13-2e19-468e-9d51-1dde9112ad34" providerId="ADAL" clId="{7DF1AC2E-D54B-4D78-AE1E-FF2319E6DAB9}" dt="2022-11-30T16:41:21.660" v="9"/>
        <pc:sldMkLst>
          <pc:docMk/>
          <pc:sldMk cId="0" sldId="271"/>
        </pc:sldMkLst>
        <pc:spChg chg="mod">
          <ac:chgData name="Yulin Sun" userId="11024f13-2e19-468e-9d51-1dde9112ad34" providerId="ADAL" clId="{7DF1AC2E-D54B-4D78-AE1E-FF2319E6DAB9}" dt="2022-11-30T16:41:21.660" v="9"/>
          <ac:spMkLst>
            <pc:docMk/>
            <pc:sldMk cId="0" sldId="271"/>
            <ac:spMk id="141" creationId="{00000000-0000-0000-0000-000000000000}"/>
          </ac:spMkLst>
        </pc:spChg>
      </pc:sldChg>
      <pc:sldChg chg="del">
        <pc:chgData name="Yulin Sun" userId="11024f13-2e19-468e-9d51-1dde9112ad34" providerId="ADAL" clId="{7DF1AC2E-D54B-4D78-AE1E-FF2319E6DAB9}" dt="2022-11-30T16:44:21.988" v="26" actId="47"/>
        <pc:sldMkLst>
          <pc:docMk/>
          <pc:sldMk cId="0" sldId="272"/>
        </pc:sldMkLst>
      </pc:sldChg>
      <pc:sldChg chg="del">
        <pc:chgData name="Yulin Sun" userId="11024f13-2e19-468e-9d51-1dde9112ad34" providerId="ADAL" clId="{7DF1AC2E-D54B-4D78-AE1E-FF2319E6DAB9}" dt="2022-11-30T16:40:11.396" v="0" actId="47"/>
        <pc:sldMkLst>
          <pc:docMk/>
          <pc:sldMk cId="1954982345" sldId="273"/>
        </pc:sldMkLst>
      </pc:sldChg>
      <pc:sldChg chg="del">
        <pc:chgData name="Yulin Sun" userId="11024f13-2e19-468e-9d51-1dde9112ad34" providerId="ADAL" clId="{7DF1AC2E-D54B-4D78-AE1E-FF2319E6DAB9}" dt="2022-11-30T16:40:31.497" v="3" actId="47"/>
        <pc:sldMkLst>
          <pc:docMk/>
          <pc:sldMk cId="1392062393" sldId="274"/>
        </pc:sldMkLst>
      </pc:sldChg>
      <pc:sldChg chg="addSp delSp modSp mod">
        <pc:chgData name="Yulin Sun" userId="11024f13-2e19-468e-9d51-1dde9112ad34" providerId="ADAL" clId="{7DF1AC2E-D54B-4D78-AE1E-FF2319E6DAB9}" dt="2022-11-30T16:42:26.458" v="20" actId="1076"/>
        <pc:sldMkLst>
          <pc:docMk/>
          <pc:sldMk cId="2906079895" sldId="275"/>
        </pc:sldMkLst>
        <pc:spChg chg="mod">
          <ac:chgData name="Yulin Sun" userId="11024f13-2e19-468e-9d51-1dde9112ad34" providerId="ADAL" clId="{7DF1AC2E-D54B-4D78-AE1E-FF2319E6DAB9}" dt="2022-11-30T16:42:12.600" v="18" actId="1076"/>
          <ac:spMkLst>
            <pc:docMk/>
            <pc:sldMk cId="2906079895" sldId="275"/>
            <ac:spMk id="2" creationId="{9CC70092-2ECA-2C58-F581-7BE2F2688658}"/>
          </ac:spMkLst>
        </pc:spChg>
        <pc:picChg chg="add mod">
          <ac:chgData name="Yulin Sun" userId="11024f13-2e19-468e-9d51-1dde9112ad34" providerId="ADAL" clId="{7DF1AC2E-D54B-4D78-AE1E-FF2319E6DAB9}" dt="2022-11-30T16:42:26.458" v="20" actId="1076"/>
          <ac:picMkLst>
            <pc:docMk/>
            <pc:sldMk cId="2906079895" sldId="275"/>
            <ac:picMk id="4" creationId="{B14142D5-9DAA-A279-164B-859445E69EF6}"/>
          </ac:picMkLst>
        </pc:picChg>
        <pc:picChg chg="del">
          <ac:chgData name="Yulin Sun" userId="11024f13-2e19-468e-9d51-1dde9112ad34" providerId="ADAL" clId="{7DF1AC2E-D54B-4D78-AE1E-FF2319E6DAB9}" dt="2022-11-30T16:40:59.594" v="4" actId="478"/>
          <ac:picMkLst>
            <pc:docMk/>
            <pc:sldMk cId="2906079895" sldId="275"/>
            <ac:picMk id="10" creationId="{5DA1CF36-18EA-4736-A7C9-46D1AE062A00}"/>
          </ac:picMkLst>
        </pc:picChg>
      </pc:sldChg>
      <pc:sldChg chg="modSp mod">
        <pc:chgData name="Yulin Sun" userId="11024f13-2e19-468e-9d51-1dde9112ad34" providerId="ADAL" clId="{7DF1AC2E-D54B-4D78-AE1E-FF2319E6DAB9}" dt="2022-11-30T16:41:21.818" v="10" actId="27636"/>
        <pc:sldMkLst>
          <pc:docMk/>
          <pc:sldMk cId="2334513737" sldId="276"/>
        </pc:sldMkLst>
        <pc:spChg chg="mod">
          <ac:chgData name="Yulin Sun" userId="11024f13-2e19-468e-9d51-1dde9112ad34" providerId="ADAL" clId="{7DF1AC2E-D54B-4D78-AE1E-FF2319E6DAB9}" dt="2022-11-30T16:41:21.660" v="9"/>
          <ac:spMkLst>
            <pc:docMk/>
            <pc:sldMk cId="2334513737" sldId="276"/>
            <ac:spMk id="2" creationId="{9298A469-013D-9E94-5DD2-2BB9F19488F3}"/>
          </ac:spMkLst>
        </pc:spChg>
        <pc:spChg chg="mod">
          <ac:chgData name="Yulin Sun" userId="11024f13-2e19-468e-9d51-1dde9112ad34" providerId="ADAL" clId="{7DF1AC2E-D54B-4D78-AE1E-FF2319E6DAB9}" dt="2022-11-30T16:41:21.818" v="10" actId="27636"/>
          <ac:spMkLst>
            <pc:docMk/>
            <pc:sldMk cId="2334513737" sldId="276"/>
            <ac:spMk id="3" creationId="{F350F4C7-C893-FC42-9B6B-72F9698D929E}"/>
          </ac:spMkLst>
        </pc:spChg>
      </pc:sldChg>
      <pc:sldChg chg="modSp del">
        <pc:chgData name="Yulin Sun" userId="11024f13-2e19-468e-9d51-1dde9112ad34" providerId="ADAL" clId="{7DF1AC2E-D54B-4D78-AE1E-FF2319E6DAB9}" dt="2022-11-30T16:44:37.472" v="28" actId="47"/>
        <pc:sldMkLst>
          <pc:docMk/>
          <pc:sldMk cId="1937340348" sldId="277"/>
        </pc:sldMkLst>
        <pc:spChg chg="mod">
          <ac:chgData name="Yulin Sun" userId="11024f13-2e19-468e-9d51-1dde9112ad34" providerId="ADAL" clId="{7DF1AC2E-D54B-4D78-AE1E-FF2319E6DAB9}" dt="2022-11-30T16:41:21.660" v="9"/>
          <ac:spMkLst>
            <pc:docMk/>
            <pc:sldMk cId="1937340348" sldId="277"/>
            <ac:spMk id="2" creationId="{63DB431F-65F0-DA6F-C4FB-EAE4E88CC37F}"/>
          </ac:spMkLst>
        </pc:spChg>
      </pc:sldChg>
      <pc:sldChg chg="modSp mod">
        <pc:chgData name="Yulin Sun" userId="11024f13-2e19-468e-9d51-1dde9112ad34" providerId="ADAL" clId="{7DF1AC2E-D54B-4D78-AE1E-FF2319E6DAB9}" dt="2022-11-30T16:44:30.995" v="27" actId="1076"/>
        <pc:sldMkLst>
          <pc:docMk/>
          <pc:sldMk cId="2594051256" sldId="278"/>
        </pc:sldMkLst>
        <pc:spChg chg="mod">
          <ac:chgData name="Yulin Sun" userId="11024f13-2e19-468e-9d51-1dde9112ad34" providerId="ADAL" clId="{7DF1AC2E-D54B-4D78-AE1E-FF2319E6DAB9}" dt="2022-11-30T16:44:30.995" v="27" actId="1076"/>
          <ac:spMkLst>
            <pc:docMk/>
            <pc:sldMk cId="2594051256" sldId="278"/>
            <ac:spMk id="2" creationId="{B0AD68F3-59A3-2965-C870-B97A3FC40D26}"/>
          </ac:spMkLst>
        </pc:spChg>
      </pc:sldChg>
      <pc:sldChg chg="modSp del">
        <pc:chgData name="Yulin Sun" userId="11024f13-2e19-468e-9d51-1dde9112ad34" providerId="ADAL" clId="{7DF1AC2E-D54B-4D78-AE1E-FF2319E6DAB9}" dt="2022-11-30T16:45:08.902" v="51" actId="47"/>
        <pc:sldMkLst>
          <pc:docMk/>
          <pc:sldMk cId="1282557303" sldId="279"/>
        </pc:sldMkLst>
        <pc:spChg chg="mod">
          <ac:chgData name="Yulin Sun" userId="11024f13-2e19-468e-9d51-1dde9112ad34" providerId="ADAL" clId="{7DF1AC2E-D54B-4D78-AE1E-FF2319E6DAB9}" dt="2022-11-30T16:41:21.660" v="9"/>
          <ac:spMkLst>
            <pc:docMk/>
            <pc:sldMk cId="1282557303" sldId="279"/>
            <ac:spMk id="2" creationId="{C0B49341-5FD2-0A5D-57DE-37B683B2A979}"/>
          </ac:spMkLst>
        </pc:spChg>
      </pc:sldChg>
      <pc:sldChg chg="modSp del">
        <pc:chgData name="Yulin Sun" userId="11024f13-2e19-468e-9d51-1dde9112ad34" providerId="ADAL" clId="{7DF1AC2E-D54B-4D78-AE1E-FF2319E6DAB9}" dt="2022-11-30T16:43:56.900" v="23" actId="47"/>
        <pc:sldMkLst>
          <pc:docMk/>
          <pc:sldMk cId="1453887096" sldId="280"/>
        </pc:sldMkLst>
        <pc:spChg chg="mod">
          <ac:chgData name="Yulin Sun" userId="11024f13-2e19-468e-9d51-1dde9112ad34" providerId="ADAL" clId="{7DF1AC2E-D54B-4D78-AE1E-FF2319E6DAB9}" dt="2022-11-30T16:41:21.660" v="9"/>
          <ac:spMkLst>
            <pc:docMk/>
            <pc:sldMk cId="1453887096" sldId="280"/>
            <ac:spMk id="2" creationId="{B02B165E-423F-5169-1D71-0497E1E424E0}"/>
          </ac:spMkLst>
        </pc:spChg>
      </pc:sldChg>
      <pc:sldChg chg="modSp">
        <pc:chgData name="Yulin Sun" userId="11024f13-2e19-468e-9d51-1dde9112ad34" providerId="ADAL" clId="{7DF1AC2E-D54B-4D78-AE1E-FF2319E6DAB9}" dt="2022-11-30T16:41:21.660" v="9"/>
        <pc:sldMkLst>
          <pc:docMk/>
          <pc:sldMk cId="3297624762" sldId="281"/>
        </pc:sldMkLst>
        <pc:spChg chg="mod">
          <ac:chgData name="Yulin Sun" userId="11024f13-2e19-468e-9d51-1dde9112ad34" providerId="ADAL" clId="{7DF1AC2E-D54B-4D78-AE1E-FF2319E6DAB9}" dt="2022-11-30T16:41:21.660" v="9"/>
          <ac:spMkLst>
            <pc:docMk/>
            <pc:sldMk cId="3297624762" sldId="281"/>
            <ac:spMk id="2" creationId="{9E233841-869A-EE62-CB7B-58A3F67D1C64}"/>
          </ac:spMkLst>
        </pc:spChg>
      </pc:sldChg>
      <pc:sldChg chg="del">
        <pc:chgData name="Yulin Sun" userId="11024f13-2e19-468e-9d51-1dde9112ad34" providerId="ADAL" clId="{7DF1AC2E-D54B-4D78-AE1E-FF2319E6DAB9}" dt="2022-11-30T16:40:26.936" v="1" actId="47"/>
        <pc:sldMkLst>
          <pc:docMk/>
          <pc:sldMk cId="4074310133" sldId="283"/>
        </pc:sldMkLst>
      </pc:sldChg>
      <pc:sldChg chg="del">
        <pc:chgData name="Yulin Sun" userId="11024f13-2e19-468e-9d51-1dde9112ad34" providerId="ADAL" clId="{7DF1AC2E-D54B-4D78-AE1E-FF2319E6DAB9}" dt="2022-11-30T16:40:29.333" v="2" actId="47"/>
        <pc:sldMkLst>
          <pc:docMk/>
          <pc:sldMk cId="1208530507" sldId="285"/>
        </pc:sldMkLst>
      </pc:sldChg>
      <pc:sldChg chg="modSp mod">
        <pc:chgData name="Yulin Sun" userId="11024f13-2e19-468e-9d51-1dde9112ad34" providerId="ADAL" clId="{7DF1AC2E-D54B-4D78-AE1E-FF2319E6DAB9}" dt="2022-11-30T16:45:00.782" v="50" actId="20577"/>
        <pc:sldMkLst>
          <pc:docMk/>
          <pc:sldMk cId="3325943696" sldId="286"/>
        </pc:sldMkLst>
        <pc:spChg chg="mod">
          <ac:chgData name="Yulin Sun" userId="11024f13-2e19-468e-9d51-1dde9112ad34" providerId="ADAL" clId="{7DF1AC2E-D54B-4D78-AE1E-FF2319E6DAB9}" dt="2022-11-30T16:45:00.782" v="50" actId="20577"/>
          <ac:spMkLst>
            <pc:docMk/>
            <pc:sldMk cId="3325943696" sldId="286"/>
            <ac:spMk id="11" creationId="{D6350F26-E701-51CE-3CBD-C91BDB8D2FEB}"/>
          </ac:spMkLst>
        </pc:spChg>
      </pc:sldChg>
      <pc:sldChg chg="modSp mod">
        <pc:chgData name="Yulin Sun" userId="11024f13-2e19-468e-9d51-1dde9112ad34" providerId="ADAL" clId="{7DF1AC2E-D54B-4D78-AE1E-FF2319E6DAB9}" dt="2022-11-30T16:43:01.037" v="21" actId="1076"/>
        <pc:sldMkLst>
          <pc:docMk/>
          <pc:sldMk cId="427042088" sldId="287"/>
        </pc:sldMkLst>
        <pc:spChg chg="mod">
          <ac:chgData name="Yulin Sun" userId="11024f13-2e19-468e-9d51-1dde9112ad34" providerId="ADAL" clId="{7DF1AC2E-D54B-4D78-AE1E-FF2319E6DAB9}" dt="2022-11-30T16:43:01.037" v="21" actId="1076"/>
          <ac:spMkLst>
            <pc:docMk/>
            <pc:sldMk cId="427042088" sldId="287"/>
            <ac:spMk id="2" creationId="{9E233841-869A-EE62-CB7B-58A3F67D1C64}"/>
          </ac:spMkLst>
        </pc:spChg>
      </pc:sldChg>
      <pc:sldChg chg="modSp">
        <pc:chgData name="Yulin Sun" userId="11024f13-2e19-468e-9d51-1dde9112ad34" providerId="ADAL" clId="{7DF1AC2E-D54B-4D78-AE1E-FF2319E6DAB9}" dt="2022-11-30T16:41:21.660" v="9"/>
        <pc:sldMkLst>
          <pc:docMk/>
          <pc:sldMk cId="896521668" sldId="288"/>
        </pc:sldMkLst>
        <pc:spChg chg="mod">
          <ac:chgData name="Yulin Sun" userId="11024f13-2e19-468e-9d51-1dde9112ad34" providerId="ADAL" clId="{7DF1AC2E-D54B-4D78-AE1E-FF2319E6DAB9}" dt="2022-11-30T16:41:21.660" v="9"/>
          <ac:spMkLst>
            <pc:docMk/>
            <pc:sldMk cId="896521668" sldId="288"/>
            <ac:spMk id="2" creationId="{9E233841-869A-EE62-CB7B-58A3F67D1C64}"/>
          </ac:spMkLst>
        </pc:spChg>
      </pc:sldChg>
      <pc:sldChg chg="modSp">
        <pc:chgData name="Yulin Sun" userId="11024f13-2e19-468e-9d51-1dde9112ad34" providerId="ADAL" clId="{7DF1AC2E-D54B-4D78-AE1E-FF2319E6DAB9}" dt="2022-11-30T16:41:21.660" v="9"/>
        <pc:sldMkLst>
          <pc:docMk/>
          <pc:sldMk cId="832110664" sldId="289"/>
        </pc:sldMkLst>
        <pc:spChg chg="mod">
          <ac:chgData name="Yulin Sun" userId="11024f13-2e19-468e-9d51-1dde9112ad34" providerId="ADAL" clId="{7DF1AC2E-D54B-4D78-AE1E-FF2319E6DAB9}" dt="2022-11-30T16:41:21.660" v="9"/>
          <ac:spMkLst>
            <pc:docMk/>
            <pc:sldMk cId="832110664" sldId="289"/>
            <ac:spMk id="2" creationId="{9E233841-869A-EE62-CB7B-58A3F67D1C64}"/>
          </ac:spMkLst>
        </pc:spChg>
      </pc:sldChg>
      <pc:sldChg chg="modSp mod ord">
        <pc:chgData name="Yulin Sun" userId="11024f13-2e19-468e-9d51-1dde9112ad34" providerId="ADAL" clId="{7DF1AC2E-D54B-4D78-AE1E-FF2319E6DAB9}" dt="2022-11-30T16:44:20.334" v="25"/>
        <pc:sldMkLst>
          <pc:docMk/>
          <pc:sldMk cId="3939756314" sldId="290"/>
        </pc:sldMkLst>
        <pc:spChg chg="mod">
          <ac:chgData name="Yulin Sun" userId="11024f13-2e19-468e-9d51-1dde9112ad34" providerId="ADAL" clId="{7DF1AC2E-D54B-4D78-AE1E-FF2319E6DAB9}" dt="2022-11-30T16:41:21.660" v="9"/>
          <ac:spMkLst>
            <pc:docMk/>
            <pc:sldMk cId="3939756314" sldId="290"/>
            <ac:spMk id="2" creationId="{9E233841-869A-EE62-CB7B-58A3F67D1C64}"/>
          </ac:spMkLst>
        </pc:spChg>
        <pc:picChg chg="mod">
          <ac:chgData name="Yulin Sun" userId="11024f13-2e19-468e-9d51-1dde9112ad34" providerId="ADAL" clId="{7DF1AC2E-D54B-4D78-AE1E-FF2319E6DAB9}" dt="2022-11-30T16:43:24.625" v="22" actId="14100"/>
          <ac:picMkLst>
            <pc:docMk/>
            <pc:sldMk cId="3939756314" sldId="290"/>
            <ac:picMk id="4" creationId="{D1A38BAF-9D55-B12D-8D4D-6B1D6880ED5D}"/>
          </ac:picMkLst>
        </pc:picChg>
      </pc:sldChg>
      <pc:sldChg chg="modSp ord">
        <pc:chgData name="Yulin Sun" userId="11024f13-2e19-468e-9d51-1dde9112ad34" providerId="ADAL" clId="{7DF1AC2E-D54B-4D78-AE1E-FF2319E6DAB9}" dt="2022-11-30T16:44:20.334" v="25"/>
        <pc:sldMkLst>
          <pc:docMk/>
          <pc:sldMk cId="3999287572" sldId="291"/>
        </pc:sldMkLst>
        <pc:spChg chg="mod">
          <ac:chgData name="Yulin Sun" userId="11024f13-2e19-468e-9d51-1dde9112ad34" providerId="ADAL" clId="{7DF1AC2E-D54B-4D78-AE1E-FF2319E6DAB9}" dt="2022-11-30T16:41:21.660" v="9"/>
          <ac:spMkLst>
            <pc:docMk/>
            <pc:sldMk cId="3999287572" sldId="291"/>
            <ac:spMk id="2" creationId="{9E233841-869A-EE62-CB7B-58A3F67D1C64}"/>
          </ac:spMkLst>
        </pc:spChg>
      </pc:sldChg>
      <pc:sldChg chg="addSp delSp modSp new mod">
        <pc:chgData name="Yulin Sun" userId="11024f13-2e19-468e-9d51-1dde9112ad34" providerId="ADAL" clId="{7DF1AC2E-D54B-4D78-AE1E-FF2319E6DAB9}" dt="2022-11-30T16:54:37.723" v="116" actId="1076"/>
        <pc:sldMkLst>
          <pc:docMk/>
          <pc:sldMk cId="1597911582" sldId="292"/>
        </pc:sldMkLst>
        <pc:spChg chg="mod">
          <ac:chgData name="Yulin Sun" userId="11024f13-2e19-468e-9d51-1dde9112ad34" providerId="ADAL" clId="{7DF1AC2E-D54B-4D78-AE1E-FF2319E6DAB9}" dt="2022-11-30T16:47:26.151" v="73" actId="1076"/>
          <ac:spMkLst>
            <pc:docMk/>
            <pc:sldMk cId="1597911582" sldId="292"/>
            <ac:spMk id="2" creationId="{1D8CC37B-CD28-90C4-00FE-022CA3CCCA7A}"/>
          </ac:spMkLst>
        </pc:spChg>
        <pc:spChg chg="del">
          <ac:chgData name="Yulin Sun" userId="11024f13-2e19-468e-9d51-1dde9112ad34" providerId="ADAL" clId="{7DF1AC2E-D54B-4D78-AE1E-FF2319E6DAB9}" dt="2022-11-30T16:46:15.930" v="68" actId="478"/>
          <ac:spMkLst>
            <pc:docMk/>
            <pc:sldMk cId="1597911582" sldId="292"/>
            <ac:spMk id="3" creationId="{06ACFF7A-B024-C3D1-B58E-BA8D6C6405A2}"/>
          </ac:spMkLst>
        </pc:spChg>
        <pc:graphicFrameChg chg="add del mod">
          <ac:chgData name="Yulin Sun" userId="11024f13-2e19-468e-9d51-1dde9112ad34" providerId="ADAL" clId="{7DF1AC2E-D54B-4D78-AE1E-FF2319E6DAB9}" dt="2022-11-30T16:51:26.253" v="93" actId="478"/>
          <ac:graphicFrameMkLst>
            <pc:docMk/>
            <pc:sldMk cId="1597911582" sldId="292"/>
            <ac:graphicFrameMk id="8" creationId="{9A957946-2DC1-ECB8-4949-8F5F5599406C}"/>
          </ac:graphicFrameMkLst>
        </pc:graphicFrameChg>
        <pc:graphicFrameChg chg="add del mod">
          <ac:chgData name="Yulin Sun" userId="11024f13-2e19-468e-9d51-1dde9112ad34" providerId="ADAL" clId="{7DF1AC2E-D54B-4D78-AE1E-FF2319E6DAB9}" dt="2022-11-30T16:53:33.686" v="104" actId="478"/>
          <ac:graphicFrameMkLst>
            <pc:docMk/>
            <pc:sldMk cId="1597911582" sldId="292"/>
            <ac:graphicFrameMk id="9" creationId="{9A957946-2DC1-ECB8-4949-8F5F5599406C}"/>
          </ac:graphicFrameMkLst>
        </pc:graphicFrameChg>
        <pc:graphicFrameChg chg="add mod">
          <ac:chgData name="Yulin Sun" userId="11024f13-2e19-468e-9d51-1dde9112ad34" providerId="ADAL" clId="{7DF1AC2E-D54B-4D78-AE1E-FF2319E6DAB9}" dt="2022-11-30T16:54:19.742" v="115" actId="14100"/>
          <ac:graphicFrameMkLst>
            <pc:docMk/>
            <pc:sldMk cId="1597911582" sldId="292"/>
            <ac:graphicFrameMk id="10" creationId="{0660B80C-76BC-02BF-7D2B-C72326EFD77F}"/>
          </ac:graphicFrameMkLst>
        </pc:graphicFrameChg>
        <pc:graphicFrameChg chg="add mod">
          <ac:chgData name="Yulin Sun" userId="11024f13-2e19-468e-9d51-1dde9112ad34" providerId="ADAL" clId="{7DF1AC2E-D54B-4D78-AE1E-FF2319E6DAB9}" dt="2022-11-30T16:54:15.002" v="114" actId="14100"/>
          <ac:graphicFrameMkLst>
            <pc:docMk/>
            <pc:sldMk cId="1597911582" sldId="292"/>
            <ac:graphicFrameMk id="11" creationId="{9A957946-2DC1-ECB8-4949-8F5F5599406C}"/>
          </ac:graphicFrameMkLst>
        </pc:graphicFrameChg>
        <pc:picChg chg="add mod">
          <ac:chgData name="Yulin Sun" userId="11024f13-2e19-468e-9d51-1dde9112ad34" providerId="ADAL" clId="{7DF1AC2E-D54B-4D78-AE1E-FF2319E6DAB9}" dt="2022-11-30T16:46:31.395" v="72" actId="1076"/>
          <ac:picMkLst>
            <pc:docMk/>
            <pc:sldMk cId="1597911582" sldId="292"/>
            <ac:picMk id="5" creationId="{1395B1C7-5098-8389-B92C-5FBA6A39AB7B}"/>
          </ac:picMkLst>
        </pc:picChg>
        <pc:picChg chg="add mod">
          <ac:chgData name="Yulin Sun" userId="11024f13-2e19-468e-9d51-1dde9112ad34" providerId="ADAL" clId="{7DF1AC2E-D54B-4D78-AE1E-FF2319E6DAB9}" dt="2022-11-30T16:54:37.723" v="116" actId="1076"/>
          <ac:picMkLst>
            <pc:docMk/>
            <pc:sldMk cId="1597911582" sldId="292"/>
            <ac:picMk id="7" creationId="{A17EA944-9F9C-25A1-AE5A-24F4105717DD}"/>
          </ac:picMkLst>
        </pc:picChg>
      </pc:sldChg>
      <pc:sldChg chg="addSp delSp modSp new mod">
        <pc:chgData name="Yulin Sun" userId="11024f13-2e19-468e-9d51-1dde9112ad34" providerId="ADAL" clId="{7DF1AC2E-D54B-4D78-AE1E-FF2319E6DAB9}" dt="2022-11-30T17:03:02.557" v="159" actId="1076"/>
        <pc:sldMkLst>
          <pc:docMk/>
          <pc:sldMk cId="156008172" sldId="293"/>
        </pc:sldMkLst>
        <pc:spChg chg="mod">
          <ac:chgData name="Yulin Sun" userId="11024f13-2e19-468e-9d51-1dde9112ad34" providerId="ADAL" clId="{7DF1AC2E-D54B-4D78-AE1E-FF2319E6DAB9}" dt="2022-11-30T16:55:33.583" v="146" actId="313"/>
          <ac:spMkLst>
            <pc:docMk/>
            <pc:sldMk cId="156008172" sldId="293"/>
            <ac:spMk id="2" creationId="{652D3BA5-3690-58C7-B257-1392D203BFA3}"/>
          </ac:spMkLst>
        </pc:spChg>
        <pc:spChg chg="del mod">
          <ac:chgData name="Yulin Sun" userId="11024f13-2e19-468e-9d51-1dde9112ad34" providerId="ADAL" clId="{7DF1AC2E-D54B-4D78-AE1E-FF2319E6DAB9}" dt="2022-11-30T17:02:56.200" v="156" actId="478"/>
          <ac:spMkLst>
            <pc:docMk/>
            <pc:sldMk cId="156008172" sldId="293"/>
            <ac:spMk id="3" creationId="{C2FFA8AC-92E2-9DC6-6D24-4EDA69804F31}"/>
          </ac:spMkLst>
        </pc:spChg>
        <pc:picChg chg="add mod">
          <ac:chgData name="Yulin Sun" userId="11024f13-2e19-468e-9d51-1dde9112ad34" providerId="ADAL" clId="{7DF1AC2E-D54B-4D78-AE1E-FF2319E6DAB9}" dt="2022-11-30T17:03:02.557" v="159" actId="1076"/>
          <ac:picMkLst>
            <pc:docMk/>
            <pc:sldMk cId="156008172" sldId="293"/>
            <ac:picMk id="1026" creationId="{9DD2132D-A31F-E522-A1C0-CD5AECACB251}"/>
          </ac:picMkLst>
        </pc:picChg>
        <pc:picChg chg="add mod">
          <ac:chgData name="Yulin Sun" userId="11024f13-2e19-468e-9d51-1dde9112ad34" providerId="ADAL" clId="{7DF1AC2E-D54B-4D78-AE1E-FF2319E6DAB9}" dt="2022-11-30T17:03:00.674" v="158" actId="1076"/>
          <ac:picMkLst>
            <pc:docMk/>
            <pc:sldMk cId="156008172" sldId="293"/>
            <ac:picMk id="1028" creationId="{8F8B55FD-1B83-7E02-122B-4DA8B7733CBD}"/>
          </ac:picMkLst>
        </pc:picChg>
      </pc:sldChg>
      <pc:sldMasterChg chg="delSldLayout modSldLayout">
        <pc:chgData name="Yulin Sun" userId="11024f13-2e19-468e-9d51-1dde9112ad34" providerId="ADAL" clId="{7DF1AC2E-D54B-4D78-AE1E-FF2319E6DAB9}" dt="2022-11-30T16:44:21.988" v="26" actId="47"/>
        <pc:sldMasterMkLst>
          <pc:docMk/>
          <pc:sldMasterMk cId="1937949142" sldId="2147483654"/>
        </pc:sldMasterMkLst>
        <pc:sldLayoutChg chg="delSp">
          <pc:chgData name="Yulin Sun" userId="11024f13-2e19-468e-9d51-1dde9112ad34" providerId="ADAL" clId="{7DF1AC2E-D54B-4D78-AE1E-FF2319E6DAB9}" dt="2022-11-30T16:41:21.660" v="9"/>
          <pc:sldLayoutMkLst>
            <pc:docMk/>
            <pc:sldMasterMk cId="1937949142" sldId="2147483654"/>
            <pc:sldLayoutMk cId="1377233769" sldId="2147483666"/>
          </pc:sldLayoutMkLst>
          <pc:picChg chg="del">
            <ac:chgData name="Yulin Sun" userId="11024f13-2e19-468e-9d51-1dde9112ad34" providerId="ADAL" clId="{7DF1AC2E-D54B-4D78-AE1E-FF2319E6DAB9}" dt="2022-11-30T16:41:21.660" v="9"/>
            <ac:picMkLst>
              <pc:docMk/>
              <pc:sldMasterMk cId="1937949142" sldId="2147483654"/>
              <pc:sldLayoutMk cId="1377233769" sldId="2147483666"/>
              <ac:picMk id="17" creationId="{00000000-0000-0000-0000-000000000000}"/>
            </ac:picMkLst>
          </pc:picChg>
        </pc:sldLayoutChg>
        <pc:sldLayoutChg chg="delSp del">
          <pc:chgData name="Yulin Sun" userId="11024f13-2e19-468e-9d51-1dde9112ad34" providerId="ADAL" clId="{7DF1AC2E-D54B-4D78-AE1E-FF2319E6DAB9}" dt="2022-11-30T16:44:21.988" v="26" actId="47"/>
          <pc:sldLayoutMkLst>
            <pc:docMk/>
            <pc:sldMasterMk cId="1937949142" sldId="2147483654"/>
            <pc:sldLayoutMk cId="416095857" sldId="2147483668"/>
          </pc:sldLayoutMkLst>
          <pc:picChg chg="del">
            <ac:chgData name="Yulin Sun" userId="11024f13-2e19-468e-9d51-1dde9112ad34" providerId="ADAL" clId="{7DF1AC2E-D54B-4D78-AE1E-FF2319E6DAB9}" dt="2022-11-30T16:41:21.660" v="9"/>
            <ac:picMkLst>
              <pc:docMk/>
              <pc:sldMasterMk cId="1937949142" sldId="2147483654"/>
              <pc:sldLayoutMk cId="416095857" sldId="2147483668"/>
              <ac:picMk id="47" creationId="{00000000-0000-0000-0000-000000000000}"/>
            </ac:picMkLst>
          </pc:picChg>
        </pc:sldLayoutChg>
      </pc:sldMasterChg>
    </pc:docChg>
  </pc:docChgLst>
  <pc:docChgLst>
    <pc:chgData name="Yulin Sun" userId="11024f13-2e19-468e-9d51-1dde9112ad34" providerId="ADAL" clId="{711DE8D1-90E2-46B4-8E27-E09878252ABB}"/>
    <pc:docChg chg="modSld">
      <pc:chgData name="Yulin Sun" userId="11024f13-2e19-468e-9d51-1dde9112ad34" providerId="ADAL" clId="{711DE8D1-90E2-46B4-8E27-E09878252ABB}" dt="2022-06-15T21:00:07.053" v="33" actId="404"/>
      <pc:docMkLst>
        <pc:docMk/>
      </pc:docMkLst>
      <pc:sldChg chg="modSp mod">
        <pc:chgData name="Yulin Sun" userId="11024f13-2e19-468e-9d51-1dde9112ad34" providerId="ADAL" clId="{711DE8D1-90E2-46B4-8E27-E09878252ABB}" dt="2022-06-15T21:00:07.053" v="33" actId="404"/>
        <pc:sldMkLst>
          <pc:docMk/>
          <pc:sldMk cId="0" sldId="271"/>
        </pc:sldMkLst>
        <pc:spChg chg="mod">
          <ac:chgData name="Yulin Sun" userId="11024f13-2e19-468e-9d51-1dde9112ad34" providerId="ADAL" clId="{711DE8D1-90E2-46B4-8E27-E09878252ABB}" dt="2022-06-15T21:00:07.053" v="33" actId="404"/>
          <ac:spMkLst>
            <pc:docMk/>
            <pc:sldMk cId="0" sldId="271"/>
            <ac:spMk id="142" creationId="{00000000-0000-0000-0000-000000000000}"/>
          </ac:spMkLst>
        </pc:spChg>
      </pc:sldChg>
    </pc:docChg>
  </pc:docChgLst>
  <pc:docChgLst>
    <pc:chgData name="Yulin Sun" userId="11024f13-2e19-468e-9d51-1dde9112ad34" providerId="ADAL" clId="{6BD69990-CC30-410D-8CCD-B97C9B297617}"/>
    <pc:docChg chg="undo custSel addSld delSld modSld">
      <pc:chgData name="Yulin Sun" userId="11024f13-2e19-468e-9d51-1dde9112ad34" providerId="ADAL" clId="{6BD69990-CC30-410D-8CCD-B97C9B297617}" dt="2022-06-15T20:47:23.619" v="4833" actId="14100"/>
      <pc:docMkLst>
        <pc:docMk/>
      </pc:docMkLst>
      <pc:sldChg chg="modSp mod">
        <pc:chgData name="Yulin Sun" userId="11024f13-2e19-468e-9d51-1dde9112ad34" providerId="ADAL" clId="{6BD69990-CC30-410D-8CCD-B97C9B297617}" dt="2022-06-07T18:26:02.864" v="4517" actId="14100"/>
        <pc:sldMkLst>
          <pc:docMk/>
          <pc:sldMk cId="0" sldId="256"/>
        </pc:sldMkLst>
        <pc:spChg chg="mod">
          <ac:chgData name="Yulin Sun" userId="11024f13-2e19-468e-9d51-1dde9112ad34" providerId="ADAL" clId="{6BD69990-CC30-410D-8CCD-B97C9B297617}" dt="2022-06-07T18:26:02.864" v="4517" actId="14100"/>
          <ac:spMkLst>
            <pc:docMk/>
            <pc:sldMk cId="0" sldId="256"/>
            <ac:spMk id="68" creationId="{00000000-0000-0000-0000-000000000000}"/>
          </ac:spMkLst>
        </pc:spChg>
        <pc:spChg chg="mod">
          <ac:chgData name="Yulin Sun" userId="11024f13-2e19-468e-9d51-1dde9112ad34" providerId="ADAL" clId="{6BD69990-CC30-410D-8CCD-B97C9B297617}" dt="2022-06-06T20:26:23.647" v="63" actId="20577"/>
          <ac:spMkLst>
            <pc:docMk/>
            <pc:sldMk cId="0" sldId="256"/>
            <ac:spMk id="69" creationId="{00000000-0000-0000-0000-000000000000}"/>
          </ac:spMkLst>
        </pc:spChg>
        <pc:spChg chg="mod">
          <ac:chgData name="Yulin Sun" userId="11024f13-2e19-468e-9d51-1dde9112ad34" providerId="ADAL" clId="{6BD69990-CC30-410D-8CCD-B97C9B297617}" dt="2022-06-07T15:53:06.479" v="1142" actId="27636"/>
          <ac:spMkLst>
            <pc:docMk/>
            <pc:sldMk cId="0" sldId="256"/>
            <ac:spMk id="70" creationId="{00000000-0000-0000-0000-000000000000}"/>
          </ac:spMkLst>
        </pc:spChg>
        <pc:spChg chg="mod">
          <ac:chgData name="Yulin Sun" userId="11024f13-2e19-468e-9d51-1dde9112ad34" providerId="ADAL" clId="{6BD69990-CC30-410D-8CCD-B97C9B297617}" dt="2022-06-06T20:26:30.502" v="65" actId="20577"/>
          <ac:spMkLst>
            <pc:docMk/>
            <pc:sldMk cId="0" sldId="256"/>
            <ac:spMk id="71" creationId="{00000000-0000-0000-0000-000000000000}"/>
          </ac:spMkLst>
        </pc:spChg>
      </pc:sldChg>
      <pc:sldChg chg="modSp del mod">
        <pc:chgData name="Yulin Sun" userId="11024f13-2e19-468e-9d51-1dde9112ad34" providerId="ADAL" clId="{6BD69990-CC30-410D-8CCD-B97C9B297617}" dt="2022-06-07T16:49:16.010" v="2476" actId="47"/>
        <pc:sldMkLst>
          <pc:docMk/>
          <pc:sldMk cId="0" sldId="257"/>
        </pc:sldMkLst>
        <pc:spChg chg="mod">
          <ac:chgData name="Yulin Sun" userId="11024f13-2e19-468e-9d51-1dde9112ad34" providerId="ADAL" clId="{6BD69990-CC30-410D-8CCD-B97C9B297617}" dt="2022-06-06T20:26:53.927" v="94" actId="20577"/>
          <ac:spMkLst>
            <pc:docMk/>
            <pc:sldMk cId="0" sldId="257"/>
            <ac:spMk id="75" creationId="{00000000-0000-0000-0000-000000000000}"/>
          </ac:spMkLst>
        </pc:spChg>
        <pc:spChg chg="mod">
          <ac:chgData name="Yulin Sun" userId="11024f13-2e19-468e-9d51-1dde9112ad34" providerId="ADAL" clId="{6BD69990-CC30-410D-8CCD-B97C9B297617}" dt="2022-06-06T20:27:01.816" v="105" actId="20577"/>
          <ac:spMkLst>
            <pc:docMk/>
            <pc:sldMk cId="0" sldId="257"/>
            <ac:spMk id="77" creationId="{00000000-0000-0000-0000-000000000000}"/>
          </ac:spMkLst>
        </pc:spChg>
      </pc:sldChg>
      <pc:sldChg chg="modSp mod">
        <pc:chgData name="Yulin Sun" userId="11024f13-2e19-468e-9d51-1dde9112ad34" providerId="ADAL" clId="{6BD69990-CC30-410D-8CCD-B97C9B297617}" dt="2022-06-07T18:28:44.786" v="4518" actId="20577"/>
        <pc:sldMkLst>
          <pc:docMk/>
          <pc:sldMk cId="0" sldId="258"/>
        </pc:sldMkLst>
        <pc:spChg chg="mod">
          <ac:chgData name="Yulin Sun" userId="11024f13-2e19-468e-9d51-1dde9112ad34" providerId="ADAL" clId="{6BD69990-CC30-410D-8CCD-B97C9B297617}" dt="2022-06-07T18:28:44.786" v="4518" actId="20577"/>
          <ac:spMkLst>
            <pc:docMk/>
            <pc:sldMk cId="0" sldId="258"/>
            <ac:spMk id="80" creationId="{00000000-0000-0000-0000-000000000000}"/>
          </ac:spMkLst>
        </pc:spChg>
      </pc:sldChg>
      <pc:sldChg chg="modSp del mod">
        <pc:chgData name="Yulin Sun" userId="11024f13-2e19-468e-9d51-1dde9112ad34" providerId="ADAL" clId="{6BD69990-CC30-410D-8CCD-B97C9B297617}" dt="2022-06-07T16:38:40.216" v="2446" actId="47"/>
        <pc:sldMkLst>
          <pc:docMk/>
          <pc:sldMk cId="0" sldId="259"/>
        </pc:sldMkLst>
        <pc:spChg chg="mod">
          <ac:chgData name="Yulin Sun" userId="11024f13-2e19-468e-9d51-1dde9112ad34" providerId="ADAL" clId="{6BD69990-CC30-410D-8CCD-B97C9B297617}" dt="2022-06-07T15:53:06.426" v="1124" actId="27636"/>
          <ac:spMkLst>
            <pc:docMk/>
            <pc:sldMk cId="0" sldId="259"/>
            <ac:spMk id="82" creationId="{00000000-0000-0000-0000-000000000000}"/>
          </ac:spMkLst>
        </pc:spChg>
      </pc:sldChg>
      <pc:sldChg chg="modSp del mod">
        <pc:chgData name="Yulin Sun" userId="11024f13-2e19-468e-9d51-1dde9112ad34" providerId="ADAL" clId="{6BD69990-CC30-410D-8CCD-B97C9B297617}" dt="2022-06-07T16:38:40.216" v="2446" actId="47"/>
        <pc:sldMkLst>
          <pc:docMk/>
          <pc:sldMk cId="0" sldId="260"/>
        </pc:sldMkLst>
        <pc:spChg chg="mod">
          <ac:chgData name="Yulin Sun" userId="11024f13-2e19-468e-9d51-1dde9112ad34" providerId="ADAL" clId="{6BD69990-CC30-410D-8CCD-B97C9B297617}" dt="2022-06-07T15:53:06.432" v="1125" actId="27636"/>
          <ac:spMkLst>
            <pc:docMk/>
            <pc:sldMk cId="0" sldId="260"/>
            <ac:spMk id="88" creationId="{00000000-0000-0000-0000-000000000000}"/>
          </ac:spMkLst>
        </pc:spChg>
      </pc:sldChg>
      <pc:sldChg chg="modSp del mod">
        <pc:chgData name="Yulin Sun" userId="11024f13-2e19-468e-9d51-1dde9112ad34" providerId="ADAL" clId="{6BD69990-CC30-410D-8CCD-B97C9B297617}" dt="2022-06-07T16:38:40.216" v="2446" actId="47"/>
        <pc:sldMkLst>
          <pc:docMk/>
          <pc:sldMk cId="0" sldId="261"/>
        </pc:sldMkLst>
        <pc:spChg chg="mod">
          <ac:chgData name="Yulin Sun" userId="11024f13-2e19-468e-9d51-1dde9112ad34" providerId="ADAL" clId="{6BD69990-CC30-410D-8CCD-B97C9B297617}" dt="2022-06-07T15:53:06.436" v="1126" actId="27636"/>
          <ac:spMkLst>
            <pc:docMk/>
            <pc:sldMk cId="0" sldId="261"/>
            <ac:spMk id="92" creationId="{00000000-0000-0000-0000-000000000000}"/>
          </ac:spMkLst>
        </pc:spChg>
        <pc:spChg chg="mod">
          <ac:chgData name="Yulin Sun" userId="11024f13-2e19-468e-9d51-1dde9112ad34" providerId="ADAL" clId="{6BD69990-CC30-410D-8CCD-B97C9B297617}" dt="2022-06-07T15:53:06.440" v="1127" actId="27636"/>
          <ac:spMkLst>
            <pc:docMk/>
            <pc:sldMk cId="0" sldId="261"/>
            <ac:spMk id="93" creationId="{00000000-0000-0000-0000-000000000000}"/>
          </ac:spMkLst>
        </pc:spChg>
      </pc:sldChg>
      <pc:sldChg chg="modSp del mod">
        <pc:chgData name="Yulin Sun" userId="11024f13-2e19-468e-9d51-1dde9112ad34" providerId="ADAL" clId="{6BD69990-CC30-410D-8CCD-B97C9B297617}" dt="2022-06-07T16:38:40.216" v="2446" actId="47"/>
        <pc:sldMkLst>
          <pc:docMk/>
          <pc:sldMk cId="0" sldId="262"/>
        </pc:sldMkLst>
        <pc:spChg chg="mod">
          <ac:chgData name="Yulin Sun" userId="11024f13-2e19-468e-9d51-1dde9112ad34" providerId="ADAL" clId="{6BD69990-CC30-410D-8CCD-B97C9B297617}" dt="2022-06-07T15:53:06.443" v="1128" actId="27636"/>
          <ac:spMkLst>
            <pc:docMk/>
            <pc:sldMk cId="0" sldId="262"/>
            <ac:spMk id="96" creationId="{00000000-0000-0000-0000-000000000000}"/>
          </ac:spMkLst>
        </pc:spChg>
      </pc:sldChg>
      <pc:sldChg chg="modSp del mod">
        <pc:chgData name="Yulin Sun" userId="11024f13-2e19-468e-9d51-1dde9112ad34" providerId="ADAL" clId="{6BD69990-CC30-410D-8CCD-B97C9B297617}" dt="2022-06-07T16:38:40.216" v="2446" actId="47"/>
        <pc:sldMkLst>
          <pc:docMk/>
          <pc:sldMk cId="0" sldId="263"/>
        </pc:sldMkLst>
        <pc:spChg chg="mod">
          <ac:chgData name="Yulin Sun" userId="11024f13-2e19-468e-9d51-1dde9112ad34" providerId="ADAL" clId="{6BD69990-CC30-410D-8CCD-B97C9B297617}" dt="2022-06-07T15:53:06.449" v="1130" actId="27636"/>
          <ac:spMkLst>
            <pc:docMk/>
            <pc:sldMk cId="0" sldId="263"/>
            <ac:spMk id="101" creationId="{00000000-0000-0000-0000-000000000000}"/>
          </ac:spMkLst>
        </pc:spChg>
        <pc:spChg chg="mod">
          <ac:chgData name="Yulin Sun" userId="11024f13-2e19-468e-9d51-1dde9112ad34" providerId="ADAL" clId="{6BD69990-CC30-410D-8CCD-B97C9B297617}" dt="2022-06-07T15:53:06.448" v="1129" actId="27636"/>
          <ac:spMkLst>
            <pc:docMk/>
            <pc:sldMk cId="0" sldId="263"/>
            <ac:spMk id="102" creationId="{00000000-0000-0000-0000-000000000000}"/>
          </ac:spMkLst>
        </pc:spChg>
      </pc:sldChg>
      <pc:sldChg chg="modSp del mod">
        <pc:chgData name="Yulin Sun" userId="11024f13-2e19-468e-9d51-1dde9112ad34" providerId="ADAL" clId="{6BD69990-CC30-410D-8CCD-B97C9B297617}" dt="2022-06-07T16:38:40.216" v="2446" actId="47"/>
        <pc:sldMkLst>
          <pc:docMk/>
          <pc:sldMk cId="0" sldId="264"/>
        </pc:sldMkLst>
        <pc:spChg chg="mod">
          <ac:chgData name="Yulin Sun" userId="11024f13-2e19-468e-9d51-1dde9112ad34" providerId="ADAL" clId="{6BD69990-CC30-410D-8CCD-B97C9B297617}" dt="2022-06-07T15:53:06.452" v="1131" actId="27636"/>
          <ac:spMkLst>
            <pc:docMk/>
            <pc:sldMk cId="0" sldId="264"/>
            <ac:spMk id="104" creationId="{00000000-0000-0000-0000-000000000000}"/>
          </ac:spMkLst>
        </pc:spChg>
      </pc:sldChg>
      <pc:sldChg chg="modSp del mod">
        <pc:chgData name="Yulin Sun" userId="11024f13-2e19-468e-9d51-1dde9112ad34" providerId="ADAL" clId="{6BD69990-CC30-410D-8CCD-B97C9B297617}" dt="2022-06-07T16:38:40.216" v="2446" actId="47"/>
        <pc:sldMkLst>
          <pc:docMk/>
          <pc:sldMk cId="0" sldId="265"/>
        </pc:sldMkLst>
        <pc:spChg chg="mod">
          <ac:chgData name="Yulin Sun" userId="11024f13-2e19-468e-9d51-1dde9112ad34" providerId="ADAL" clId="{6BD69990-CC30-410D-8CCD-B97C9B297617}" dt="2022-06-07T15:53:06.456" v="1133" actId="27636"/>
          <ac:spMkLst>
            <pc:docMk/>
            <pc:sldMk cId="0" sldId="265"/>
            <ac:spMk id="107" creationId="{00000000-0000-0000-0000-000000000000}"/>
          </ac:spMkLst>
        </pc:spChg>
        <pc:spChg chg="mod">
          <ac:chgData name="Yulin Sun" userId="11024f13-2e19-468e-9d51-1dde9112ad34" providerId="ADAL" clId="{6BD69990-CC30-410D-8CCD-B97C9B297617}" dt="2022-06-07T15:53:06.455" v="1132" actId="27636"/>
          <ac:spMkLst>
            <pc:docMk/>
            <pc:sldMk cId="0" sldId="265"/>
            <ac:spMk id="108" creationId="{00000000-0000-0000-0000-000000000000}"/>
          </ac:spMkLst>
        </pc:spChg>
      </pc:sldChg>
      <pc:sldChg chg="modSp del mod">
        <pc:chgData name="Yulin Sun" userId="11024f13-2e19-468e-9d51-1dde9112ad34" providerId="ADAL" clId="{6BD69990-CC30-410D-8CCD-B97C9B297617}" dt="2022-06-07T16:38:40.216" v="2446" actId="47"/>
        <pc:sldMkLst>
          <pc:docMk/>
          <pc:sldMk cId="0" sldId="266"/>
        </pc:sldMkLst>
        <pc:spChg chg="mod">
          <ac:chgData name="Yulin Sun" userId="11024f13-2e19-468e-9d51-1dde9112ad34" providerId="ADAL" clId="{6BD69990-CC30-410D-8CCD-B97C9B297617}" dt="2022-06-07T15:53:06.460" v="1135" actId="27636"/>
          <ac:spMkLst>
            <pc:docMk/>
            <pc:sldMk cId="0" sldId="266"/>
            <ac:spMk id="124" creationId="{00000000-0000-0000-0000-000000000000}"/>
          </ac:spMkLst>
        </pc:spChg>
        <pc:spChg chg="mod">
          <ac:chgData name="Yulin Sun" userId="11024f13-2e19-468e-9d51-1dde9112ad34" providerId="ADAL" clId="{6BD69990-CC30-410D-8CCD-B97C9B297617}" dt="2022-06-07T15:53:06.460" v="1134" actId="27636"/>
          <ac:spMkLst>
            <pc:docMk/>
            <pc:sldMk cId="0" sldId="266"/>
            <ac:spMk id="127" creationId="{00000000-0000-0000-0000-000000000000}"/>
          </ac:spMkLst>
        </pc:spChg>
      </pc:sldChg>
      <pc:sldChg chg="modSp del mod">
        <pc:chgData name="Yulin Sun" userId="11024f13-2e19-468e-9d51-1dde9112ad34" providerId="ADAL" clId="{6BD69990-CC30-410D-8CCD-B97C9B297617}" dt="2022-06-07T16:38:40.216" v="2446" actId="47"/>
        <pc:sldMkLst>
          <pc:docMk/>
          <pc:sldMk cId="0" sldId="267"/>
        </pc:sldMkLst>
        <pc:spChg chg="mod">
          <ac:chgData name="Yulin Sun" userId="11024f13-2e19-468e-9d51-1dde9112ad34" providerId="ADAL" clId="{6BD69990-CC30-410D-8CCD-B97C9B297617}" dt="2022-06-07T15:53:06.463" v="1136" actId="27636"/>
          <ac:spMkLst>
            <pc:docMk/>
            <pc:sldMk cId="0" sldId="267"/>
            <ac:spMk id="129" creationId="{00000000-0000-0000-0000-000000000000}"/>
          </ac:spMkLst>
        </pc:spChg>
      </pc:sldChg>
      <pc:sldChg chg="modSp del mod">
        <pc:chgData name="Yulin Sun" userId="11024f13-2e19-468e-9d51-1dde9112ad34" providerId="ADAL" clId="{6BD69990-CC30-410D-8CCD-B97C9B297617}" dt="2022-06-07T16:38:40.216" v="2446" actId="47"/>
        <pc:sldMkLst>
          <pc:docMk/>
          <pc:sldMk cId="0" sldId="268"/>
        </pc:sldMkLst>
        <pc:spChg chg="mod">
          <ac:chgData name="Yulin Sun" userId="11024f13-2e19-468e-9d51-1dde9112ad34" providerId="ADAL" clId="{6BD69990-CC30-410D-8CCD-B97C9B297617}" dt="2022-06-07T15:53:06.466" v="1137" actId="27636"/>
          <ac:spMkLst>
            <pc:docMk/>
            <pc:sldMk cId="0" sldId="268"/>
            <ac:spMk id="132" creationId="{00000000-0000-0000-0000-000000000000}"/>
          </ac:spMkLst>
        </pc:spChg>
      </pc:sldChg>
      <pc:sldChg chg="modSp del mod">
        <pc:chgData name="Yulin Sun" userId="11024f13-2e19-468e-9d51-1dde9112ad34" providerId="ADAL" clId="{6BD69990-CC30-410D-8CCD-B97C9B297617}" dt="2022-06-07T16:38:40.216" v="2446" actId="47"/>
        <pc:sldMkLst>
          <pc:docMk/>
          <pc:sldMk cId="0" sldId="269"/>
        </pc:sldMkLst>
        <pc:spChg chg="mod">
          <ac:chgData name="Yulin Sun" userId="11024f13-2e19-468e-9d51-1dde9112ad34" providerId="ADAL" clId="{6BD69990-CC30-410D-8CCD-B97C9B297617}" dt="2022-06-07T15:53:06.469" v="1138" actId="27636"/>
          <ac:spMkLst>
            <pc:docMk/>
            <pc:sldMk cId="0" sldId="269"/>
            <ac:spMk id="135" creationId="{00000000-0000-0000-0000-000000000000}"/>
          </ac:spMkLst>
        </pc:spChg>
      </pc:sldChg>
      <pc:sldChg chg="modSp del mod">
        <pc:chgData name="Yulin Sun" userId="11024f13-2e19-468e-9d51-1dde9112ad34" providerId="ADAL" clId="{6BD69990-CC30-410D-8CCD-B97C9B297617}" dt="2022-06-07T17:39:06.330" v="2968" actId="47"/>
        <pc:sldMkLst>
          <pc:docMk/>
          <pc:sldMk cId="0" sldId="270"/>
        </pc:sldMkLst>
        <pc:spChg chg="mod">
          <ac:chgData name="Yulin Sun" userId="11024f13-2e19-468e-9d51-1dde9112ad34" providerId="ADAL" clId="{6BD69990-CC30-410D-8CCD-B97C9B297617}" dt="2022-06-07T15:53:06.472" v="1139" actId="27636"/>
          <ac:spMkLst>
            <pc:docMk/>
            <pc:sldMk cId="0" sldId="270"/>
            <ac:spMk id="138" creationId="{00000000-0000-0000-0000-000000000000}"/>
          </ac:spMkLst>
        </pc:spChg>
      </pc:sldChg>
      <pc:sldChg chg="modSp mod">
        <pc:chgData name="Yulin Sun" userId="11024f13-2e19-468e-9d51-1dde9112ad34" providerId="ADAL" clId="{6BD69990-CC30-410D-8CCD-B97C9B297617}" dt="2022-06-07T17:40:01.132" v="2989" actId="20577"/>
        <pc:sldMkLst>
          <pc:docMk/>
          <pc:sldMk cId="0" sldId="271"/>
        </pc:sldMkLst>
        <pc:spChg chg="mod">
          <ac:chgData name="Yulin Sun" userId="11024f13-2e19-468e-9d51-1dde9112ad34" providerId="ADAL" clId="{6BD69990-CC30-410D-8CCD-B97C9B297617}" dt="2022-06-07T15:53:06.473" v="1140" actId="27636"/>
          <ac:spMkLst>
            <pc:docMk/>
            <pc:sldMk cId="0" sldId="271"/>
            <ac:spMk id="141" creationId="{00000000-0000-0000-0000-000000000000}"/>
          </ac:spMkLst>
        </pc:spChg>
        <pc:spChg chg="mod">
          <ac:chgData name="Yulin Sun" userId="11024f13-2e19-468e-9d51-1dde9112ad34" providerId="ADAL" clId="{6BD69990-CC30-410D-8CCD-B97C9B297617}" dt="2022-06-07T17:40:01.132" v="2989" actId="20577"/>
          <ac:spMkLst>
            <pc:docMk/>
            <pc:sldMk cId="0" sldId="271"/>
            <ac:spMk id="142" creationId="{00000000-0000-0000-0000-000000000000}"/>
          </ac:spMkLst>
        </pc:spChg>
      </pc:sldChg>
      <pc:sldChg chg="addSp modSp new mod">
        <pc:chgData name="Yulin Sun" userId="11024f13-2e19-468e-9d51-1dde9112ad34" providerId="ADAL" clId="{6BD69990-CC30-410D-8CCD-B97C9B297617}" dt="2022-06-06T21:52:20.488" v="1063" actId="20577"/>
        <pc:sldMkLst>
          <pc:docMk/>
          <pc:sldMk cId="1954982345" sldId="273"/>
        </pc:sldMkLst>
        <pc:spChg chg="mod">
          <ac:chgData name="Yulin Sun" userId="11024f13-2e19-468e-9d51-1dde9112ad34" providerId="ADAL" clId="{6BD69990-CC30-410D-8CCD-B97C9B297617}" dt="2022-06-06T21:52:20.488" v="1063" actId="20577"/>
          <ac:spMkLst>
            <pc:docMk/>
            <pc:sldMk cId="1954982345" sldId="273"/>
            <ac:spMk id="2" creationId="{A86B5D50-1FEC-9A60-B1CC-FDA9A59CDED3}"/>
          </ac:spMkLst>
        </pc:spChg>
        <pc:spChg chg="mod">
          <ac:chgData name="Yulin Sun" userId="11024f13-2e19-468e-9d51-1dde9112ad34" providerId="ADAL" clId="{6BD69990-CC30-410D-8CCD-B97C9B297617}" dt="2022-06-06T21:52:16.103" v="1062" actId="1076"/>
          <ac:spMkLst>
            <pc:docMk/>
            <pc:sldMk cId="1954982345" sldId="273"/>
            <ac:spMk id="3" creationId="{374179C2-92CC-5E2A-9042-B2F5318CAEE8}"/>
          </ac:spMkLst>
        </pc:spChg>
        <pc:picChg chg="add mod">
          <ac:chgData name="Yulin Sun" userId="11024f13-2e19-468e-9d51-1dde9112ad34" providerId="ADAL" clId="{6BD69990-CC30-410D-8CCD-B97C9B297617}" dt="2022-06-06T21:26:37.421" v="491" actId="1076"/>
          <ac:picMkLst>
            <pc:docMk/>
            <pc:sldMk cId="1954982345" sldId="273"/>
            <ac:picMk id="5" creationId="{EDB85714-A195-18B2-EE59-E06B09744D51}"/>
          </ac:picMkLst>
        </pc:picChg>
      </pc:sldChg>
      <pc:sldChg chg="addSp modSp new mod">
        <pc:chgData name="Yulin Sun" userId="11024f13-2e19-468e-9d51-1dde9112ad34" providerId="ADAL" clId="{6BD69990-CC30-410D-8CCD-B97C9B297617}" dt="2022-06-06T21:47:30.607" v="1038" actId="12"/>
        <pc:sldMkLst>
          <pc:docMk/>
          <pc:sldMk cId="1392062393" sldId="274"/>
        </pc:sldMkLst>
        <pc:spChg chg="mod">
          <ac:chgData name="Yulin Sun" userId="11024f13-2e19-468e-9d51-1dde9112ad34" providerId="ADAL" clId="{6BD69990-CC30-410D-8CCD-B97C9B297617}" dt="2022-06-06T21:36:49.543" v="693" actId="20577"/>
          <ac:spMkLst>
            <pc:docMk/>
            <pc:sldMk cId="1392062393" sldId="274"/>
            <ac:spMk id="2" creationId="{12910CDC-A20B-0D9D-CE17-8DAFE11A5A20}"/>
          </ac:spMkLst>
        </pc:spChg>
        <pc:spChg chg="mod">
          <ac:chgData name="Yulin Sun" userId="11024f13-2e19-468e-9d51-1dde9112ad34" providerId="ADAL" clId="{6BD69990-CC30-410D-8CCD-B97C9B297617}" dt="2022-06-06T21:47:30.607" v="1038" actId="12"/>
          <ac:spMkLst>
            <pc:docMk/>
            <pc:sldMk cId="1392062393" sldId="274"/>
            <ac:spMk id="3" creationId="{D3246FF1-1431-BB94-5713-66541B56691A}"/>
          </ac:spMkLst>
        </pc:spChg>
        <pc:picChg chg="add mod">
          <ac:chgData name="Yulin Sun" userId="11024f13-2e19-468e-9d51-1dde9112ad34" providerId="ADAL" clId="{6BD69990-CC30-410D-8CCD-B97C9B297617}" dt="2022-06-06T21:44:55.547" v="1024" actId="1076"/>
          <ac:picMkLst>
            <pc:docMk/>
            <pc:sldMk cId="1392062393" sldId="274"/>
            <ac:picMk id="5" creationId="{759A338C-1387-F1D0-D40D-CB8365DE3CC8}"/>
          </ac:picMkLst>
        </pc:picChg>
      </pc:sldChg>
      <pc:sldChg chg="addSp delSp modSp new mod">
        <pc:chgData name="Yulin Sun" userId="11024f13-2e19-468e-9d51-1dde9112ad34" providerId="ADAL" clId="{6BD69990-CC30-410D-8CCD-B97C9B297617}" dt="2022-06-08T00:24:29.952" v="4692" actId="14100"/>
        <pc:sldMkLst>
          <pc:docMk/>
          <pc:sldMk cId="2906079895" sldId="275"/>
        </pc:sldMkLst>
        <pc:spChg chg="mod">
          <ac:chgData name="Yulin Sun" userId="11024f13-2e19-468e-9d51-1dde9112ad34" providerId="ADAL" clId="{6BD69990-CC30-410D-8CCD-B97C9B297617}" dt="2022-06-07T16:12:06.065" v="1651" actId="404"/>
          <ac:spMkLst>
            <pc:docMk/>
            <pc:sldMk cId="2906079895" sldId="275"/>
            <ac:spMk id="2" creationId="{9CC70092-2ECA-2C58-F581-7BE2F2688658}"/>
          </ac:spMkLst>
        </pc:spChg>
        <pc:spChg chg="add del mod">
          <ac:chgData name="Yulin Sun" userId="11024f13-2e19-468e-9d51-1dde9112ad34" providerId="ADAL" clId="{6BD69990-CC30-410D-8CCD-B97C9B297617}" dt="2022-06-07T16:08:37.705" v="1523" actId="478"/>
          <ac:spMkLst>
            <pc:docMk/>
            <pc:sldMk cId="2906079895" sldId="275"/>
            <ac:spMk id="3" creationId="{B7940E60-7E6E-AA8B-C11E-66AC0799C974}"/>
          </ac:spMkLst>
        </pc:spChg>
        <pc:spChg chg="add mod topLvl">
          <ac:chgData name="Yulin Sun" userId="11024f13-2e19-468e-9d51-1dde9112ad34" providerId="ADAL" clId="{6BD69990-CC30-410D-8CCD-B97C9B297617}" dt="2022-06-07T16:16:50.519" v="1759" actId="164"/>
          <ac:spMkLst>
            <pc:docMk/>
            <pc:sldMk cId="2906079895" sldId="275"/>
            <ac:spMk id="4" creationId="{C3B30BCD-82B8-4759-AEDB-6F5738232372}"/>
          </ac:spMkLst>
        </pc:spChg>
        <pc:spChg chg="add mod topLvl">
          <ac:chgData name="Yulin Sun" userId="11024f13-2e19-468e-9d51-1dde9112ad34" providerId="ADAL" clId="{6BD69990-CC30-410D-8CCD-B97C9B297617}" dt="2022-06-07T16:16:50.519" v="1759" actId="164"/>
          <ac:spMkLst>
            <pc:docMk/>
            <pc:sldMk cId="2906079895" sldId="275"/>
            <ac:spMk id="5" creationId="{FED710A8-3F56-CD91-0C0A-559F6CA335CF}"/>
          </ac:spMkLst>
        </pc:spChg>
        <pc:spChg chg="add mod topLvl">
          <ac:chgData name="Yulin Sun" userId="11024f13-2e19-468e-9d51-1dde9112ad34" providerId="ADAL" clId="{6BD69990-CC30-410D-8CCD-B97C9B297617}" dt="2022-06-07T16:16:50.519" v="1759" actId="164"/>
          <ac:spMkLst>
            <pc:docMk/>
            <pc:sldMk cId="2906079895" sldId="275"/>
            <ac:spMk id="6" creationId="{5FCD2073-B66F-4774-7381-D947EC57DC53}"/>
          </ac:spMkLst>
        </pc:spChg>
        <pc:spChg chg="add mod topLvl">
          <ac:chgData name="Yulin Sun" userId="11024f13-2e19-468e-9d51-1dde9112ad34" providerId="ADAL" clId="{6BD69990-CC30-410D-8CCD-B97C9B297617}" dt="2022-06-07T16:16:50.519" v="1759" actId="164"/>
          <ac:spMkLst>
            <pc:docMk/>
            <pc:sldMk cId="2906079895" sldId="275"/>
            <ac:spMk id="7" creationId="{D1AE3081-8F43-3065-1B64-FEC5DC848D9B}"/>
          </ac:spMkLst>
        </pc:spChg>
        <pc:spChg chg="add mod topLvl">
          <ac:chgData name="Yulin Sun" userId="11024f13-2e19-468e-9d51-1dde9112ad34" providerId="ADAL" clId="{6BD69990-CC30-410D-8CCD-B97C9B297617}" dt="2022-06-07T16:16:18.252" v="1754" actId="164"/>
          <ac:spMkLst>
            <pc:docMk/>
            <pc:sldMk cId="2906079895" sldId="275"/>
            <ac:spMk id="8" creationId="{7BFAB5F4-AC9E-8B84-F687-F522957A3910}"/>
          </ac:spMkLst>
        </pc:spChg>
        <pc:spChg chg="add del mod">
          <ac:chgData name="Yulin Sun" userId="11024f13-2e19-468e-9d51-1dde9112ad34" providerId="ADAL" clId="{6BD69990-CC30-410D-8CCD-B97C9B297617}" dt="2022-06-07T15:55:54.309" v="1261"/>
          <ac:spMkLst>
            <pc:docMk/>
            <pc:sldMk cId="2906079895" sldId="275"/>
            <ac:spMk id="9" creationId="{10F94B7E-6DD9-F64E-0C9E-9206CBCAA3AD}"/>
          </ac:spMkLst>
        </pc:spChg>
        <pc:spChg chg="add del mod">
          <ac:chgData name="Yulin Sun" userId="11024f13-2e19-468e-9d51-1dde9112ad34" providerId="ADAL" clId="{6BD69990-CC30-410D-8CCD-B97C9B297617}" dt="2022-06-07T15:55:54.309" v="1261"/>
          <ac:spMkLst>
            <pc:docMk/>
            <pc:sldMk cId="2906079895" sldId="275"/>
            <ac:spMk id="10" creationId="{92B96DA3-1F73-36C7-B6F4-EF43045BD206}"/>
          </ac:spMkLst>
        </pc:spChg>
        <pc:spChg chg="add del mod">
          <ac:chgData name="Yulin Sun" userId="11024f13-2e19-468e-9d51-1dde9112ad34" providerId="ADAL" clId="{6BD69990-CC30-410D-8CCD-B97C9B297617}" dt="2022-06-07T15:55:54.309" v="1261"/>
          <ac:spMkLst>
            <pc:docMk/>
            <pc:sldMk cId="2906079895" sldId="275"/>
            <ac:spMk id="11" creationId="{E5C61315-BEF9-2BDC-1663-5F6FFEEAF8FF}"/>
          </ac:spMkLst>
        </pc:spChg>
        <pc:spChg chg="add mod topLvl">
          <ac:chgData name="Yulin Sun" userId="11024f13-2e19-468e-9d51-1dde9112ad34" providerId="ADAL" clId="{6BD69990-CC30-410D-8CCD-B97C9B297617}" dt="2022-06-07T16:16:18.252" v="1754" actId="164"/>
          <ac:spMkLst>
            <pc:docMk/>
            <pc:sldMk cId="2906079895" sldId="275"/>
            <ac:spMk id="12" creationId="{27DB142C-A53D-44BF-BCC0-41F7239BC539}"/>
          </ac:spMkLst>
        </pc:spChg>
        <pc:spChg chg="add del mod">
          <ac:chgData name="Yulin Sun" userId="11024f13-2e19-468e-9d51-1dde9112ad34" providerId="ADAL" clId="{6BD69990-CC30-410D-8CCD-B97C9B297617}" dt="2022-06-07T15:57:42.799" v="1298" actId="478"/>
          <ac:spMkLst>
            <pc:docMk/>
            <pc:sldMk cId="2906079895" sldId="275"/>
            <ac:spMk id="13" creationId="{20F3FF97-68C8-F16F-8A27-F13B366A9CC5}"/>
          </ac:spMkLst>
        </pc:spChg>
        <pc:spChg chg="add del mod">
          <ac:chgData name="Yulin Sun" userId="11024f13-2e19-468e-9d51-1dde9112ad34" providerId="ADAL" clId="{6BD69990-CC30-410D-8CCD-B97C9B297617}" dt="2022-06-07T15:57:46.120" v="1299" actId="478"/>
          <ac:spMkLst>
            <pc:docMk/>
            <pc:sldMk cId="2906079895" sldId="275"/>
            <ac:spMk id="14" creationId="{392C2E32-1ADF-C839-0D50-44C6F0D07D44}"/>
          </ac:spMkLst>
        </pc:spChg>
        <pc:spChg chg="add del ord">
          <ac:chgData name="Yulin Sun" userId="11024f13-2e19-468e-9d51-1dde9112ad34" providerId="ADAL" clId="{6BD69990-CC30-410D-8CCD-B97C9B297617}" dt="2022-06-07T15:57:37.723" v="1295" actId="11529"/>
          <ac:spMkLst>
            <pc:docMk/>
            <pc:sldMk cId="2906079895" sldId="275"/>
            <ac:spMk id="15" creationId="{B7F4320C-DB59-5234-B7DB-4BD353A7A980}"/>
          </ac:spMkLst>
        </pc:spChg>
        <pc:spChg chg="add mod topLvl">
          <ac:chgData name="Yulin Sun" userId="11024f13-2e19-468e-9d51-1dde9112ad34" providerId="ADAL" clId="{6BD69990-CC30-410D-8CCD-B97C9B297617}" dt="2022-06-07T16:16:18.252" v="1754" actId="164"/>
          <ac:spMkLst>
            <pc:docMk/>
            <pc:sldMk cId="2906079895" sldId="275"/>
            <ac:spMk id="16" creationId="{750EAB60-E3B4-C9C7-D9FE-DEE31E60A636}"/>
          </ac:spMkLst>
        </pc:spChg>
        <pc:spChg chg="add mod topLvl">
          <ac:chgData name="Yulin Sun" userId="11024f13-2e19-468e-9d51-1dde9112ad34" providerId="ADAL" clId="{6BD69990-CC30-410D-8CCD-B97C9B297617}" dt="2022-06-07T16:16:18.252" v="1754" actId="164"/>
          <ac:spMkLst>
            <pc:docMk/>
            <pc:sldMk cId="2906079895" sldId="275"/>
            <ac:spMk id="17" creationId="{AAD76358-B94D-5371-DAE2-E8D8B91CB2AC}"/>
          </ac:spMkLst>
        </pc:spChg>
        <pc:spChg chg="add mod topLvl">
          <ac:chgData name="Yulin Sun" userId="11024f13-2e19-468e-9d51-1dde9112ad34" providerId="ADAL" clId="{6BD69990-CC30-410D-8CCD-B97C9B297617}" dt="2022-06-07T16:16:18.252" v="1754" actId="164"/>
          <ac:spMkLst>
            <pc:docMk/>
            <pc:sldMk cId="2906079895" sldId="275"/>
            <ac:spMk id="18" creationId="{6ABDCE8D-05CD-6791-598F-27C5527B3BDB}"/>
          </ac:spMkLst>
        </pc:spChg>
        <pc:spChg chg="add mod topLvl">
          <ac:chgData name="Yulin Sun" userId="11024f13-2e19-468e-9d51-1dde9112ad34" providerId="ADAL" clId="{6BD69990-CC30-410D-8CCD-B97C9B297617}" dt="2022-06-07T16:16:18.252" v="1754" actId="164"/>
          <ac:spMkLst>
            <pc:docMk/>
            <pc:sldMk cId="2906079895" sldId="275"/>
            <ac:spMk id="19" creationId="{F1EE4A2B-C6A7-A081-2C73-1C4DAA37B6D6}"/>
          </ac:spMkLst>
        </pc:spChg>
        <pc:spChg chg="add mod topLvl">
          <ac:chgData name="Yulin Sun" userId="11024f13-2e19-468e-9d51-1dde9112ad34" providerId="ADAL" clId="{6BD69990-CC30-410D-8CCD-B97C9B297617}" dt="2022-06-07T16:16:18.252" v="1754" actId="164"/>
          <ac:spMkLst>
            <pc:docMk/>
            <pc:sldMk cId="2906079895" sldId="275"/>
            <ac:spMk id="20" creationId="{C11F08AC-AAF3-8A5C-1902-C9BC73DDB61D}"/>
          </ac:spMkLst>
        </pc:spChg>
        <pc:spChg chg="add mod topLvl">
          <ac:chgData name="Yulin Sun" userId="11024f13-2e19-468e-9d51-1dde9112ad34" providerId="ADAL" clId="{6BD69990-CC30-410D-8CCD-B97C9B297617}" dt="2022-06-07T16:16:50.519" v="1759" actId="164"/>
          <ac:spMkLst>
            <pc:docMk/>
            <pc:sldMk cId="2906079895" sldId="275"/>
            <ac:spMk id="25" creationId="{95142281-A396-FBBC-9911-E1ECE1A2907C}"/>
          </ac:spMkLst>
        </pc:spChg>
        <pc:spChg chg="add mod topLvl">
          <ac:chgData name="Yulin Sun" userId="11024f13-2e19-468e-9d51-1dde9112ad34" providerId="ADAL" clId="{6BD69990-CC30-410D-8CCD-B97C9B297617}" dt="2022-06-07T16:16:08.507" v="1753" actId="165"/>
          <ac:spMkLst>
            <pc:docMk/>
            <pc:sldMk cId="2906079895" sldId="275"/>
            <ac:spMk id="26" creationId="{C9C1EBE5-071D-E4EE-5F43-E1630B58B6AA}"/>
          </ac:spMkLst>
        </pc:spChg>
        <pc:spChg chg="add mod topLvl">
          <ac:chgData name="Yulin Sun" userId="11024f13-2e19-468e-9d51-1dde9112ad34" providerId="ADAL" clId="{6BD69990-CC30-410D-8CCD-B97C9B297617}" dt="2022-06-07T16:16:08.507" v="1753" actId="165"/>
          <ac:spMkLst>
            <pc:docMk/>
            <pc:sldMk cId="2906079895" sldId="275"/>
            <ac:spMk id="27" creationId="{3BA13550-00F6-E90C-49DA-35869C68A2C3}"/>
          </ac:spMkLst>
        </pc:spChg>
        <pc:spChg chg="add mod topLvl">
          <ac:chgData name="Yulin Sun" userId="11024f13-2e19-468e-9d51-1dde9112ad34" providerId="ADAL" clId="{6BD69990-CC30-410D-8CCD-B97C9B297617}" dt="2022-06-07T16:16:50.519" v="1759" actId="164"/>
          <ac:spMkLst>
            <pc:docMk/>
            <pc:sldMk cId="2906079895" sldId="275"/>
            <ac:spMk id="30" creationId="{395168EA-C214-9508-8A67-A3C3EB79D566}"/>
          </ac:spMkLst>
        </pc:spChg>
        <pc:spChg chg="add mod topLvl">
          <ac:chgData name="Yulin Sun" userId="11024f13-2e19-468e-9d51-1dde9112ad34" providerId="ADAL" clId="{6BD69990-CC30-410D-8CCD-B97C9B297617}" dt="2022-06-07T16:16:50.519" v="1759" actId="164"/>
          <ac:spMkLst>
            <pc:docMk/>
            <pc:sldMk cId="2906079895" sldId="275"/>
            <ac:spMk id="31" creationId="{6E08D513-5CF8-D9B5-3E30-90A83ED488B7}"/>
          </ac:spMkLst>
        </pc:spChg>
        <pc:spChg chg="add mod ord topLvl">
          <ac:chgData name="Yulin Sun" userId="11024f13-2e19-468e-9d51-1dde9112ad34" providerId="ADAL" clId="{6BD69990-CC30-410D-8CCD-B97C9B297617}" dt="2022-06-07T16:16:50.519" v="1759" actId="164"/>
          <ac:spMkLst>
            <pc:docMk/>
            <pc:sldMk cId="2906079895" sldId="275"/>
            <ac:spMk id="32" creationId="{E602BB60-8CE0-D241-EF01-BEB31D6F2EA7}"/>
          </ac:spMkLst>
        </pc:spChg>
        <pc:spChg chg="add mod topLvl">
          <ac:chgData name="Yulin Sun" userId="11024f13-2e19-468e-9d51-1dde9112ad34" providerId="ADAL" clId="{6BD69990-CC30-410D-8CCD-B97C9B297617}" dt="2022-06-07T16:16:50.519" v="1759" actId="164"/>
          <ac:spMkLst>
            <pc:docMk/>
            <pc:sldMk cId="2906079895" sldId="275"/>
            <ac:spMk id="33" creationId="{B67B6999-A4E0-BFDA-FD2E-45EDB6CF00B8}"/>
          </ac:spMkLst>
        </pc:spChg>
        <pc:spChg chg="add mod">
          <ac:chgData name="Yulin Sun" userId="11024f13-2e19-468e-9d51-1dde9112ad34" providerId="ADAL" clId="{6BD69990-CC30-410D-8CCD-B97C9B297617}" dt="2022-06-07T16:16:50.519" v="1759" actId="164"/>
          <ac:spMkLst>
            <pc:docMk/>
            <pc:sldMk cId="2906079895" sldId="275"/>
            <ac:spMk id="38" creationId="{57AD4C32-79CF-F122-75F5-69538A1BF674}"/>
          </ac:spMkLst>
        </pc:spChg>
        <pc:spChg chg="add mod">
          <ac:chgData name="Yulin Sun" userId="11024f13-2e19-468e-9d51-1dde9112ad34" providerId="ADAL" clId="{6BD69990-CC30-410D-8CCD-B97C9B297617}" dt="2022-06-07T16:11:27.656" v="1620" actId="403"/>
          <ac:spMkLst>
            <pc:docMk/>
            <pc:sldMk cId="2906079895" sldId="275"/>
            <ac:spMk id="39" creationId="{6BF1696D-AED2-6AAF-5F45-595C8113528B}"/>
          </ac:spMkLst>
        </pc:spChg>
        <pc:grpChg chg="add del mod">
          <ac:chgData name="Yulin Sun" userId="11024f13-2e19-468e-9d51-1dde9112ad34" providerId="ADAL" clId="{6BD69990-CC30-410D-8CCD-B97C9B297617}" dt="2022-06-07T16:16:08.507" v="1753" actId="165"/>
          <ac:grpSpMkLst>
            <pc:docMk/>
            <pc:sldMk cId="2906079895" sldId="275"/>
            <ac:grpSpMk id="34" creationId="{E8C836D4-6E0A-8E9D-6963-50BAE6026410}"/>
          </ac:grpSpMkLst>
        </pc:grpChg>
        <pc:grpChg chg="add mod">
          <ac:chgData name="Yulin Sun" userId="11024f13-2e19-468e-9d51-1dde9112ad34" providerId="ADAL" clId="{6BD69990-CC30-410D-8CCD-B97C9B297617}" dt="2022-06-07T16:16:50.519" v="1759" actId="164"/>
          <ac:grpSpMkLst>
            <pc:docMk/>
            <pc:sldMk cId="2906079895" sldId="275"/>
            <ac:grpSpMk id="43" creationId="{F6A9E0EE-0358-02C7-16E6-CA4B2DA85A32}"/>
          </ac:grpSpMkLst>
        </pc:grpChg>
        <pc:grpChg chg="add mod">
          <ac:chgData name="Yulin Sun" userId="11024f13-2e19-468e-9d51-1dde9112ad34" providerId="ADAL" clId="{6BD69990-CC30-410D-8CCD-B97C9B297617}" dt="2022-06-07T16:16:50.519" v="1759" actId="164"/>
          <ac:grpSpMkLst>
            <pc:docMk/>
            <pc:sldMk cId="2906079895" sldId="275"/>
            <ac:grpSpMk id="44" creationId="{9A5D7639-8319-7182-400B-4B534C225E58}"/>
          </ac:grpSpMkLst>
        </pc:grpChg>
        <pc:cxnChg chg="add mod topLvl">
          <ac:chgData name="Yulin Sun" userId="11024f13-2e19-468e-9d51-1dde9112ad34" providerId="ADAL" clId="{6BD69990-CC30-410D-8CCD-B97C9B297617}" dt="2022-06-08T00:24:29.952" v="4692" actId="14100"/>
          <ac:cxnSpMkLst>
            <pc:docMk/>
            <pc:sldMk cId="2906079895" sldId="275"/>
            <ac:cxnSpMk id="22" creationId="{139422A1-5737-167F-F6B3-7CA5987ABA1F}"/>
          </ac:cxnSpMkLst>
        </pc:cxnChg>
        <pc:cxnChg chg="add mod topLvl">
          <ac:chgData name="Yulin Sun" userId="11024f13-2e19-468e-9d51-1dde9112ad34" providerId="ADAL" clId="{6BD69990-CC30-410D-8CCD-B97C9B297617}" dt="2022-06-08T00:24:24.719" v="4691" actId="14100"/>
          <ac:cxnSpMkLst>
            <pc:docMk/>
            <pc:sldMk cId="2906079895" sldId="275"/>
            <ac:cxnSpMk id="23" creationId="{FC0F950C-92A9-1E06-4730-78F6AED86384}"/>
          </ac:cxnSpMkLst>
        </pc:cxnChg>
        <pc:cxnChg chg="add mod topLvl">
          <ac:chgData name="Yulin Sun" userId="11024f13-2e19-468e-9d51-1dde9112ad34" providerId="ADAL" clId="{6BD69990-CC30-410D-8CCD-B97C9B297617}" dt="2022-06-07T16:16:50.519" v="1759" actId="164"/>
          <ac:cxnSpMkLst>
            <pc:docMk/>
            <pc:sldMk cId="2906079895" sldId="275"/>
            <ac:cxnSpMk id="24" creationId="{A83EAC2A-1BF7-C028-B389-419A643398C1}"/>
          </ac:cxnSpMkLst>
        </pc:cxnChg>
        <pc:cxnChg chg="add mod topLvl">
          <ac:chgData name="Yulin Sun" userId="11024f13-2e19-468e-9d51-1dde9112ad34" providerId="ADAL" clId="{6BD69990-CC30-410D-8CCD-B97C9B297617}" dt="2022-06-07T16:16:50.519" v="1759" actId="164"/>
          <ac:cxnSpMkLst>
            <pc:docMk/>
            <pc:sldMk cId="2906079895" sldId="275"/>
            <ac:cxnSpMk id="29" creationId="{29AEDFA8-E66D-A0D3-03AE-0150C8313C13}"/>
          </ac:cxnSpMkLst>
        </pc:cxnChg>
      </pc:sldChg>
      <pc:sldChg chg="addSp delSp modSp new mod">
        <pc:chgData name="Yulin Sun" userId="11024f13-2e19-468e-9d51-1dde9112ad34" providerId="ADAL" clId="{6BD69990-CC30-410D-8CCD-B97C9B297617}" dt="2022-06-08T19:41:41.749" v="4709" actId="20577"/>
        <pc:sldMkLst>
          <pc:docMk/>
          <pc:sldMk cId="2334513737" sldId="276"/>
        </pc:sldMkLst>
        <pc:spChg chg="mod">
          <ac:chgData name="Yulin Sun" userId="11024f13-2e19-468e-9d51-1dde9112ad34" providerId="ADAL" clId="{6BD69990-CC30-410D-8CCD-B97C9B297617}" dt="2022-06-08T19:41:41.749" v="4709" actId="20577"/>
          <ac:spMkLst>
            <pc:docMk/>
            <pc:sldMk cId="2334513737" sldId="276"/>
            <ac:spMk id="2" creationId="{9298A469-013D-9E94-5DD2-2BB9F19488F3}"/>
          </ac:spMkLst>
        </pc:spChg>
        <pc:spChg chg="mod">
          <ac:chgData name="Yulin Sun" userId="11024f13-2e19-468e-9d51-1dde9112ad34" providerId="ADAL" clId="{6BD69990-CC30-410D-8CCD-B97C9B297617}" dt="2022-06-08T00:26:22.401" v="4694" actId="12"/>
          <ac:spMkLst>
            <pc:docMk/>
            <pc:sldMk cId="2334513737" sldId="276"/>
            <ac:spMk id="3" creationId="{F350F4C7-C893-FC42-9B6B-72F9698D929E}"/>
          </ac:spMkLst>
        </pc:spChg>
        <pc:spChg chg="mod topLvl">
          <ac:chgData name="Yulin Sun" userId="11024f13-2e19-468e-9d51-1dde9112ad34" providerId="ADAL" clId="{6BD69990-CC30-410D-8CCD-B97C9B297617}" dt="2022-06-07T16:23:04.058" v="1856" actId="1037"/>
          <ac:spMkLst>
            <pc:docMk/>
            <pc:sldMk cId="2334513737" sldId="276"/>
            <ac:spMk id="5" creationId="{FD250C18-F92C-2552-1BEF-63A3F1DCED78}"/>
          </ac:spMkLst>
        </pc:spChg>
        <pc:spChg chg="mod topLvl">
          <ac:chgData name="Yulin Sun" userId="11024f13-2e19-468e-9d51-1dde9112ad34" providerId="ADAL" clId="{6BD69990-CC30-410D-8CCD-B97C9B297617}" dt="2022-06-07T16:23:04.058" v="1856" actId="1037"/>
          <ac:spMkLst>
            <pc:docMk/>
            <pc:sldMk cId="2334513737" sldId="276"/>
            <ac:spMk id="6" creationId="{106C480F-8D02-7A96-AB48-78A4057C1DAE}"/>
          </ac:spMkLst>
        </pc:spChg>
        <pc:spChg chg="mod topLvl">
          <ac:chgData name="Yulin Sun" userId="11024f13-2e19-468e-9d51-1dde9112ad34" providerId="ADAL" clId="{6BD69990-CC30-410D-8CCD-B97C9B297617}" dt="2022-06-07T16:25:57.608" v="1906" actId="1076"/>
          <ac:spMkLst>
            <pc:docMk/>
            <pc:sldMk cId="2334513737" sldId="276"/>
            <ac:spMk id="7" creationId="{2124440B-6899-D9B7-02F3-C7C3E92AA4DD}"/>
          </ac:spMkLst>
        </pc:spChg>
        <pc:spChg chg="mod topLvl">
          <ac:chgData name="Yulin Sun" userId="11024f13-2e19-468e-9d51-1dde9112ad34" providerId="ADAL" clId="{6BD69990-CC30-410D-8CCD-B97C9B297617}" dt="2022-06-07T16:23:04.058" v="1856" actId="1037"/>
          <ac:spMkLst>
            <pc:docMk/>
            <pc:sldMk cId="2334513737" sldId="276"/>
            <ac:spMk id="8" creationId="{5C147394-ABC6-7EBF-3A9B-A7031A677D63}"/>
          </ac:spMkLst>
        </pc:spChg>
        <pc:spChg chg="mod topLvl">
          <ac:chgData name="Yulin Sun" userId="11024f13-2e19-468e-9d51-1dde9112ad34" providerId="ADAL" clId="{6BD69990-CC30-410D-8CCD-B97C9B297617}" dt="2022-06-07T16:23:04.058" v="1856" actId="1037"/>
          <ac:spMkLst>
            <pc:docMk/>
            <pc:sldMk cId="2334513737" sldId="276"/>
            <ac:spMk id="9" creationId="{54C21B65-54C2-433E-C810-97EEB0C01AFC}"/>
          </ac:spMkLst>
        </pc:spChg>
        <pc:spChg chg="mod topLvl">
          <ac:chgData name="Yulin Sun" userId="11024f13-2e19-468e-9d51-1dde9112ad34" providerId="ADAL" clId="{6BD69990-CC30-410D-8CCD-B97C9B297617}" dt="2022-06-07T16:23:04.058" v="1856" actId="1037"/>
          <ac:spMkLst>
            <pc:docMk/>
            <pc:sldMk cId="2334513737" sldId="276"/>
            <ac:spMk id="10" creationId="{255D5069-520B-10CB-F9C9-B120685DD121}"/>
          </ac:spMkLst>
        </pc:spChg>
        <pc:spChg chg="mod topLvl">
          <ac:chgData name="Yulin Sun" userId="11024f13-2e19-468e-9d51-1dde9112ad34" providerId="ADAL" clId="{6BD69990-CC30-410D-8CCD-B97C9B297617}" dt="2022-06-07T16:23:04.058" v="1856" actId="1037"/>
          <ac:spMkLst>
            <pc:docMk/>
            <pc:sldMk cId="2334513737" sldId="276"/>
            <ac:spMk id="11" creationId="{E5CF430E-8B34-0948-75F7-F030058F34CD}"/>
          </ac:spMkLst>
        </pc:spChg>
        <pc:spChg chg="add mod">
          <ac:chgData name="Yulin Sun" userId="11024f13-2e19-468e-9d51-1dde9112ad34" providerId="ADAL" clId="{6BD69990-CC30-410D-8CCD-B97C9B297617}" dt="2022-06-07T16:23:04.058" v="1856" actId="1037"/>
          <ac:spMkLst>
            <pc:docMk/>
            <pc:sldMk cId="2334513737" sldId="276"/>
            <ac:spMk id="12" creationId="{ACB186E0-61FE-A256-B632-CDF1975A708B}"/>
          </ac:spMkLst>
        </pc:spChg>
        <pc:spChg chg="add del mod">
          <ac:chgData name="Yulin Sun" userId="11024f13-2e19-468e-9d51-1dde9112ad34" providerId="ADAL" clId="{6BD69990-CC30-410D-8CCD-B97C9B297617}" dt="2022-06-07T16:20:03.808" v="1783" actId="767"/>
          <ac:spMkLst>
            <pc:docMk/>
            <pc:sldMk cId="2334513737" sldId="276"/>
            <ac:spMk id="13" creationId="{D61D3A06-67B5-3639-82EB-EF26C5D11394}"/>
          </ac:spMkLst>
        </pc:spChg>
        <pc:spChg chg="add mod">
          <ac:chgData name="Yulin Sun" userId="11024f13-2e19-468e-9d51-1dde9112ad34" providerId="ADAL" clId="{6BD69990-CC30-410D-8CCD-B97C9B297617}" dt="2022-06-07T16:23:04.058" v="1856" actId="1037"/>
          <ac:spMkLst>
            <pc:docMk/>
            <pc:sldMk cId="2334513737" sldId="276"/>
            <ac:spMk id="14" creationId="{6FEF0B6B-E38B-6685-A7D7-AF480B1E901C}"/>
          </ac:spMkLst>
        </pc:spChg>
        <pc:spChg chg="add mod">
          <ac:chgData name="Yulin Sun" userId="11024f13-2e19-468e-9d51-1dde9112ad34" providerId="ADAL" clId="{6BD69990-CC30-410D-8CCD-B97C9B297617}" dt="2022-06-07T16:23:04.058" v="1856" actId="1037"/>
          <ac:spMkLst>
            <pc:docMk/>
            <pc:sldMk cId="2334513737" sldId="276"/>
            <ac:spMk id="15" creationId="{21E0D112-AF9E-638B-FEED-71392EF7E772}"/>
          </ac:spMkLst>
        </pc:spChg>
        <pc:spChg chg="add mod">
          <ac:chgData name="Yulin Sun" userId="11024f13-2e19-468e-9d51-1dde9112ad34" providerId="ADAL" clId="{6BD69990-CC30-410D-8CCD-B97C9B297617}" dt="2022-06-07T16:23:04.058" v="1856" actId="1037"/>
          <ac:spMkLst>
            <pc:docMk/>
            <pc:sldMk cId="2334513737" sldId="276"/>
            <ac:spMk id="16" creationId="{6369662A-3D8D-3440-0DCC-6643F8716508}"/>
          </ac:spMkLst>
        </pc:spChg>
        <pc:spChg chg="add mod">
          <ac:chgData name="Yulin Sun" userId="11024f13-2e19-468e-9d51-1dde9112ad34" providerId="ADAL" clId="{6BD69990-CC30-410D-8CCD-B97C9B297617}" dt="2022-06-07T16:23:04.058" v="1856" actId="1037"/>
          <ac:spMkLst>
            <pc:docMk/>
            <pc:sldMk cId="2334513737" sldId="276"/>
            <ac:spMk id="17" creationId="{7B93E583-7E18-CD76-E784-998E54F5E4CF}"/>
          </ac:spMkLst>
        </pc:spChg>
        <pc:spChg chg="add mod">
          <ac:chgData name="Yulin Sun" userId="11024f13-2e19-468e-9d51-1dde9112ad34" providerId="ADAL" clId="{6BD69990-CC30-410D-8CCD-B97C9B297617}" dt="2022-06-07T16:31:11.916" v="1969" actId="1076"/>
          <ac:spMkLst>
            <pc:docMk/>
            <pc:sldMk cId="2334513737" sldId="276"/>
            <ac:spMk id="20" creationId="{E35C6D8A-9E5B-A746-E91F-4D808BB7AAC8}"/>
          </ac:spMkLst>
        </pc:spChg>
        <pc:spChg chg="add mod">
          <ac:chgData name="Yulin Sun" userId="11024f13-2e19-468e-9d51-1dde9112ad34" providerId="ADAL" clId="{6BD69990-CC30-410D-8CCD-B97C9B297617}" dt="2022-06-07T16:31:15.471" v="1971" actId="1076"/>
          <ac:spMkLst>
            <pc:docMk/>
            <pc:sldMk cId="2334513737" sldId="276"/>
            <ac:spMk id="21" creationId="{FE7D8BB8-6C2D-BB97-2CC4-49FE1C1C27B6}"/>
          </ac:spMkLst>
        </pc:spChg>
        <pc:spChg chg="add del mod">
          <ac:chgData name="Yulin Sun" userId="11024f13-2e19-468e-9d51-1dde9112ad34" providerId="ADAL" clId="{6BD69990-CC30-410D-8CCD-B97C9B297617}" dt="2022-06-07T16:26:16.062" v="1911" actId="478"/>
          <ac:spMkLst>
            <pc:docMk/>
            <pc:sldMk cId="2334513737" sldId="276"/>
            <ac:spMk id="22" creationId="{7955FD57-323C-0493-F625-C8E7B6016EAB}"/>
          </ac:spMkLst>
        </pc:spChg>
        <pc:spChg chg="add del mod">
          <ac:chgData name="Yulin Sun" userId="11024f13-2e19-468e-9d51-1dde9112ad34" providerId="ADAL" clId="{6BD69990-CC30-410D-8CCD-B97C9B297617}" dt="2022-06-07T16:26:11.047" v="1909" actId="478"/>
          <ac:spMkLst>
            <pc:docMk/>
            <pc:sldMk cId="2334513737" sldId="276"/>
            <ac:spMk id="23" creationId="{51481B43-DE23-93A3-FA56-993160563D7C}"/>
          </ac:spMkLst>
        </pc:spChg>
        <pc:spChg chg="add mod">
          <ac:chgData name="Yulin Sun" userId="11024f13-2e19-468e-9d51-1dde9112ad34" providerId="ADAL" clId="{6BD69990-CC30-410D-8CCD-B97C9B297617}" dt="2022-06-07T16:42:51.235" v="2475" actId="1076"/>
          <ac:spMkLst>
            <pc:docMk/>
            <pc:sldMk cId="2334513737" sldId="276"/>
            <ac:spMk id="24" creationId="{A372924D-F155-6312-2158-87AEB1D48A87}"/>
          </ac:spMkLst>
        </pc:spChg>
        <pc:spChg chg="add mod">
          <ac:chgData name="Yulin Sun" userId="11024f13-2e19-468e-9d51-1dde9112ad34" providerId="ADAL" clId="{6BD69990-CC30-410D-8CCD-B97C9B297617}" dt="2022-06-07T16:29:51.150" v="1942" actId="1076"/>
          <ac:spMkLst>
            <pc:docMk/>
            <pc:sldMk cId="2334513737" sldId="276"/>
            <ac:spMk id="25" creationId="{4C928FB9-9F2D-7CD4-6B85-5A5BA924FCA9}"/>
          </ac:spMkLst>
        </pc:spChg>
        <pc:spChg chg="add mod">
          <ac:chgData name="Yulin Sun" userId="11024f13-2e19-468e-9d51-1dde9112ad34" providerId="ADAL" clId="{6BD69990-CC30-410D-8CCD-B97C9B297617}" dt="2022-06-07T16:31:13.626" v="1970" actId="1076"/>
          <ac:spMkLst>
            <pc:docMk/>
            <pc:sldMk cId="2334513737" sldId="276"/>
            <ac:spMk id="26" creationId="{55182F6D-C333-982D-9C0A-F664CD55B8DF}"/>
          </ac:spMkLst>
        </pc:spChg>
        <pc:spChg chg="add del mod">
          <ac:chgData name="Yulin Sun" userId="11024f13-2e19-468e-9d51-1dde9112ad34" providerId="ADAL" clId="{6BD69990-CC30-410D-8CCD-B97C9B297617}" dt="2022-06-07T16:26:13.650" v="1910" actId="478"/>
          <ac:spMkLst>
            <pc:docMk/>
            <pc:sldMk cId="2334513737" sldId="276"/>
            <ac:spMk id="27" creationId="{BFD5A59F-BF86-4994-B691-3F126598D0DF}"/>
          </ac:spMkLst>
        </pc:spChg>
        <pc:spChg chg="add mod">
          <ac:chgData name="Yulin Sun" userId="11024f13-2e19-468e-9d51-1dde9112ad34" providerId="ADAL" clId="{6BD69990-CC30-410D-8CCD-B97C9B297617}" dt="2022-06-07T16:28:24.783" v="1933" actId="1076"/>
          <ac:spMkLst>
            <pc:docMk/>
            <pc:sldMk cId="2334513737" sldId="276"/>
            <ac:spMk id="30" creationId="{B32004C8-7343-540C-CC6D-CCF9638D5D22}"/>
          </ac:spMkLst>
        </pc:spChg>
        <pc:spChg chg="add mod">
          <ac:chgData name="Yulin Sun" userId="11024f13-2e19-468e-9d51-1dde9112ad34" providerId="ADAL" clId="{6BD69990-CC30-410D-8CCD-B97C9B297617}" dt="2022-06-07T16:28:41.225" v="1940" actId="1076"/>
          <ac:spMkLst>
            <pc:docMk/>
            <pc:sldMk cId="2334513737" sldId="276"/>
            <ac:spMk id="31" creationId="{3C038DCC-A76A-BA4B-F4D4-9DDE72CB35D3}"/>
          </ac:spMkLst>
        </pc:spChg>
        <pc:spChg chg="add mod">
          <ac:chgData name="Yulin Sun" userId="11024f13-2e19-468e-9d51-1dde9112ad34" providerId="ADAL" clId="{6BD69990-CC30-410D-8CCD-B97C9B297617}" dt="2022-06-07T16:31:04.274" v="1967" actId="1076"/>
          <ac:spMkLst>
            <pc:docMk/>
            <pc:sldMk cId="2334513737" sldId="276"/>
            <ac:spMk id="32" creationId="{516AC5D1-3134-D8CB-80BA-FE2BCDDD8C3C}"/>
          </ac:spMkLst>
        </pc:spChg>
        <pc:spChg chg="add mod">
          <ac:chgData name="Yulin Sun" userId="11024f13-2e19-468e-9d51-1dde9112ad34" providerId="ADAL" clId="{6BD69990-CC30-410D-8CCD-B97C9B297617}" dt="2022-06-07T16:31:00.660" v="1966" actId="14100"/>
          <ac:spMkLst>
            <pc:docMk/>
            <pc:sldMk cId="2334513737" sldId="276"/>
            <ac:spMk id="33" creationId="{E695CA3F-1AC6-2BE9-6C54-CF8ACD998711}"/>
          </ac:spMkLst>
        </pc:spChg>
        <pc:spChg chg="add mod">
          <ac:chgData name="Yulin Sun" userId="11024f13-2e19-468e-9d51-1dde9112ad34" providerId="ADAL" clId="{6BD69990-CC30-410D-8CCD-B97C9B297617}" dt="2022-06-07T16:31:31.763" v="1975" actId="1076"/>
          <ac:spMkLst>
            <pc:docMk/>
            <pc:sldMk cId="2334513737" sldId="276"/>
            <ac:spMk id="34" creationId="{2A495E29-1A5D-B4F2-4A17-731DB7594E7B}"/>
          </ac:spMkLst>
        </pc:spChg>
        <pc:grpChg chg="add del mod">
          <ac:chgData name="Yulin Sun" userId="11024f13-2e19-468e-9d51-1dde9112ad34" providerId="ADAL" clId="{6BD69990-CC30-410D-8CCD-B97C9B297617}" dt="2022-06-07T16:16:56.438" v="1760" actId="165"/>
          <ac:grpSpMkLst>
            <pc:docMk/>
            <pc:sldMk cId="2334513737" sldId="276"/>
            <ac:grpSpMk id="4" creationId="{5436C449-0208-8094-3D5B-5DB2E4CEB656}"/>
          </ac:grpSpMkLst>
        </pc:grpChg>
        <pc:cxnChg chg="add mod">
          <ac:chgData name="Yulin Sun" userId="11024f13-2e19-468e-9d51-1dde9112ad34" providerId="ADAL" clId="{6BD69990-CC30-410D-8CCD-B97C9B297617}" dt="2022-06-07T16:26:31.537" v="1915" actId="1076"/>
          <ac:cxnSpMkLst>
            <pc:docMk/>
            <pc:sldMk cId="2334513737" sldId="276"/>
            <ac:cxnSpMk id="19" creationId="{CBCFC89C-919C-8B7B-7DF9-CC31322BDB69}"/>
          </ac:cxnSpMkLst>
        </pc:cxnChg>
        <pc:cxnChg chg="add mod">
          <ac:chgData name="Yulin Sun" userId="11024f13-2e19-468e-9d51-1dde9112ad34" providerId="ADAL" clId="{6BD69990-CC30-410D-8CCD-B97C9B297617}" dt="2022-06-07T16:31:07.461" v="1968" actId="1076"/>
          <ac:cxnSpMkLst>
            <pc:docMk/>
            <pc:sldMk cId="2334513737" sldId="276"/>
            <ac:cxnSpMk id="29" creationId="{890B2852-E520-FD62-1964-9DD74387CE74}"/>
          </ac:cxnSpMkLst>
        </pc:cxnChg>
      </pc:sldChg>
      <pc:sldChg chg="addSp modSp new mod">
        <pc:chgData name="Yulin Sun" userId="11024f13-2e19-468e-9d51-1dde9112ad34" providerId="ADAL" clId="{6BD69990-CC30-410D-8CCD-B97C9B297617}" dt="2022-06-07T17:17:39.777" v="2804" actId="14100"/>
        <pc:sldMkLst>
          <pc:docMk/>
          <pc:sldMk cId="1937340348" sldId="277"/>
        </pc:sldMkLst>
        <pc:spChg chg="mod">
          <ac:chgData name="Yulin Sun" userId="11024f13-2e19-468e-9d51-1dde9112ad34" providerId="ADAL" clId="{6BD69990-CC30-410D-8CCD-B97C9B297617}" dt="2022-06-07T16:50:04.961" v="2549" actId="404"/>
          <ac:spMkLst>
            <pc:docMk/>
            <pc:sldMk cId="1937340348" sldId="277"/>
            <ac:spMk id="2" creationId="{63DB431F-65F0-DA6F-C4FB-EAE4E88CC37F}"/>
          </ac:spMkLst>
        </pc:spChg>
        <pc:spChg chg="mod">
          <ac:chgData name="Yulin Sun" userId="11024f13-2e19-468e-9d51-1dde9112ad34" providerId="ADAL" clId="{6BD69990-CC30-410D-8CCD-B97C9B297617}" dt="2022-06-07T17:12:37.068" v="2788" actId="12"/>
          <ac:spMkLst>
            <pc:docMk/>
            <pc:sldMk cId="1937340348" sldId="277"/>
            <ac:spMk id="3" creationId="{297901F7-5AB9-51BC-722A-493451FA1445}"/>
          </ac:spMkLst>
        </pc:spChg>
        <pc:spChg chg="add mod">
          <ac:chgData name="Yulin Sun" userId="11024f13-2e19-468e-9d51-1dde9112ad34" providerId="ADAL" clId="{6BD69990-CC30-410D-8CCD-B97C9B297617}" dt="2022-06-07T16:51:20.871" v="2562" actId="1076"/>
          <ac:spMkLst>
            <pc:docMk/>
            <pc:sldMk cId="1937340348" sldId="277"/>
            <ac:spMk id="4" creationId="{85AEDC9E-0C6D-7879-261B-5229B10E0AAE}"/>
          </ac:spMkLst>
        </pc:spChg>
        <pc:spChg chg="add mod">
          <ac:chgData name="Yulin Sun" userId="11024f13-2e19-468e-9d51-1dde9112ad34" providerId="ADAL" clId="{6BD69990-CC30-410D-8CCD-B97C9B297617}" dt="2022-06-07T17:17:39.777" v="2804" actId="14100"/>
          <ac:spMkLst>
            <pc:docMk/>
            <pc:sldMk cId="1937340348" sldId="277"/>
            <ac:spMk id="5" creationId="{F58D7A10-FB17-7253-445D-776319CB4FC9}"/>
          </ac:spMkLst>
        </pc:spChg>
        <pc:picChg chg="add mod">
          <ac:chgData name="Yulin Sun" userId="11024f13-2e19-468e-9d51-1dde9112ad34" providerId="ADAL" clId="{6BD69990-CC30-410D-8CCD-B97C9B297617}" dt="2022-06-07T17:10:17.533" v="2572" actId="1076"/>
          <ac:picMkLst>
            <pc:docMk/>
            <pc:sldMk cId="1937340348" sldId="277"/>
            <ac:picMk id="1026" creationId="{78FB1D18-9F41-E615-0970-41BD740B60C8}"/>
          </ac:picMkLst>
        </pc:picChg>
        <pc:picChg chg="add mod">
          <ac:chgData name="Yulin Sun" userId="11024f13-2e19-468e-9d51-1dde9112ad34" providerId="ADAL" clId="{6BD69990-CC30-410D-8CCD-B97C9B297617}" dt="2022-06-07T17:10:15.747" v="2571" actId="1076"/>
          <ac:picMkLst>
            <pc:docMk/>
            <pc:sldMk cId="1937340348" sldId="277"/>
            <ac:picMk id="1028" creationId="{C360F8B6-E04C-0487-F9B6-51EE78694DB1}"/>
          </ac:picMkLst>
        </pc:picChg>
        <pc:picChg chg="add mod">
          <ac:chgData name="Yulin Sun" userId="11024f13-2e19-468e-9d51-1dde9112ad34" providerId="ADAL" clId="{6BD69990-CC30-410D-8CCD-B97C9B297617}" dt="2022-06-07T17:10:03.449" v="2569" actId="1076"/>
          <ac:picMkLst>
            <pc:docMk/>
            <pc:sldMk cId="1937340348" sldId="277"/>
            <ac:picMk id="1030" creationId="{2B703D04-0741-4A58-23D5-F55FB8C269BE}"/>
          </ac:picMkLst>
        </pc:picChg>
      </pc:sldChg>
      <pc:sldChg chg="addSp delSp modSp new mod">
        <pc:chgData name="Yulin Sun" userId="11024f13-2e19-468e-9d51-1dde9112ad34" providerId="ADAL" clId="{6BD69990-CC30-410D-8CCD-B97C9B297617}" dt="2022-06-07T17:24:39.570" v="2909" actId="1076"/>
        <pc:sldMkLst>
          <pc:docMk/>
          <pc:sldMk cId="2594051256" sldId="278"/>
        </pc:sldMkLst>
        <pc:spChg chg="mod">
          <ac:chgData name="Yulin Sun" userId="11024f13-2e19-468e-9d51-1dde9112ad34" providerId="ADAL" clId="{6BD69990-CC30-410D-8CCD-B97C9B297617}" dt="2022-06-07T17:17:07.987" v="2798" actId="20577"/>
          <ac:spMkLst>
            <pc:docMk/>
            <pc:sldMk cId="2594051256" sldId="278"/>
            <ac:spMk id="2" creationId="{B0AD68F3-59A3-2965-C870-B97A3FC40D26}"/>
          </ac:spMkLst>
        </pc:spChg>
        <pc:spChg chg="del mod">
          <ac:chgData name="Yulin Sun" userId="11024f13-2e19-468e-9d51-1dde9112ad34" providerId="ADAL" clId="{6BD69990-CC30-410D-8CCD-B97C9B297617}" dt="2022-06-07T17:17:00.413" v="2797" actId="478"/>
          <ac:spMkLst>
            <pc:docMk/>
            <pc:sldMk cId="2594051256" sldId="278"/>
            <ac:spMk id="3" creationId="{D2A853F5-5412-D87A-3CF1-8CA25C6FC1F2}"/>
          </ac:spMkLst>
        </pc:spChg>
        <pc:spChg chg="add mod">
          <ac:chgData name="Yulin Sun" userId="11024f13-2e19-468e-9d51-1dde9112ad34" providerId="ADAL" clId="{6BD69990-CC30-410D-8CCD-B97C9B297617}" dt="2022-06-07T17:21:26.126" v="2850" actId="14100"/>
          <ac:spMkLst>
            <pc:docMk/>
            <pc:sldMk cId="2594051256" sldId="278"/>
            <ac:spMk id="10" creationId="{A5FC0BCE-D578-EE88-D5AB-54C770132575}"/>
          </ac:spMkLst>
        </pc:spChg>
        <pc:spChg chg="add mod">
          <ac:chgData name="Yulin Sun" userId="11024f13-2e19-468e-9d51-1dde9112ad34" providerId="ADAL" clId="{6BD69990-CC30-410D-8CCD-B97C9B297617}" dt="2022-06-07T17:24:39.570" v="2909" actId="1076"/>
          <ac:spMkLst>
            <pc:docMk/>
            <pc:sldMk cId="2594051256" sldId="278"/>
            <ac:spMk id="11" creationId="{BFBBCFB2-3F3B-BE74-D753-6B3A70237A5F}"/>
          </ac:spMkLst>
        </pc:spChg>
        <pc:picChg chg="add del mod ord">
          <ac:chgData name="Yulin Sun" userId="11024f13-2e19-468e-9d51-1dde9112ad34" providerId="ADAL" clId="{6BD69990-CC30-410D-8CCD-B97C9B297617}" dt="2022-06-07T17:20:21.032" v="2810" actId="478"/>
          <ac:picMkLst>
            <pc:docMk/>
            <pc:sldMk cId="2594051256" sldId="278"/>
            <ac:picMk id="5" creationId="{A4294430-D804-D348-BC8F-4B1E4605AA59}"/>
          </ac:picMkLst>
        </pc:picChg>
        <pc:picChg chg="add del mod">
          <ac:chgData name="Yulin Sun" userId="11024f13-2e19-468e-9d51-1dde9112ad34" providerId="ADAL" clId="{6BD69990-CC30-410D-8CCD-B97C9B297617}" dt="2022-06-07T17:24:08.506" v="2902" actId="478"/>
          <ac:picMkLst>
            <pc:docMk/>
            <pc:sldMk cId="2594051256" sldId="278"/>
            <ac:picMk id="7" creationId="{BA9EAD6D-67AD-A67B-6F47-7D775EDEAD28}"/>
          </ac:picMkLst>
        </pc:picChg>
        <pc:picChg chg="add del mod ord">
          <ac:chgData name="Yulin Sun" userId="11024f13-2e19-468e-9d51-1dde9112ad34" providerId="ADAL" clId="{6BD69990-CC30-410D-8CCD-B97C9B297617}" dt="2022-06-07T17:22:57.957" v="2898" actId="478"/>
          <ac:picMkLst>
            <pc:docMk/>
            <pc:sldMk cId="2594051256" sldId="278"/>
            <ac:picMk id="9" creationId="{54463E24-7559-0653-84CF-48BC9CE1C63E}"/>
          </ac:picMkLst>
        </pc:picChg>
        <pc:picChg chg="add mod">
          <ac:chgData name="Yulin Sun" userId="11024f13-2e19-468e-9d51-1dde9112ad34" providerId="ADAL" clId="{6BD69990-CC30-410D-8CCD-B97C9B297617}" dt="2022-06-07T17:23:09.425" v="2901" actId="14100"/>
          <ac:picMkLst>
            <pc:docMk/>
            <pc:sldMk cId="2594051256" sldId="278"/>
            <ac:picMk id="13" creationId="{C0FF38D7-592B-0C5F-4A46-8A3D9AEE7521}"/>
          </ac:picMkLst>
        </pc:picChg>
        <pc:picChg chg="add mod">
          <ac:chgData name="Yulin Sun" userId="11024f13-2e19-468e-9d51-1dde9112ad34" providerId="ADAL" clId="{6BD69990-CC30-410D-8CCD-B97C9B297617}" dt="2022-06-07T17:24:28.215" v="2908" actId="1076"/>
          <ac:picMkLst>
            <pc:docMk/>
            <pc:sldMk cId="2594051256" sldId="278"/>
            <ac:picMk id="15" creationId="{AAFDB3FD-64AC-D8C4-0A83-0501A92C4ED6}"/>
          </ac:picMkLst>
        </pc:picChg>
      </pc:sldChg>
      <pc:sldChg chg="addSp modSp new mod">
        <pc:chgData name="Yulin Sun" userId="11024f13-2e19-468e-9d51-1dde9112ad34" providerId="ADAL" clId="{6BD69990-CC30-410D-8CCD-B97C9B297617}" dt="2022-06-07T17:40:32.059" v="2991" actId="20577"/>
        <pc:sldMkLst>
          <pc:docMk/>
          <pc:sldMk cId="1282557303" sldId="279"/>
        </pc:sldMkLst>
        <pc:spChg chg="mod">
          <ac:chgData name="Yulin Sun" userId="11024f13-2e19-468e-9d51-1dde9112ad34" providerId="ADAL" clId="{6BD69990-CC30-410D-8CCD-B97C9B297617}" dt="2022-06-07T17:40:32.059" v="2991" actId="20577"/>
          <ac:spMkLst>
            <pc:docMk/>
            <pc:sldMk cId="1282557303" sldId="279"/>
            <ac:spMk id="2" creationId="{C0B49341-5FD2-0A5D-57DE-37B683B2A979}"/>
          </ac:spMkLst>
        </pc:spChg>
        <pc:spChg chg="mod">
          <ac:chgData name="Yulin Sun" userId="11024f13-2e19-468e-9d51-1dde9112ad34" providerId="ADAL" clId="{6BD69990-CC30-410D-8CCD-B97C9B297617}" dt="2022-06-07T17:28:31.324" v="2943" actId="1076"/>
          <ac:spMkLst>
            <pc:docMk/>
            <pc:sldMk cId="1282557303" sldId="279"/>
            <ac:spMk id="3" creationId="{0F877BF5-6501-99F8-5444-AB2FBC61A2F0}"/>
          </ac:spMkLst>
        </pc:spChg>
        <pc:spChg chg="add mod">
          <ac:chgData name="Yulin Sun" userId="11024f13-2e19-468e-9d51-1dde9112ad34" providerId="ADAL" clId="{6BD69990-CC30-410D-8CCD-B97C9B297617}" dt="2022-06-07T17:28:44.379" v="2947"/>
          <ac:spMkLst>
            <pc:docMk/>
            <pc:sldMk cId="1282557303" sldId="279"/>
            <ac:spMk id="6" creationId="{C0E303EF-4D1E-2D4C-0C3B-9A7DE9CDFBDA}"/>
          </ac:spMkLst>
        </pc:spChg>
        <pc:spChg chg="add mod">
          <ac:chgData name="Yulin Sun" userId="11024f13-2e19-468e-9d51-1dde9112ad34" providerId="ADAL" clId="{6BD69990-CC30-410D-8CCD-B97C9B297617}" dt="2022-06-07T17:28:33.913" v="2944" actId="1076"/>
          <ac:spMkLst>
            <pc:docMk/>
            <pc:sldMk cId="1282557303" sldId="279"/>
            <ac:spMk id="7" creationId="{8FF74CFD-4C76-B011-7665-52C4FD8796E5}"/>
          </ac:spMkLst>
        </pc:spChg>
        <pc:spChg chg="add mod">
          <ac:chgData name="Yulin Sun" userId="11024f13-2e19-468e-9d51-1dde9112ad34" providerId="ADAL" clId="{6BD69990-CC30-410D-8CCD-B97C9B297617}" dt="2022-06-07T17:29:00.656" v="2951" actId="1076"/>
          <ac:spMkLst>
            <pc:docMk/>
            <pc:sldMk cId="1282557303" sldId="279"/>
            <ac:spMk id="9" creationId="{3E70A975-6949-F67F-EDF2-F74F66EE0B34}"/>
          </ac:spMkLst>
        </pc:spChg>
        <pc:picChg chg="add mod">
          <ac:chgData name="Yulin Sun" userId="11024f13-2e19-468e-9d51-1dde9112ad34" providerId="ADAL" clId="{6BD69990-CC30-410D-8CCD-B97C9B297617}" dt="2022-06-07T17:26:33.650" v="2921" actId="1076"/>
          <ac:picMkLst>
            <pc:docMk/>
            <pc:sldMk cId="1282557303" sldId="279"/>
            <ac:picMk id="5" creationId="{81A977A8-8756-6F01-318F-5D195556F53F}"/>
          </ac:picMkLst>
        </pc:picChg>
        <pc:picChg chg="add mod">
          <ac:chgData name="Yulin Sun" userId="11024f13-2e19-468e-9d51-1dde9112ad34" providerId="ADAL" clId="{6BD69990-CC30-410D-8CCD-B97C9B297617}" dt="2022-06-07T17:26:35.816" v="2922" actId="1076"/>
          <ac:picMkLst>
            <pc:docMk/>
            <pc:sldMk cId="1282557303" sldId="279"/>
            <ac:picMk id="2050" creationId="{E4D172B1-8930-85A8-A3FF-C17F7AE3FEB4}"/>
          </ac:picMkLst>
        </pc:picChg>
      </pc:sldChg>
      <pc:sldChg chg="addSp delSp modSp new mod">
        <pc:chgData name="Yulin Sun" userId="11024f13-2e19-468e-9d51-1dde9112ad34" providerId="ADAL" clId="{6BD69990-CC30-410D-8CCD-B97C9B297617}" dt="2022-06-07T18:25:17.483" v="4509" actId="1076"/>
        <pc:sldMkLst>
          <pc:docMk/>
          <pc:sldMk cId="1453887096" sldId="280"/>
        </pc:sldMkLst>
        <pc:spChg chg="mod">
          <ac:chgData name="Yulin Sun" userId="11024f13-2e19-468e-9d51-1dde9112ad34" providerId="ADAL" clId="{6BD69990-CC30-410D-8CCD-B97C9B297617}" dt="2022-06-07T18:22:45.801" v="4396" actId="404"/>
          <ac:spMkLst>
            <pc:docMk/>
            <pc:sldMk cId="1453887096" sldId="280"/>
            <ac:spMk id="2" creationId="{B02B165E-423F-5169-1D71-0497E1E424E0}"/>
          </ac:spMkLst>
        </pc:spChg>
        <pc:spChg chg="mod">
          <ac:chgData name="Yulin Sun" userId="11024f13-2e19-468e-9d51-1dde9112ad34" providerId="ADAL" clId="{6BD69990-CC30-410D-8CCD-B97C9B297617}" dt="2022-06-07T18:15:03.800" v="3791" actId="27636"/>
          <ac:spMkLst>
            <pc:docMk/>
            <pc:sldMk cId="1453887096" sldId="280"/>
            <ac:spMk id="3" creationId="{EDF73098-43FD-718E-BF6A-96659F884658}"/>
          </ac:spMkLst>
        </pc:spChg>
        <pc:spChg chg="add mod">
          <ac:chgData name="Yulin Sun" userId="11024f13-2e19-468e-9d51-1dde9112ad34" providerId="ADAL" clId="{6BD69990-CC30-410D-8CCD-B97C9B297617}" dt="2022-06-07T18:07:40.322" v="3416" actId="404"/>
          <ac:spMkLst>
            <pc:docMk/>
            <pc:sldMk cId="1453887096" sldId="280"/>
            <ac:spMk id="4" creationId="{9DE5A960-CD97-7952-0AF3-A2FF23F21023}"/>
          </ac:spMkLst>
        </pc:spChg>
        <pc:spChg chg="add mod">
          <ac:chgData name="Yulin Sun" userId="11024f13-2e19-468e-9d51-1dde9112ad34" providerId="ADAL" clId="{6BD69990-CC30-410D-8CCD-B97C9B297617}" dt="2022-06-07T18:08:21.433" v="3466" actId="1076"/>
          <ac:spMkLst>
            <pc:docMk/>
            <pc:sldMk cId="1453887096" sldId="280"/>
            <ac:spMk id="5" creationId="{B1574C5D-4659-55F0-0D80-64DED86A32DD}"/>
          </ac:spMkLst>
        </pc:spChg>
        <pc:spChg chg="add mod">
          <ac:chgData name="Yulin Sun" userId="11024f13-2e19-468e-9d51-1dde9112ad34" providerId="ADAL" clId="{6BD69990-CC30-410D-8CCD-B97C9B297617}" dt="2022-06-07T18:08:22.880" v="3467" actId="1076"/>
          <ac:spMkLst>
            <pc:docMk/>
            <pc:sldMk cId="1453887096" sldId="280"/>
            <ac:spMk id="6" creationId="{8497B4CC-2B83-2ACE-53B4-EBC58022B9DE}"/>
          </ac:spMkLst>
        </pc:spChg>
        <pc:spChg chg="add mod">
          <ac:chgData name="Yulin Sun" userId="11024f13-2e19-468e-9d51-1dde9112ad34" providerId="ADAL" clId="{6BD69990-CC30-410D-8CCD-B97C9B297617}" dt="2022-06-07T18:09:35.725" v="3509" actId="20577"/>
          <ac:spMkLst>
            <pc:docMk/>
            <pc:sldMk cId="1453887096" sldId="280"/>
            <ac:spMk id="7" creationId="{C0F46205-A75C-5B80-B0F2-2CEF709BF7C7}"/>
          </ac:spMkLst>
        </pc:spChg>
        <pc:spChg chg="add mod">
          <ac:chgData name="Yulin Sun" userId="11024f13-2e19-468e-9d51-1dde9112ad34" providerId="ADAL" clId="{6BD69990-CC30-410D-8CCD-B97C9B297617}" dt="2022-06-07T18:09:24.004" v="3491" actId="20577"/>
          <ac:spMkLst>
            <pc:docMk/>
            <pc:sldMk cId="1453887096" sldId="280"/>
            <ac:spMk id="8" creationId="{58225657-D90E-03D2-D78A-DA40B5C3432B}"/>
          </ac:spMkLst>
        </pc:spChg>
        <pc:spChg chg="add del">
          <ac:chgData name="Yulin Sun" userId="11024f13-2e19-468e-9d51-1dde9112ad34" providerId="ADAL" clId="{6BD69990-CC30-410D-8CCD-B97C9B297617}" dt="2022-06-07T18:10:19.177" v="3511" actId="478"/>
          <ac:spMkLst>
            <pc:docMk/>
            <pc:sldMk cId="1453887096" sldId="280"/>
            <ac:spMk id="11" creationId="{5FF84FA3-7BEA-39D3-829A-E5392CA0C1BC}"/>
          </ac:spMkLst>
        </pc:spChg>
        <pc:spChg chg="add">
          <ac:chgData name="Yulin Sun" userId="11024f13-2e19-468e-9d51-1dde9112ad34" providerId="ADAL" clId="{6BD69990-CC30-410D-8CCD-B97C9B297617}" dt="2022-06-07T18:10:24.474" v="3512" actId="11529"/>
          <ac:spMkLst>
            <pc:docMk/>
            <pc:sldMk cId="1453887096" sldId="280"/>
            <ac:spMk id="12" creationId="{52FEC1F7-9C94-425A-CFFF-48DACA3ADC61}"/>
          </ac:spMkLst>
        </pc:spChg>
        <pc:spChg chg="add mod">
          <ac:chgData name="Yulin Sun" userId="11024f13-2e19-468e-9d51-1dde9112ad34" providerId="ADAL" clId="{6BD69990-CC30-410D-8CCD-B97C9B297617}" dt="2022-06-07T18:25:09.149" v="4508" actId="1076"/>
          <ac:spMkLst>
            <pc:docMk/>
            <pc:sldMk cId="1453887096" sldId="280"/>
            <ac:spMk id="13" creationId="{C37578FE-40B1-2574-8692-B7516752914C}"/>
          </ac:spMkLst>
        </pc:spChg>
        <pc:spChg chg="add mod">
          <ac:chgData name="Yulin Sun" userId="11024f13-2e19-468e-9d51-1dde9112ad34" providerId="ADAL" clId="{6BD69990-CC30-410D-8CCD-B97C9B297617}" dt="2022-06-07T18:23:47.046" v="4424" actId="20577"/>
          <ac:spMkLst>
            <pc:docMk/>
            <pc:sldMk cId="1453887096" sldId="280"/>
            <ac:spMk id="14" creationId="{DA10FFDD-C3E7-A53D-9C7B-F45D609365B2}"/>
          </ac:spMkLst>
        </pc:spChg>
        <pc:spChg chg="add">
          <ac:chgData name="Yulin Sun" userId="11024f13-2e19-468e-9d51-1dde9112ad34" providerId="ADAL" clId="{6BD69990-CC30-410D-8CCD-B97C9B297617}" dt="2022-06-07T18:12:37.540" v="3673" actId="11529"/>
          <ac:spMkLst>
            <pc:docMk/>
            <pc:sldMk cId="1453887096" sldId="280"/>
            <ac:spMk id="15" creationId="{DEF1C4A7-2E35-6E5F-4E65-107359CDB251}"/>
          </ac:spMkLst>
        </pc:spChg>
        <pc:spChg chg="add mod">
          <ac:chgData name="Yulin Sun" userId="11024f13-2e19-468e-9d51-1dde9112ad34" providerId="ADAL" clId="{6BD69990-CC30-410D-8CCD-B97C9B297617}" dt="2022-06-07T18:16:16.683" v="3897" actId="1076"/>
          <ac:spMkLst>
            <pc:docMk/>
            <pc:sldMk cId="1453887096" sldId="280"/>
            <ac:spMk id="16" creationId="{A43A02FC-8597-48E7-5B80-6DCDFBA6BDC2}"/>
          </ac:spMkLst>
        </pc:spChg>
        <pc:spChg chg="add mod">
          <ac:chgData name="Yulin Sun" userId="11024f13-2e19-468e-9d51-1dde9112ad34" providerId="ADAL" clId="{6BD69990-CC30-410D-8CCD-B97C9B297617}" dt="2022-06-07T18:16:30.881" v="3898" actId="33524"/>
          <ac:spMkLst>
            <pc:docMk/>
            <pc:sldMk cId="1453887096" sldId="280"/>
            <ac:spMk id="17" creationId="{820DFE50-6D8E-1400-F897-9CC02C58B46D}"/>
          </ac:spMkLst>
        </pc:spChg>
        <pc:spChg chg="add del mod">
          <ac:chgData name="Yulin Sun" userId="11024f13-2e19-468e-9d51-1dde9112ad34" providerId="ADAL" clId="{6BD69990-CC30-410D-8CCD-B97C9B297617}" dt="2022-06-07T18:21:58.415" v="4328" actId="478"/>
          <ac:spMkLst>
            <pc:docMk/>
            <pc:sldMk cId="1453887096" sldId="280"/>
            <ac:spMk id="18" creationId="{6C348B21-D94A-7706-8888-61B3EE0B5DED}"/>
          </ac:spMkLst>
        </pc:spChg>
        <pc:spChg chg="add mod">
          <ac:chgData name="Yulin Sun" userId="11024f13-2e19-468e-9d51-1dde9112ad34" providerId="ADAL" clId="{6BD69990-CC30-410D-8CCD-B97C9B297617}" dt="2022-06-07T18:25:17.483" v="4509" actId="1076"/>
          <ac:spMkLst>
            <pc:docMk/>
            <pc:sldMk cId="1453887096" sldId="280"/>
            <ac:spMk id="19" creationId="{C5392A69-4816-03E7-C590-6577C454764E}"/>
          </ac:spMkLst>
        </pc:spChg>
        <pc:cxnChg chg="add mod">
          <ac:chgData name="Yulin Sun" userId="11024f13-2e19-468e-9d51-1dde9112ad34" providerId="ADAL" clId="{6BD69990-CC30-410D-8CCD-B97C9B297617}" dt="2022-06-07T18:08:36.382" v="3470" actId="17032"/>
          <ac:cxnSpMkLst>
            <pc:docMk/>
            <pc:sldMk cId="1453887096" sldId="280"/>
            <ac:cxnSpMk id="10" creationId="{ADA7DEA5-903C-3220-8883-5FDB28067F8F}"/>
          </ac:cxnSpMkLst>
        </pc:cxnChg>
      </pc:sldChg>
      <pc:sldChg chg="addSp delSp modSp new mod">
        <pc:chgData name="Yulin Sun" userId="11024f13-2e19-468e-9d51-1dde9112ad34" providerId="ADAL" clId="{6BD69990-CC30-410D-8CCD-B97C9B297617}" dt="2022-06-15T20:47:23.619" v="4833" actId="14100"/>
        <pc:sldMkLst>
          <pc:docMk/>
          <pc:sldMk cId="3297624762" sldId="281"/>
        </pc:sldMkLst>
        <pc:spChg chg="mod">
          <ac:chgData name="Yulin Sun" userId="11024f13-2e19-468e-9d51-1dde9112ad34" providerId="ADAL" clId="{6BD69990-CC30-410D-8CCD-B97C9B297617}" dt="2022-06-15T20:28:05.788" v="4722" actId="20577"/>
          <ac:spMkLst>
            <pc:docMk/>
            <pc:sldMk cId="3297624762" sldId="281"/>
            <ac:spMk id="2" creationId="{9E233841-869A-EE62-CB7B-58A3F67D1C64}"/>
          </ac:spMkLst>
        </pc:spChg>
        <pc:spChg chg="del">
          <ac:chgData name="Yulin Sun" userId="11024f13-2e19-468e-9d51-1dde9112ad34" providerId="ADAL" clId="{6BD69990-CC30-410D-8CCD-B97C9B297617}" dt="2022-06-15T20:28:08.667" v="4723" actId="478"/>
          <ac:spMkLst>
            <pc:docMk/>
            <pc:sldMk cId="3297624762" sldId="281"/>
            <ac:spMk id="3" creationId="{8649F8D4-F4FA-60A2-C444-D8BCECA5AA1D}"/>
          </ac:spMkLst>
        </pc:spChg>
        <pc:spChg chg="add mod">
          <ac:chgData name="Yulin Sun" userId="11024f13-2e19-468e-9d51-1dde9112ad34" providerId="ADAL" clId="{6BD69990-CC30-410D-8CCD-B97C9B297617}" dt="2022-06-15T20:32:28.538" v="4807" actId="20577"/>
          <ac:spMkLst>
            <pc:docMk/>
            <pc:sldMk cId="3297624762" sldId="281"/>
            <ac:spMk id="7" creationId="{4FD08BA3-3B00-6A4F-F594-C4B85F5CA1A0}"/>
          </ac:spMkLst>
        </pc:spChg>
        <pc:spChg chg="add del mod">
          <ac:chgData name="Yulin Sun" userId="11024f13-2e19-468e-9d51-1dde9112ad34" providerId="ADAL" clId="{6BD69990-CC30-410D-8CCD-B97C9B297617}" dt="2022-06-15T20:47:00.817" v="4817" actId="478"/>
          <ac:spMkLst>
            <pc:docMk/>
            <pc:sldMk cId="3297624762" sldId="281"/>
            <ac:spMk id="9" creationId="{CFBC7780-1341-2219-D222-A612D97D70DA}"/>
          </ac:spMkLst>
        </pc:spChg>
        <pc:spChg chg="add mod">
          <ac:chgData name="Yulin Sun" userId="11024f13-2e19-468e-9d51-1dde9112ad34" providerId="ADAL" clId="{6BD69990-CC30-410D-8CCD-B97C9B297617}" dt="2022-06-15T20:47:23.619" v="4833" actId="14100"/>
          <ac:spMkLst>
            <pc:docMk/>
            <pc:sldMk cId="3297624762" sldId="281"/>
            <ac:spMk id="12" creationId="{75991AEB-67D7-A60C-71E5-77F9E7CAF7FF}"/>
          </ac:spMkLst>
        </pc:spChg>
        <pc:graphicFrameChg chg="add mod">
          <ac:chgData name="Yulin Sun" userId="11024f13-2e19-468e-9d51-1dde9112ad34" providerId="ADAL" clId="{6BD69990-CC30-410D-8CCD-B97C9B297617}" dt="2022-06-15T20:36:13.709" v="4814" actId="14100"/>
          <ac:graphicFrameMkLst>
            <pc:docMk/>
            <pc:sldMk cId="3297624762" sldId="281"/>
            <ac:graphicFrameMk id="4" creationId="{EE588C79-160A-6A90-61DE-9BCFCC146B9F}"/>
          </ac:graphicFrameMkLst>
        </pc:graphicFrameChg>
        <pc:graphicFrameChg chg="add mod">
          <ac:chgData name="Yulin Sun" userId="11024f13-2e19-468e-9d51-1dde9112ad34" providerId="ADAL" clId="{6BD69990-CC30-410D-8CCD-B97C9B297617}" dt="2022-06-15T20:32:05.094" v="4787" actId="20577"/>
          <ac:graphicFrameMkLst>
            <pc:docMk/>
            <pc:sldMk cId="3297624762" sldId="281"/>
            <ac:graphicFrameMk id="5" creationId="{49B89BB4-6361-9299-8BA2-5080D9B54BE8}"/>
          </ac:graphicFrameMkLst>
        </pc:graphicFrameChg>
        <pc:graphicFrameChg chg="add mod modGraphic">
          <ac:chgData name="Yulin Sun" userId="11024f13-2e19-468e-9d51-1dde9112ad34" providerId="ADAL" clId="{6BD69990-CC30-410D-8CCD-B97C9B297617}" dt="2022-06-15T20:31:07.529" v="4774" actId="1076"/>
          <ac:graphicFrameMkLst>
            <pc:docMk/>
            <pc:sldMk cId="3297624762" sldId="281"/>
            <ac:graphicFrameMk id="6" creationId="{AD178000-E05B-BFEA-5B53-7BE53730FEC2}"/>
          </ac:graphicFrameMkLst>
        </pc:graphicFrameChg>
        <pc:graphicFrameChg chg="add del mod">
          <ac:chgData name="Yulin Sun" userId="11024f13-2e19-468e-9d51-1dde9112ad34" providerId="ADAL" clId="{6BD69990-CC30-410D-8CCD-B97C9B297617}" dt="2022-06-15T20:36:02.509" v="4812"/>
          <ac:graphicFrameMkLst>
            <pc:docMk/>
            <pc:sldMk cId="3297624762" sldId="281"/>
            <ac:graphicFrameMk id="10" creationId="{58AE3945-14E3-630A-B6E6-BBAE1C1110AF}"/>
          </ac:graphicFrameMkLst>
        </pc:graphicFrameChg>
        <pc:graphicFrameChg chg="add mod modGraphic">
          <ac:chgData name="Yulin Sun" userId="11024f13-2e19-468e-9d51-1dde9112ad34" providerId="ADAL" clId="{6BD69990-CC30-410D-8CCD-B97C9B297617}" dt="2022-06-15T20:47:04.550" v="4818" actId="14734"/>
          <ac:graphicFrameMkLst>
            <pc:docMk/>
            <pc:sldMk cId="3297624762" sldId="281"/>
            <ac:graphicFrameMk id="11" creationId="{6F7B2A96-9B26-EBCB-3CEE-57550F6D6F9B}"/>
          </ac:graphicFrameMkLst>
        </pc:graphicFrameChg>
      </pc:sldChg>
      <pc:sldChg chg="modSp new del mod">
        <pc:chgData name="Yulin Sun" userId="11024f13-2e19-468e-9d51-1dde9112ad34" providerId="ADAL" clId="{6BD69990-CC30-410D-8CCD-B97C9B297617}" dt="2022-06-07T18:25:21.836" v="4510" actId="47"/>
        <pc:sldMkLst>
          <pc:docMk/>
          <pc:sldMk cId="3393996183" sldId="281"/>
        </pc:sldMkLst>
        <pc:spChg chg="mod">
          <ac:chgData name="Yulin Sun" userId="11024f13-2e19-468e-9d51-1dde9112ad34" providerId="ADAL" clId="{6BD69990-CC30-410D-8CCD-B97C9B297617}" dt="2022-06-07T18:19:56.373" v="4102" actId="27636"/>
          <ac:spMkLst>
            <pc:docMk/>
            <pc:sldMk cId="3393996183" sldId="281"/>
            <ac:spMk id="2" creationId="{EB629710-2880-39EF-A60A-69705518417E}"/>
          </ac:spMkLst>
        </pc:spChg>
        <pc:spChg chg="mod">
          <ac:chgData name="Yulin Sun" userId="11024f13-2e19-468e-9d51-1dde9112ad34" providerId="ADAL" clId="{6BD69990-CC30-410D-8CCD-B97C9B297617}" dt="2022-06-07T18:20:01.346" v="4106" actId="20577"/>
          <ac:spMkLst>
            <pc:docMk/>
            <pc:sldMk cId="3393996183" sldId="281"/>
            <ac:spMk id="3" creationId="{AFD90E11-68F4-436B-697C-1CD7838BDF97}"/>
          </ac:spMkLst>
        </pc:spChg>
      </pc:sldChg>
    </pc:docChg>
  </pc:docChgLst>
  <pc:docChgLst>
    <pc:chgData name="Yulin Sun" userId="11024f13-2e19-468e-9d51-1dde9112ad34" providerId="ADAL" clId="{1D163608-D24A-4761-8768-EEF770EA1BFF}"/>
    <pc:docChg chg="custSel modSld">
      <pc:chgData name="Yulin Sun" userId="11024f13-2e19-468e-9d51-1dde9112ad34" providerId="ADAL" clId="{1D163608-D24A-4761-8768-EEF770EA1BFF}" dt="2022-07-15T18:54:42.966" v="27" actId="20577"/>
      <pc:docMkLst>
        <pc:docMk/>
      </pc:docMkLst>
      <pc:sldChg chg="modSp modNotesTx">
        <pc:chgData name="Yulin Sun" userId="11024f13-2e19-468e-9d51-1dde9112ad34" providerId="ADAL" clId="{1D163608-D24A-4761-8768-EEF770EA1BFF}" dt="2022-07-15T18:54:42.966" v="27" actId="20577"/>
        <pc:sldMkLst>
          <pc:docMk/>
          <pc:sldMk cId="1282557303" sldId="279"/>
        </pc:sldMkLst>
        <pc:picChg chg="mod">
          <ac:chgData name="Yulin Sun" userId="11024f13-2e19-468e-9d51-1dde9112ad34" providerId="ADAL" clId="{1D163608-D24A-4761-8768-EEF770EA1BFF}" dt="2022-07-15T18:53:28.202" v="1" actId="1076"/>
          <ac:picMkLst>
            <pc:docMk/>
            <pc:sldMk cId="1282557303" sldId="279"/>
            <ac:picMk id="2050" creationId="{E4D172B1-8930-85A8-A3FF-C17F7AE3FEB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futureway-my.sharepoint.com/personal/ysun3_futurewei_com/Documents/Documents/benchmark/RDMA%20Benchmark%20(version%20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futureway-my.sharepoint.com/personal/ysun3_futurewei_com/Documents/Documents/benchmark/RDMA%20Benchmark%20(version%20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Redis 10 TCP connection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Sheet2!$C$27</c:f>
              <c:strCache>
                <c:ptCount val="1"/>
                <c:pt idx="0">
                  <c:v>Runc Flannel c=10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Sheet2!$B$28:$B$47</c:f>
              <c:strCache>
                <c:ptCount val="20"/>
                <c:pt idx="0">
                  <c:v>PING_INLINE</c:v>
                </c:pt>
                <c:pt idx="1">
                  <c:v>PING_BULK</c:v>
                </c:pt>
                <c:pt idx="2">
                  <c:v>SET</c:v>
                </c:pt>
                <c:pt idx="3">
                  <c:v>GET</c:v>
                </c:pt>
                <c:pt idx="4">
                  <c:v>INCR</c:v>
                </c:pt>
                <c:pt idx="5">
                  <c:v>LPUSH</c:v>
                </c:pt>
                <c:pt idx="6">
                  <c:v>RPUSH</c:v>
                </c:pt>
                <c:pt idx="7">
                  <c:v>LPOP</c:v>
                </c:pt>
                <c:pt idx="8">
                  <c:v>RPOP</c:v>
                </c:pt>
                <c:pt idx="9">
                  <c:v>SADD</c:v>
                </c:pt>
                <c:pt idx="10">
                  <c:v>HSET</c:v>
                </c:pt>
                <c:pt idx="11">
                  <c:v>SPOP</c:v>
                </c:pt>
                <c:pt idx="12">
                  <c:v>ZADD</c:v>
                </c:pt>
                <c:pt idx="13">
                  <c:v>ZPOPMIN</c:v>
                </c:pt>
                <c:pt idx="14">
                  <c:v>LPUSH</c:v>
                </c:pt>
                <c:pt idx="15">
                  <c:v>LRANGE_100</c:v>
                </c:pt>
                <c:pt idx="16">
                  <c:v>LRANGE_300</c:v>
                </c:pt>
                <c:pt idx="17">
                  <c:v>LRANGE_500</c:v>
                </c:pt>
                <c:pt idx="18">
                  <c:v>LRANGE_600</c:v>
                </c:pt>
                <c:pt idx="19">
                  <c:v>MSET</c:v>
                </c:pt>
              </c:strCache>
            </c:strRef>
          </c:cat>
          <c:val>
            <c:numRef>
              <c:f>Sheet2!$C$28:$C$47</c:f>
              <c:numCache>
                <c:formatCode>General</c:formatCode>
                <c:ptCount val="20"/>
                <c:pt idx="0">
                  <c:v>50761.42</c:v>
                </c:pt>
                <c:pt idx="1">
                  <c:v>50050.05</c:v>
                </c:pt>
                <c:pt idx="2">
                  <c:v>48379.3</c:v>
                </c:pt>
                <c:pt idx="3">
                  <c:v>50276.52</c:v>
                </c:pt>
                <c:pt idx="4">
                  <c:v>50735.67</c:v>
                </c:pt>
                <c:pt idx="5">
                  <c:v>49067.71</c:v>
                </c:pt>
                <c:pt idx="6">
                  <c:v>50175.61</c:v>
                </c:pt>
                <c:pt idx="7">
                  <c:v>51493.3</c:v>
                </c:pt>
                <c:pt idx="8">
                  <c:v>52548.61</c:v>
                </c:pt>
                <c:pt idx="9">
                  <c:v>52798.31</c:v>
                </c:pt>
                <c:pt idx="10">
                  <c:v>52328.62</c:v>
                </c:pt>
                <c:pt idx="11">
                  <c:v>52056.22</c:v>
                </c:pt>
                <c:pt idx="12">
                  <c:v>53908.36</c:v>
                </c:pt>
                <c:pt idx="13">
                  <c:v>51072.52</c:v>
                </c:pt>
                <c:pt idx="14">
                  <c:v>52301.26</c:v>
                </c:pt>
                <c:pt idx="15">
                  <c:v>39108.33</c:v>
                </c:pt>
                <c:pt idx="16">
                  <c:v>23849.27</c:v>
                </c:pt>
                <c:pt idx="17">
                  <c:v>18957.349999999999</c:v>
                </c:pt>
                <c:pt idx="18">
                  <c:v>11706.86</c:v>
                </c:pt>
                <c:pt idx="19">
                  <c:v>51894.13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88-4F67-9A95-2136D977867B}"/>
            </c:ext>
          </c:extLst>
        </c:ser>
        <c:ser>
          <c:idx val="1"/>
          <c:order val="1"/>
          <c:tx>
            <c:strRef>
              <c:f>Sheet2!$D$27</c:f>
              <c:strCache>
                <c:ptCount val="1"/>
                <c:pt idx="0">
                  <c:v>Quark RDMA c=10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Sheet2!$B$28:$B$47</c:f>
              <c:strCache>
                <c:ptCount val="20"/>
                <c:pt idx="0">
                  <c:v>PING_INLINE</c:v>
                </c:pt>
                <c:pt idx="1">
                  <c:v>PING_BULK</c:v>
                </c:pt>
                <c:pt idx="2">
                  <c:v>SET</c:v>
                </c:pt>
                <c:pt idx="3">
                  <c:v>GET</c:v>
                </c:pt>
                <c:pt idx="4">
                  <c:v>INCR</c:v>
                </c:pt>
                <c:pt idx="5">
                  <c:v>LPUSH</c:v>
                </c:pt>
                <c:pt idx="6">
                  <c:v>RPUSH</c:v>
                </c:pt>
                <c:pt idx="7">
                  <c:v>LPOP</c:v>
                </c:pt>
                <c:pt idx="8">
                  <c:v>RPOP</c:v>
                </c:pt>
                <c:pt idx="9">
                  <c:v>SADD</c:v>
                </c:pt>
                <c:pt idx="10">
                  <c:v>HSET</c:v>
                </c:pt>
                <c:pt idx="11">
                  <c:v>SPOP</c:v>
                </c:pt>
                <c:pt idx="12">
                  <c:v>ZADD</c:v>
                </c:pt>
                <c:pt idx="13">
                  <c:v>ZPOPMIN</c:v>
                </c:pt>
                <c:pt idx="14">
                  <c:v>LPUSH</c:v>
                </c:pt>
                <c:pt idx="15">
                  <c:v>LRANGE_100</c:v>
                </c:pt>
                <c:pt idx="16">
                  <c:v>LRANGE_300</c:v>
                </c:pt>
                <c:pt idx="17">
                  <c:v>LRANGE_500</c:v>
                </c:pt>
                <c:pt idx="18">
                  <c:v>LRANGE_600</c:v>
                </c:pt>
                <c:pt idx="19">
                  <c:v>MSET</c:v>
                </c:pt>
              </c:strCache>
            </c:strRef>
          </c:cat>
          <c:val>
            <c:numRef>
              <c:f>Sheet2!$D$28:$D$47</c:f>
              <c:numCache>
                <c:formatCode>General</c:formatCode>
                <c:ptCount val="20"/>
                <c:pt idx="0">
                  <c:v>120918.98</c:v>
                </c:pt>
                <c:pt idx="1">
                  <c:v>121359.23</c:v>
                </c:pt>
                <c:pt idx="2">
                  <c:v>121065.38</c:v>
                </c:pt>
                <c:pt idx="3">
                  <c:v>121506.68</c:v>
                </c:pt>
                <c:pt idx="4">
                  <c:v>121212.12</c:v>
                </c:pt>
                <c:pt idx="5">
                  <c:v>121065.38</c:v>
                </c:pt>
                <c:pt idx="6">
                  <c:v>121212.12</c:v>
                </c:pt>
                <c:pt idx="7">
                  <c:v>121212.12</c:v>
                </c:pt>
                <c:pt idx="8">
                  <c:v>121359.23</c:v>
                </c:pt>
                <c:pt idx="9">
                  <c:v>121065.38</c:v>
                </c:pt>
                <c:pt idx="10">
                  <c:v>120627.27</c:v>
                </c:pt>
                <c:pt idx="11">
                  <c:v>121506.68</c:v>
                </c:pt>
                <c:pt idx="12">
                  <c:v>121212.12</c:v>
                </c:pt>
                <c:pt idx="13">
                  <c:v>122699.39</c:v>
                </c:pt>
                <c:pt idx="14">
                  <c:v>122249.38</c:v>
                </c:pt>
                <c:pt idx="15">
                  <c:v>75471.7</c:v>
                </c:pt>
                <c:pt idx="16">
                  <c:v>32509.75</c:v>
                </c:pt>
                <c:pt idx="17">
                  <c:v>22192.63</c:v>
                </c:pt>
                <c:pt idx="18">
                  <c:v>19138.759999999998</c:v>
                </c:pt>
                <c:pt idx="19">
                  <c:v>120627.27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88-4F67-9A95-2136D977867B}"/>
            </c:ext>
          </c:extLst>
        </c:ser>
        <c:ser>
          <c:idx val="2"/>
          <c:order val="2"/>
          <c:tx>
            <c:strRef>
              <c:f>Sheet2!$E$27</c:f>
              <c:strCache>
                <c:ptCount val="1"/>
                <c:pt idx="0">
                  <c:v>kata-qemu Flannel c=10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Sheet2!$B$28:$B$47</c:f>
              <c:strCache>
                <c:ptCount val="20"/>
                <c:pt idx="0">
                  <c:v>PING_INLINE</c:v>
                </c:pt>
                <c:pt idx="1">
                  <c:v>PING_BULK</c:v>
                </c:pt>
                <c:pt idx="2">
                  <c:v>SET</c:v>
                </c:pt>
                <c:pt idx="3">
                  <c:v>GET</c:v>
                </c:pt>
                <c:pt idx="4">
                  <c:v>INCR</c:v>
                </c:pt>
                <c:pt idx="5">
                  <c:v>LPUSH</c:v>
                </c:pt>
                <c:pt idx="6">
                  <c:v>RPUSH</c:v>
                </c:pt>
                <c:pt idx="7">
                  <c:v>LPOP</c:v>
                </c:pt>
                <c:pt idx="8">
                  <c:v>RPOP</c:v>
                </c:pt>
                <c:pt idx="9">
                  <c:v>SADD</c:v>
                </c:pt>
                <c:pt idx="10">
                  <c:v>HSET</c:v>
                </c:pt>
                <c:pt idx="11">
                  <c:v>SPOP</c:v>
                </c:pt>
                <c:pt idx="12">
                  <c:v>ZADD</c:v>
                </c:pt>
                <c:pt idx="13">
                  <c:v>ZPOPMIN</c:v>
                </c:pt>
                <c:pt idx="14">
                  <c:v>LPUSH</c:v>
                </c:pt>
                <c:pt idx="15">
                  <c:v>LRANGE_100</c:v>
                </c:pt>
                <c:pt idx="16">
                  <c:v>LRANGE_300</c:v>
                </c:pt>
                <c:pt idx="17">
                  <c:v>LRANGE_500</c:v>
                </c:pt>
                <c:pt idx="18">
                  <c:v>LRANGE_600</c:v>
                </c:pt>
                <c:pt idx="19">
                  <c:v>MSET</c:v>
                </c:pt>
              </c:strCache>
            </c:strRef>
          </c:cat>
          <c:val>
            <c:numRef>
              <c:f>Sheet2!$E$28:$E$47</c:f>
              <c:numCache>
                <c:formatCode>General</c:formatCode>
                <c:ptCount val="20"/>
                <c:pt idx="0">
                  <c:v>40666.94</c:v>
                </c:pt>
                <c:pt idx="1">
                  <c:v>44111.16</c:v>
                </c:pt>
                <c:pt idx="2">
                  <c:v>44189.13</c:v>
                </c:pt>
                <c:pt idx="3">
                  <c:v>44943.82</c:v>
                </c:pt>
                <c:pt idx="4">
                  <c:v>44150.11</c:v>
                </c:pt>
                <c:pt idx="5">
                  <c:v>41254.120000000003</c:v>
                </c:pt>
                <c:pt idx="6">
                  <c:v>40453.08</c:v>
                </c:pt>
                <c:pt idx="7">
                  <c:v>44583.15</c:v>
                </c:pt>
                <c:pt idx="8">
                  <c:v>44033.47</c:v>
                </c:pt>
                <c:pt idx="9">
                  <c:v>44306.6</c:v>
                </c:pt>
                <c:pt idx="10">
                  <c:v>44642.86</c:v>
                </c:pt>
                <c:pt idx="11">
                  <c:v>45558.09</c:v>
                </c:pt>
                <c:pt idx="12">
                  <c:v>44722.720000000001</c:v>
                </c:pt>
                <c:pt idx="13">
                  <c:v>43440.480000000003</c:v>
                </c:pt>
                <c:pt idx="14">
                  <c:v>44326.239999999998</c:v>
                </c:pt>
                <c:pt idx="15">
                  <c:v>35373.19</c:v>
                </c:pt>
                <c:pt idx="16">
                  <c:v>13473.46</c:v>
                </c:pt>
                <c:pt idx="17">
                  <c:v>14679.98</c:v>
                </c:pt>
                <c:pt idx="18">
                  <c:v>10860.12</c:v>
                </c:pt>
                <c:pt idx="19">
                  <c:v>42319.09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88-4F67-9A95-2136D9778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7261871"/>
        <c:axId val="1137255215"/>
      </c:lineChart>
      <c:catAx>
        <c:axId val="113726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255215"/>
        <c:crosses val="autoZero"/>
        <c:auto val="1"/>
        <c:lblAlgn val="ctr"/>
        <c:lblOffset val="100"/>
        <c:noMultiLvlLbl val="0"/>
      </c:catAx>
      <c:valAx>
        <c:axId val="113725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26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Redis 1 TCP connection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Runc Flannel c=1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Sheet2!$B$4:$B$23</c:f>
              <c:strCache>
                <c:ptCount val="20"/>
                <c:pt idx="0">
                  <c:v>PING_INLINE</c:v>
                </c:pt>
                <c:pt idx="1">
                  <c:v>PING_BULK</c:v>
                </c:pt>
                <c:pt idx="2">
                  <c:v>SET</c:v>
                </c:pt>
                <c:pt idx="3">
                  <c:v>GET</c:v>
                </c:pt>
                <c:pt idx="4">
                  <c:v>INCR</c:v>
                </c:pt>
                <c:pt idx="5">
                  <c:v>LPUSH</c:v>
                </c:pt>
                <c:pt idx="6">
                  <c:v>RPUSH</c:v>
                </c:pt>
                <c:pt idx="7">
                  <c:v>LPOP</c:v>
                </c:pt>
                <c:pt idx="8">
                  <c:v>RPOP</c:v>
                </c:pt>
                <c:pt idx="9">
                  <c:v>SADD</c:v>
                </c:pt>
                <c:pt idx="10">
                  <c:v>HSET</c:v>
                </c:pt>
                <c:pt idx="11">
                  <c:v>SPOP</c:v>
                </c:pt>
                <c:pt idx="12">
                  <c:v>ZADD</c:v>
                </c:pt>
                <c:pt idx="13">
                  <c:v>ZPOPMIN</c:v>
                </c:pt>
                <c:pt idx="14">
                  <c:v>LPUSH</c:v>
                </c:pt>
                <c:pt idx="15">
                  <c:v>LRANGE_100</c:v>
                </c:pt>
                <c:pt idx="16">
                  <c:v>LRANGE_300</c:v>
                </c:pt>
                <c:pt idx="17">
                  <c:v>LRANGE_500</c:v>
                </c:pt>
                <c:pt idx="18">
                  <c:v>LRANGE_600</c:v>
                </c:pt>
                <c:pt idx="19">
                  <c:v>MSET</c:v>
                </c:pt>
              </c:strCache>
            </c:strRef>
          </c:cat>
          <c:val>
            <c:numRef>
              <c:f>Sheet2!$C$4:$C$23</c:f>
              <c:numCache>
                <c:formatCode>General</c:formatCode>
                <c:ptCount val="20"/>
                <c:pt idx="0">
                  <c:v>5935.77</c:v>
                </c:pt>
                <c:pt idx="1">
                  <c:v>6139.11</c:v>
                </c:pt>
                <c:pt idx="2">
                  <c:v>6191.18</c:v>
                </c:pt>
                <c:pt idx="3">
                  <c:v>6029.18</c:v>
                </c:pt>
                <c:pt idx="4">
                  <c:v>6077.55</c:v>
                </c:pt>
                <c:pt idx="5">
                  <c:v>6264.09</c:v>
                </c:pt>
                <c:pt idx="6">
                  <c:v>6190.8</c:v>
                </c:pt>
                <c:pt idx="7">
                  <c:v>6166.75</c:v>
                </c:pt>
                <c:pt idx="8">
                  <c:v>6208.48</c:v>
                </c:pt>
                <c:pt idx="9">
                  <c:v>5888.59</c:v>
                </c:pt>
                <c:pt idx="10">
                  <c:v>5935.07</c:v>
                </c:pt>
                <c:pt idx="11">
                  <c:v>6060.97</c:v>
                </c:pt>
                <c:pt idx="12">
                  <c:v>6111.35</c:v>
                </c:pt>
                <c:pt idx="13">
                  <c:v>6170.94</c:v>
                </c:pt>
                <c:pt idx="14">
                  <c:v>5918.21</c:v>
                </c:pt>
                <c:pt idx="15">
                  <c:v>5668.61</c:v>
                </c:pt>
                <c:pt idx="16">
                  <c:v>3317.08</c:v>
                </c:pt>
                <c:pt idx="17">
                  <c:v>3011.05</c:v>
                </c:pt>
                <c:pt idx="18">
                  <c:v>2880.52</c:v>
                </c:pt>
                <c:pt idx="19">
                  <c:v>5696.38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DA-41D6-A711-8A53DF6D9031}"/>
            </c:ext>
          </c:extLst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Quark RDMA c=1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Sheet2!$B$4:$B$23</c:f>
              <c:strCache>
                <c:ptCount val="20"/>
                <c:pt idx="0">
                  <c:v>PING_INLINE</c:v>
                </c:pt>
                <c:pt idx="1">
                  <c:v>PING_BULK</c:v>
                </c:pt>
                <c:pt idx="2">
                  <c:v>SET</c:v>
                </c:pt>
                <c:pt idx="3">
                  <c:v>GET</c:v>
                </c:pt>
                <c:pt idx="4">
                  <c:v>INCR</c:v>
                </c:pt>
                <c:pt idx="5">
                  <c:v>LPUSH</c:v>
                </c:pt>
                <c:pt idx="6">
                  <c:v>RPUSH</c:v>
                </c:pt>
                <c:pt idx="7">
                  <c:v>LPOP</c:v>
                </c:pt>
                <c:pt idx="8">
                  <c:v>RPOP</c:v>
                </c:pt>
                <c:pt idx="9">
                  <c:v>SADD</c:v>
                </c:pt>
                <c:pt idx="10">
                  <c:v>HSET</c:v>
                </c:pt>
                <c:pt idx="11">
                  <c:v>SPOP</c:v>
                </c:pt>
                <c:pt idx="12">
                  <c:v>ZADD</c:v>
                </c:pt>
                <c:pt idx="13">
                  <c:v>ZPOPMIN</c:v>
                </c:pt>
                <c:pt idx="14">
                  <c:v>LPUSH</c:v>
                </c:pt>
                <c:pt idx="15">
                  <c:v>LRANGE_100</c:v>
                </c:pt>
                <c:pt idx="16">
                  <c:v>LRANGE_300</c:v>
                </c:pt>
                <c:pt idx="17">
                  <c:v>LRANGE_500</c:v>
                </c:pt>
                <c:pt idx="18">
                  <c:v>LRANGE_600</c:v>
                </c:pt>
                <c:pt idx="19">
                  <c:v>MSET</c:v>
                </c:pt>
              </c:strCache>
            </c:strRef>
          </c:cat>
          <c:val>
            <c:numRef>
              <c:f>Sheet2!$D$4:$D$23</c:f>
              <c:numCache>
                <c:formatCode>General</c:formatCode>
                <c:ptCount val="20"/>
                <c:pt idx="0">
                  <c:v>31969.31</c:v>
                </c:pt>
                <c:pt idx="1">
                  <c:v>32552.080000000002</c:v>
                </c:pt>
                <c:pt idx="2">
                  <c:v>31836.99</c:v>
                </c:pt>
                <c:pt idx="3">
                  <c:v>32310.18</c:v>
                </c:pt>
                <c:pt idx="4">
                  <c:v>32393.91</c:v>
                </c:pt>
                <c:pt idx="5">
                  <c:v>32195.75</c:v>
                </c:pt>
                <c:pt idx="6">
                  <c:v>32320.62</c:v>
                </c:pt>
                <c:pt idx="7">
                  <c:v>31735.96</c:v>
                </c:pt>
                <c:pt idx="8">
                  <c:v>32144</c:v>
                </c:pt>
                <c:pt idx="9">
                  <c:v>31989.759999999998</c:v>
                </c:pt>
                <c:pt idx="10">
                  <c:v>31857.279999999999</c:v>
                </c:pt>
                <c:pt idx="11">
                  <c:v>32030.75</c:v>
                </c:pt>
                <c:pt idx="12">
                  <c:v>31635.56</c:v>
                </c:pt>
                <c:pt idx="13">
                  <c:v>32435.94</c:v>
                </c:pt>
                <c:pt idx="14">
                  <c:v>31877.59</c:v>
                </c:pt>
                <c:pt idx="15">
                  <c:v>19094.900000000001</c:v>
                </c:pt>
                <c:pt idx="16">
                  <c:v>12506.25</c:v>
                </c:pt>
                <c:pt idx="17">
                  <c:v>9604.2999999999993</c:v>
                </c:pt>
                <c:pt idx="18">
                  <c:v>8580.74</c:v>
                </c:pt>
                <c:pt idx="19">
                  <c:v>25477.71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DA-41D6-A711-8A53DF6D9031}"/>
            </c:ext>
          </c:extLst>
        </c:ser>
        <c:ser>
          <c:idx val="2"/>
          <c:order val="2"/>
          <c:tx>
            <c:strRef>
              <c:f>Sheet2!$E$3</c:f>
              <c:strCache>
                <c:ptCount val="1"/>
                <c:pt idx="0">
                  <c:v>kata-qemu Flannel c=1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Sheet2!$B$4:$B$23</c:f>
              <c:strCache>
                <c:ptCount val="20"/>
                <c:pt idx="0">
                  <c:v>PING_INLINE</c:v>
                </c:pt>
                <c:pt idx="1">
                  <c:v>PING_BULK</c:v>
                </c:pt>
                <c:pt idx="2">
                  <c:v>SET</c:v>
                </c:pt>
                <c:pt idx="3">
                  <c:v>GET</c:v>
                </c:pt>
                <c:pt idx="4">
                  <c:v>INCR</c:v>
                </c:pt>
                <c:pt idx="5">
                  <c:v>LPUSH</c:v>
                </c:pt>
                <c:pt idx="6">
                  <c:v>RPUSH</c:v>
                </c:pt>
                <c:pt idx="7">
                  <c:v>LPOP</c:v>
                </c:pt>
                <c:pt idx="8">
                  <c:v>RPOP</c:v>
                </c:pt>
                <c:pt idx="9">
                  <c:v>SADD</c:v>
                </c:pt>
                <c:pt idx="10">
                  <c:v>HSET</c:v>
                </c:pt>
                <c:pt idx="11">
                  <c:v>SPOP</c:v>
                </c:pt>
                <c:pt idx="12">
                  <c:v>ZADD</c:v>
                </c:pt>
                <c:pt idx="13">
                  <c:v>ZPOPMIN</c:v>
                </c:pt>
                <c:pt idx="14">
                  <c:v>LPUSH</c:v>
                </c:pt>
                <c:pt idx="15">
                  <c:v>LRANGE_100</c:v>
                </c:pt>
                <c:pt idx="16">
                  <c:v>LRANGE_300</c:v>
                </c:pt>
                <c:pt idx="17">
                  <c:v>LRANGE_500</c:v>
                </c:pt>
                <c:pt idx="18">
                  <c:v>LRANGE_600</c:v>
                </c:pt>
                <c:pt idx="19">
                  <c:v>MSET</c:v>
                </c:pt>
              </c:strCache>
            </c:strRef>
          </c:cat>
          <c:val>
            <c:numRef>
              <c:f>Sheet2!$E$4:$E$23</c:f>
              <c:numCache>
                <c:formatCode>General</c:formatCode>
                <c:ptCount val="20"/>
                <c:pt idx="0">
                  <c:v>5911.56</c:v>
                </c:pt>
                <c:pt idx="1">
                  <c:v>6362.54</c:v>
                </c:pt>
                <c:pt idx="2">
                  <c:v>6217.36</c:v>
                </c:pt>
                <c:pt idx="3">
                  <c:v>6264.49</c:v>
                </c:pt>
                <c:pt idx="4">
                  <c:v>5683.76</c:v>
                </c:pt>
                <c:pt idx="5">
                  <c:v>6343.17</c:v>
                </c:pt>
                <c:pt idx="6">
                  <c:v>6258.61</c:v>
                </c:pt>
                <c:pt idx="7">
                  <c:v>6172.08</c:v>
                </c:pt>
                <c:pt idx="8">
                  <c:v>6284.96</c:v>
                </c:pt>
                <c:pt idx="9">
                  <c:v>6292.08</c:v>
                </c:pt>
                <c:pt idx="10">
                  <c:v>5246.04</c:v>
                </c:pt>
                <c:pt idx="11">
                  <c:v>5282.34</c:v>
                </c:pt>
                <c:pt idx="12">
                  <c:v>6288.52</c:v>
                </c:pt>
                <c:pt idx="13">
                  <c:v>6187.35</c:v>
                </c:pt>
                <c:pt idx="14">
                  <c:v>6220.45</c:v>
                </c:pt>
                <c:pt idx="15">
                  <c:v>1822.62</c:v>
                </c:pt>
                <c:pt idx="16">
                  <c:v>3143.07</c:v>
                </c:pt>
                <c:pt idx="17">
                  <c:v>2603.96</c:v>
                </c:pt>
                <c:pt idx="18">
                  <c:v>1843.25</c:v>
                </c:pt>
                <c:pt idx="19">
                  <c:v>5870.27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DA-41D6-A711-8A53DF6D9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0555903"/>
        <c:axId val="1150559647"/>
      </c:lineChart>
      <c:catAx>
        <c:axId val="115055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559647"/>
        <c:crosses val="autoZero"/>
        <c:auto val="1"/>
        <c:lblAlgn val="ctr"/>
        <c:lblOffset val="100"/>
        <c:noMultiLvlLbl val="0"/>
      </c:catAx>
      <c:valAx>
        <c:axId val="115055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555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US" dirty="0"/>
              <a:t>Hello Every one, welcome again to OSS and hope you enjoyed the conference. And thank you for coming to our talk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My name is YX, I am from FW. My team mate Yulin is also here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We will present and talk about Quark container, a new high performance and secure container.</a:t>
            </a:r>
          </a:p>
        </p:txBody>
      </p:sp>
    </p:spTree>
    <p:extLst>
      <p:ext uri="{BB962C8B-B14F-4D97-AF65-F5344CB8AC3E}">
        <p14:creationId xmlns:p14="http://schemas.microsoft.com/office/powerpoint/2010/main" val="321682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agenda we have prepare for this talk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I will get started with introduction &amp; background. Who are we and some background why we built a new container.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Then Yulin will take over and talk about detail of Quark design and its architecture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He will also talk about preliminary test results, to compare Quark with </a:t>
            </a:r>
            <a:r>
              <a:rPr lang="en-US" dirty="0" err="1"/>
              <a:t>RunC</a:t>
            </a:r>
            <a:r>
              <a:rPr lang="en-US" dirty="0"/>
              <a:t>, </a:t>
            </a:r>
            <a:r>
              <a:rPr lang="en-US" dirty="0" err="1"/>
              <a:t>gVisor</a:t>
            </a:r>
            <a:r>
              <a:rPr lang="en-US" dirty="0"/>
              <a:t> and Kata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Hopefully in the end we have time to answer questions you may have. </a:t>
            </a:r>
          </a:p>
        </p:txBody>
      </p:sp>
    </p:spTree>
    <p:extLst>
      <p:ext uri="{BB962C8B-B14F-4D97-AF65-F5344CB8AC3E}">
        <p14:creationId xmlns:p14="http://schemas.microsoft.com/office/powerpoint/2010/main" val="29687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YOU MAY ASK WHY WE BUILD ANOTHER CONTAINER WHILE WE HAVE Kata, </a:t>
            </a:r>
            <a:r>
              <a:rPr lang="en-US" dirty="0" err="1"/>
              <a:t>gVisor</a:t>
            </a:r>
            <a:r>
              <a:rPr lang="en-US" dirty="0"/>
              <a:t>, now </a:t>
            </a:r>
            <a:r>
              <a:rPr lang="en-US" dirty="0" err="1"/>
              <a:t>WebAssembly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0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0639-60BE-CEBB-4A79-7F800142D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D690F-697D-445B-F9D2-178F59CBF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0DD72-C172-95FF-85EB-2F68C6C1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119-4FEC-46DB-89F1-AB17BB5891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5EC66-7B44-3A56-9FE5-1745177A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C235-7D8E-906A-2E8C-D1BD247A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1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3427-52EB-3A2C-027C-CBDD0EE3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D62D6-530A-B926-F4CD-349D755D2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2BE36-CAA7-028A-3A3B-60DE8C27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119-4FEC-46DB-89F1-AB17BB5891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3D99E-3B35-977B-355C-E08A5B7B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252EE-4994-06A6-6856-3BD3D90A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502C9-1C51-F53A-070A-03E2C5B5E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E0F8A-2610-065E-3423-C555241FD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915A9-4F2A-43E8-6511-F27796FF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119-4FEC-46DB-89F1-AB17BB5891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D3299-B715-5615-1EEB-68DFCEB6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F7B6B-09F3-D6DB-1504-9B44FA99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1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Custom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258842" y="1781666"/>
            <a:ext cx="5793079" cy="1321358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228600" indent="0">
              <a:spcBef>
                <a:spcPts val="900"/>
              </a:spcBef>
              <a:buClrTx/>
              <a:buSzTx/>
              <a:buFontTx/>
              <a:buNone/>
              <a:defRPr sz="4800" b="1"/>
            </a:lvl1pPr>
            <a:lvl2pPr marL="228600" indent="457200">
              <a:spcBef>
                <a:spcPts val="900"/>
              </a:spcBef>
              <a:buClrTx/>
              <a:buSzTx/>
              <a:buFontTx/>
              <a:buNone/>
              <a:defRPr sz="4800" b="1"/>
            </a:lvl2pPr>
            <a:lvl3pPr marL="228600" indent="914400">
              <a:spcBef>
                <a:spcPts val="900"/>
              </a:spcBef>
              <a:buClrTx/>
              <a:buSzTx/>
              <a:buFontTx/>
              <a:buNone/>
              <a:defRPr sz="4800" b="1"/>
            </a:lvl3pPr>
            <a:lvl4pPr marL="228600" indent="1371600">
              <a:spcBef>
                <a:spcPts val="900"/>
              </a:spcBef>
              <a:buClrTx/>
              <a:buSzTx/>
              <a:buFontTx/>
              <a:buNone/>
              <a:defRPr sz="4800" b="1"/>
            </a:lvl4pPr>
            <a:lvl5pPr marL="228600" indent="1828800">
              <a:spcBef>
                <a:spcPts val="900"/>
              </a:spcBef>
              <a:buClrTx/>
              <a:buSzTx/>
              <a:buFontTx/>
              <a:buNone/>
              <a:defRPr sz="4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258841" y="3188508"/>
            <a:ext cx="3026005" cy="403107"/>
          </a:xfrm>
          <a:prstGeom prst="rect">
            <a:avLst/>
          </a:prstGeom>
          <a:solidFill>
            <a:srgbClr val="000000"/>
          </a:solidFill>
        </p:spPr>
        <p:txBody>
          <a:bodyPr lIns="45719" tIns="45719" rIns="45719" bIns="45719"/>
          <a:lstStyle/>
          <a:p>
            <a:pPr marL="228600" indent="0">
              <a:spcBef>
                <a:spcPts val="300"/>
              </a:spcBef>
              <a:buClrTx/>
              <a:buSzTx/>
              <a:buFontTx/>
              <a:buNone/>
              <a:defRPr sz="1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4"/>
          </p:nvPr>
        </p:nvSpPr>
        <p:spPr>
          <a:xfrm>
            <a:off x="360383" y="4470167"/>
            <a:ext cx="2150469" cy="40310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28600" indent="0"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23376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3352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5F36-B0F3-2B04-B5E5-613587D7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F0B53-DB8B-7FF0-A24F-A586222B6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2B2DE-A0D2-87CE-4081-22CD882F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119-4FEC-46DB-89F1-AB17BB5891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D844B-AE02-AEF3-2209-FD0E207B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F932E-E132-998E-FCDB-CCE2B537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3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14D1-FCC8-8CB8-7961-B1551E70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A7439-7773-2A90-8645-273E1B206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EE217-7799-3085-CD13-BABE5230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119-4FEC-46DB-89F1-AB17BB5891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B914A-315C-7404-C4A6-1DEAF313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FEE9C-DC0F-87F7-3E66-469195A9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2452-228A-8EA8-6938-638F995C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68C29-8741-444E-8BD8-A3968682A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0CEC5-33B7-ACDF-5F67-9289E6E7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3A52F-F713-0A94-BA83-77CE4700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119-4FEC-46DB-89F1-AB17BB5891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DAD93-DA33-3AB5-84AD-F204A1F5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81C50-C852-5B1C-6C45-00C32B0B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4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7991-77AB-900D-2586-243569EF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BBE45-C229-BD9F-E4A9-4BA722B08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306AD-F78F-518D-3D80-27C7251BD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ED0EF-17EF-9B6B-EBF0-5DE4EFC34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6FD4A-59C9-5D3B-C4D1-C51422D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87C8A-CAFB-9492-A071-47D2DD6D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119-4FEC-46DB-89F1-AB17BB5891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CCF40-57D9-3DFE-EE61-A8779660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7D8F4-3920-8F96-E86C-0142EDF7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0CB0-B5D3-F298-6004-64218C69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554B2-1B5D-6410-68FD-4966D62E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119-4FEC-46DB-89F1-AB17BB5891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D2169-993A-3946-2E8F-827F8AD1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626F6-6679-DB5A-84C3-FFEEEDF2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F6515-E26E-62D8-8923-9A2C2EFB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119-4FEC-46DB-89F1-AB17BB5891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2B33E-8F96-2C1A-FC04-860B151F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CC5FD-7CB1-42D8-BF9F-C25AC88A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0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000AA-AC74-7D26-B10E-E3BEE809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74D4B-7548-C33C-8F4D-1FD708A6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70AB3-7C9B-0592-2E0B-4127D3C66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F658C-988F-77B8-E9F5-362F840B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119-4FEC-46DB-89F1-AB17BB5891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1DFE6-ADF2-D592-8A9B-ED8A2107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6D36E-9655-C337-80B5-F439503A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8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8156-9743-FB20-F356-C5AB1982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2D66F-6AFD-65DA-6DFD-6B8BC1196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4A88D-252C-C38C-4D0F-CA179E22A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6A89F-AD12-78A9-9AB3-09B5B977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119-4FEC-46DB-89F1-AB17BB5891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06642-8862-2E21-03FD-C78E4CBA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6198D-B4D9-C994-BDA2-7D5A3AD4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3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801E8-F3D0-C513-D845-65BA8335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1D413-1E0F-B1F2-EE49-684E1167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61414-70F2-5C76-0912-A971AE522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9119-4FEC-46DB-89F1-AB17BB5891E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81EE6-24C6-29E3-457F-C119DE7F2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DA35C-4FA9-619D-7F33-AE2F00B54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QuarkContainer/Quark/blob/main/doc/perf_test_result.xlsx" TargetMode="External"/><Relationship Id="rId2" Type="http://schemas.openxmlformats.org/officeDocument/2006/relationships/hyperlink" Target="https://github.com/QuarkContainer/Quark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centauruscloud.io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body" sz="quarter" idx="13"/>
          </p:nvPr>
        </p:nvSpPr>
        <p:spPr>
          <a:xfrm>
            <a:off x="3294530" y="1458756"/>
            <a:ext cx="5325034" cy="1321358"/>
          </a:xfrm>
          <a:prstGeom prst="rect">
            <a:avLst/>
          </a:prstGeom>
          <a:gradFill>
            <a:gsLst>
              <a:gs pos="0">
                <a:schemeClr val="accent4">
                  <a:hueOff val="-206663"/>
                  <a:satOff val="29896"/>
                  <a:lumOff val="29240"/>
                </a:schemeClr>
              </a:gs>
              <a:gs pos="35000">
                <a:srgbClr val="D8C9EE"/>
              </a:gs>
              <a:gs pos="100000">
                <a:schemeClr val="accent4">
                  <a:hueOff val="-242556"/>
                  <a:satOff val="32941"/>
                  <a:lumOff val="43328"/>
                </a:schemeClr>
              </a:gs>
            </a:gsLst>
            <a:lin ang="16200000"/>
          </a:gradFill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tIns="45719" rIns="45719" bIns="45719"/>
          <a:lstStyle>
            <a:lvl1pPr marL="0" defTabSz="804672">
              <a:spcBef>
                <a:spcPts val="0"/>
              </a:spcBef>
              <a:defRPr sz="352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indent="0" algn="ctr">
              <a:buNone/>
            </a:pPr>
            <a:r>
              <a:rPr lang="en-US" dirty="0"/>
              <a:t>Quark - High Performance Secure Container</a:t>
            </a:r>
            <a:endParaRPr dirty="0"/>
          </a:p>
        </p:txBody>
      </p:sp>
      <p:sp>
        <p:nvSpPr>
          <p:cNvPr id="70" name="Shape 70"/>
          <p:cNvSpPr/>
          <p:nvPr/>
        </p:nvSpPr>
        <p:spPr>
          <a:xfrm>
            <a:off x="333791" y="4487320"/>
            <a:ext cx="1165226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lnSpcReduction="10000"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t>#ossummit</a:t>
            </a:r>
          </a:p>
        </p:txBody>
      </p:sp>
      <p:pic>
        <p:nvPicPr>
          <p:cNvPr id="72" name="futurewei-logo-swirl-400x1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879" y="261335"/>
            <a:ext cx="2298674" cy="649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5D50-1FEC-9A60-B1CC-FDA9A59C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17"/>
            <a:ext cx="9144000" cy="49048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SzPts val="2200"/>
              <a:defRPr sz="2200"/>
            </a:pPr>
            <a:r>
              <a:rPr lang="en-US" sz="2800" b="1" dirty="0"/>
              <a:t>Other Built-In Performance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B53A5-D068-24C0-AF36-7A6F55CC0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" y="4365521"/>
            <a:ext cx="1168655" cy="490485"/>
          </a:xfrm>
          <a:prstGeom prst="rect">
            <a:avLst/>
          </a:prstGeom>
        </p:spPr>
      </p:pic>
      <p:sp>
        <p:nvSpPr>
          <p:cNvPr id="11" name="Shape 80">
            <a:extLst>
              <a:ext uri="{FF2B5EF4-FFF2-40B4-BE49-F238E27FC236}">
                <a16:creationId xmlns:a16="http://schemas.microsoft.com/office/drawing/2014/main" id="{D6350F26-E701-51CE-3CBD-C91BDB8D2FEB}"/>
              </a:ext>
            </a:extLst>
          </p:cNvPr>
          <p:cNvSpPr txBox="1">
            <a:spLocks/>
          </p:cNvSpPr>
          <p:nvPr/>
        </p:nvSpPr>
        <p:spPr>
          <a:xfrm>
            <a:off x="1120877" y="1118490"/>
            <a:ext cx="7388941" cy="3247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marL="457200" marR="0" indent="-4064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977900" marR="0" indent="-4445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513839" marR="0" indent="-49783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971039" marR="0" indent="-49783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428239" marR="0" indent="-49783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80360" marR="0" indent="-48006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337559" marR="0" indent="-4800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94759" marR="0" indent="-4800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51959" marR="0" indent="-4800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342900" indent="-342900" hangingPunct="1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2400" b="1" dirty="0"/>
              <a:t>TCP Socket Over RDMA</a:t>
            </a:r>
          </a:p>
          <a:p>
            <a:pPr marL="0" indent="0" hangingPunct="1">
              <a:spcBef>
                <a:spcPts val="0"/>
              </a:spcBef>
              <a:buSzPts val="2200"/>
              <a:buNone/>
              <a:defRPr sz="2200"/>
            </a:pPr>
            <a:endParaRPr lang="en-US" sz="2400" b="1" dirty="0"/>
          </a:p>
          <a:p>
            <a:pPr marL="342900" indent="-342900" hangingPunct="1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2400" b="1" dirty="0"/>
              <a:t>Hibernate Container</a:t>
            </a:r>
          </a:p>
          <a:p>
            <a:pPr marL="342900" indent="-342900" hangingPunct="1">
              <a:lnSpc>
                <a:spcPct val="130000"/>
              </a:lnSpc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endParaRPr lang="en-US" sz="2400" b="1" dirty="0"/>
          </a:p>
          <a:p>
            <a:pPr marL="342900" indent="-342900" hangingPunct="1">
              <a:lnSpc>
                <a:spcPct val="130000"/>
              </a:lnSpc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59436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68F3-59A3-2965-C870-B97A3FC4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31" y="5000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TCP Socket Over RDMA -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C0BCE-D578-EE88-D5AB-54C770132575}"/>
              </a:ext>
            </a:extLst>
          </p:cNvPr>
          <p:cNvSpPr txBox="1"/>
          <p:nvPr/>
        </p:nvSpPr>
        <p:spPr>
          <a:xfrm>
            <a:off x="759759" y="4231444"/>
            <a:ext cx="256838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1. TCP Socket Virtualization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BCFB2-3F3B-BE74-D753-6B3A70237A5F}"/>
              </a:ext>
            </a:extLst>
          </p:cNvPr>
          <p:cNvSpPr txBox="1"/>
          <p:nvPr/>
        </p:nvSpPr>
        <p:spPr>
          <a:xfrm>
            <a:off x="5053853" y="4235297"/>
            <a:ext cx="333038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2. Container Network Integration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FF38D7-592B-0C5F-4A46-8A3D9AEE7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31700"/>
            <a:ext cx="4431413" cy="35779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FDB3FD-64AC-D8C4-0A83-0501A92C4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884" y="928785"/>
            <a:ext cx="4687779" cy="30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512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C37B-CD28-90C4-00FE-022CA3CC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37" y="82115"/>
            <a:ext cx="7886700" cy="994172"/>
          </a:xfrm>
        </p:spPr>
        <p:txBody>
          <a:bodyPr/>
          <a:lstStyle/>
          <a:p>
            <a:r>
              <a:rPr lang="en-US" dirty="0"/>
              <a:t>Test 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5B1C7-5098-8389-B92C-5FBA6A39A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" y="2600378"/>
            <a:ext cx="8686800" cy="2543122"/>
          </a:xfrm>
          <a:prstGeom prst="rect">
            <a:avLst/>
          </a:prstGeom>
        </p:spPr>
      </p:pic>
      <p:pic>
        <p:nvPicPr>
          <p:cNvPr id="7" name="Picture 6" descr="Chart, line chart">
            <a:extLst>
              <a:ext uri="{FF2B5EF4-FFF2-40B4-BE49-F238E27FC236}">
                <a16:creationId xmlns:a16="http://schemas.microsoft.com/office/drawing/2014/main" id="{A17EA944-9F9C-25A1-AE5A-24F410571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7" y="864651"/>
            <a:ext cx="2923448" cy="1663341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660B80C-76BC-02BF-7D2B-C72326EFD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299488"/>
              </p:ext>
            </p:extLst>
          </p:nvPr>
        </p:nvGraphicFramePr>
        <p:xfrm>
          <a:off x="6057480" y="159877"/>
          <a:ext cx="2865293" cy="236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A957946-2DC1-ECB8-4949-8F5F55994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244791"/>
              </p:ext>
            </p:extLst>
          </p:nvPr>
        </p:nvGraphicFramePr>
        <p:xfrm>
          <a:off x="3134032" y="203634"/>
          <a:ext cx="2824316" cy="236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979115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3BA5-3690-58C7-B257-1392D203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Hibernate Container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D2132D-A31F-E522-A1C0-CD5AECACB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09" y="1342410"/>
            <a:ext cx="44100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8B55FD-1B83-7E02-122B-4DA8B773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06987"/>
            <a:ext cx="3299693" cy="28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817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dirty="0"/>
              <a:t>Q &amp; A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296896" y="895291"/>
            <a:ext cx="8746329" cy="2718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3192" indent="-349504" defTabSz="786384">
              <a:spcBef>
                <a:spcPts val="400"/>
              </a:spcBef>
              <a:buSzPts val="2000"/>
              <a:buFont typeface="Wingdings" panose="05000000000000000000" pitchFamily="2" charset="2"/>
              <a:buChar char="§"/>
              <a:defRPr sz="2064"/>
            </a:pPr>
            <a:r>
              <a:rPr lang="en-US" sz="1800" dirty="0"/>
              <a:t>Quark </a:t>
            </a:r>
            <a:r>
              <a:rPr lang="en-US" sz="1800" dirty="0">
                <a:hlinkClick r:id="rId2"/>
              </a:rPr>
              <a:t>https://github.com/QuarkContainer/Quark</a:t>
            </a:r>
            <a:endParaRPr lang="en-US" sz="1800" dirty="0"/>
          </a:p>
          <a:p>
            <a:pPr marL="393192" indent="-349504" defTabSz="786384">
              <a:spcBef>
                <a:spcPts val="400"/>
              </a:spcBef>
              <a:buSzPts val="2000"/>
              <a:buFont typeface="Wingdings" panose="05000000000000000000" pitchFamily="2" charset="2"/>
              <a:buChar char="§"/>
              <a:defRPr sz="2064"/>
            </a:pPr>
            <a:endParaRPr lang="en-US" sz="1800" dirty="0"/>
          </a:p>
          <a:p>
            <a:pPr marL="393192" indent="-349504" defTabSz="786384">
              <a:spcBef>
                <a:spcPts val="400"/>
              </a:spcBef>
              <a:buSzPts val="2000"/>
              <a:buFont typeface="Wingdings" panose="05000000000000000000" pitchFamily="2" charset="2"/>
              <a:buChar char="§"/>
              <a:defRPr sz="2064"/>
            </a:pPr>
            <a:r>
              <a:rPr lang="en-US" sz="1800" dirty="0"/>
              <a:t>Perf test result </a:t>
            </a:r>
            <a:r>
              <a:rPr lang="en-US" sz="1800" dirty="0">
                <a:hlinkClick r:id="rId3"/>
              </a:rPr>
              <a:t>https://github.com/QuarkContainer/Quark/blob/main/doc/perf_test_result.xlsx</a:t>
            </a:r>
            <a:r>
              <a:rPr lang="en-US" sz="1800" dirty="0"/>
              <a:t>  </a:t>
            </a:r>
          </a:p>
          <a:p>
            <a:pPr marL="393192" indent="-349504" defTabSz="786384">
              <a:spcBef>
                <a:spcPts val="400"/>
              </a:spcBef>
              <a:buSzPts val="2000"/>
              <a:buFont typeface="Wingdings" panose="05000000000000000000" pitchFamily="2" charset="2"/>
              <a:buChar char="§"/>
              <a:defRPr sz="2064"/>
            </a:pPr>
            <a:endParaRPr lang="en-US" sz="1800" dirty="0"/>
          </a:p>
          <a:p>
            <a:pPr marL="393192" indent="-349504" defTabSz="786384">
              <a:spcBef>
                <a:spcPts val="400"/>
              </a:spcBef>
              <a:buSzPts val="2000"/>
              <a:buFont typeface="Wingdings" panose="05000000000000000000" pitchFamily="2" charset="2"/>
              <a:buChar char="§"/>
              <a:defRPr sz="2064"/>
            </a:pPr>
            <a:r>
              <a:rPr sz="1800" dirty="0"/>
              <a:t>Centaurus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https://www.centauruscloud.io/</a:t>
            </a:r>
            <a:endParaRPr sz="18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 marL="43688" indent="0" defTabSz="786384">
              <a:spcBef>
                <a:spcPts val="400"/>
              </a:spcBef>
              <a:buSzPts val="2000"/>
              <a:buNone/>
              <a:defRPr sz="2064"/>
            </a:pPr>
            <a:endParaRPr lang="en-US" sz="180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3841-869A-EE62-CB7B-58A3F67D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dirty="0"/>
              <a:t>Preliminary Test Results  -  Transaction Performance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38BAF-9D55-B12D-8D4D-6B1D6880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02" y="1079778"/>
            <a:ext cx="6437671" cy="35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5631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3841-869A-EE62-CB7B-58A3F67D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dirty="0"/>
              <a:t>Preliminary Test Results  -  DB Initialization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1FD9D-1D7D-8D2E-75D2-3932B567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533" y="1021939"/>
            <a:ext cx="6108751" cy="280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875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sz="2800" dirty="0"/>
              <a:t>Agenda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416112" y="799032"/>
            <a:ext cx="7732372" cy="38536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2400" b="1" dirty="0"/>
              <a:t>Introduction &amp; Background</a:t>
            </a:r>
          </a:p>
          <a:p>
            <a:pPr marL="342900" indent="-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endParaRPr lang="en-US" sz="2400" b="1" dirty="0"/>
          </a:p>
          <a:p>
            <a:pPr marL="342900" indent="-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2400" b="1" dirty="0"/>
              <a:t>Quark Architecture &amp; Design</a:t>
            </a:r>
          </a:p>
          <a:p>
            <a:pPr marL="342900" indent="-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endParaRPr lang="en-US" sz="2400" b="1" dirty="0"/>
          </a:p>
          <a:p>
            <a:pPr marL="342900" indent="-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2400" b="1" dirty="0"/>
              <a:t>Preliminary Performance Test Results</a:t>
            </a:r>
          </a:p>
          <a:p>
            <a:pPr marL="342900" indent="-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endParaRPr lang="en-US" sz="2400" b="1" dirty="0"/>
          </a:p>
          <a:p>
            <a:pPr marL="342900" indent="-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2400" b="1" dirty="0"/>
              <a:t>Other Built-In Performance Features</a:t>
            </a:r>
          </a:p>
          <a:p>
            <a:pPr marL="863600" lvl="1" indent="-342900">
              <a:spcBef>
                <a:spcPts val="0"/>
              </a:spcBef>
              <a:buSzPts val="2200"/>
              <a:buFont typeface="Arial" panose="020B0604020202020204" pitchFamily="34" charset="0"/>
              <a:buChar char="•"/>
              <a:defRPr sz="2200"/>
            </a:pPr>
            <a:endParaRPr lang="en-US" sz="2400" b="1" dirty="0"/>
          </a:p>
          <a:p>
            <a:pPr marL="342900" indent="-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2400" b="1" dirty="0"/>
              <a:t>Q&amp;A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5D50-1FEC-9A60-B1CC-FDA9A59C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17"/>
            <a:ext cx="9144000" cy="49048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Introduction &amp; Background – Why Quark</a:t>
            </a:r>
          </a:p>
        </p:txBody>
      </p:sp>
      <p:sp>
        <p:nvSpPr>
          <p:cNvPr id="11" name="Shape 80">
            <a:extLst>
              <a:ext uri="{FF2B5EF4-FFF2-40B4-BE49-F238E27FC236}">
                <a16:creationId xmlns:a16="http://schemas.microsoft.com/office/drawing/2014/main" id="{D6350F26-E701-51CE-3CBD-C91BDB8D2FEB}"/>
              </a:ext>
            </a:extLst>
          </p:cNvPr>
          <p:cNvSpPr txBox="1">
            <a:spLocks/>
          </p:cNvSpPr>
          <p:nvPr/>
        </p:nvSpPr>
        <p:spPr>
          <a:xfrm>
            <a:off x="877529" y="948234"/>
            <a:ext cx="7388941" cy="3247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marL="457200" marR="0" indent="-4064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977900" marR="0" indent="-4445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513839" marR="0" indent="-49783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971039" marR="0" indent="-49783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428239" marR="0" indent="-49783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80360" marR="0" indent="-48006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337559" marR="0" indent="-4800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94759" marR="0" indent="-4800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51959" marR="0" indent="-4800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342900" indent="-342900" hangingPunct="1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2400" b="1" dirty="0">
                <a:solidFill>
                  <a:srgbClr val="0070C0"/>
                </a:solidFill>
              </a:rPr>
              <a:t>Secure</a:t>
            </a:r>
            <a:r>
              <a:rPr lang="en-US" sz="2400" b="1" dirty="0"/>
              <a:t> container for Serverless with low startup latency</a:t>
            </a:r>
          </a:p>
          <a:p>
            <a:pPr marL="342900" indent="-342900" hangingPunct="1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endParaRPr lang="en-US" sz="2400" b="1" dirty="0"/>
          </a:p>
          <a:p>
            <a:pPr marL="342900" indent="-342900" hangingPunct="1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2400" b="1" dirty="0">
                <a:solidFill>
                  <a:srgbClr val="0070C0"/>
                </a:solidFill>
              </a:rPr>
              <a:t>Lightweight</a:t>
            </a:r>
            <a:r>
              <a:rPr lang="en-US" sz="2400" b="1" dirty="0"/>
              <a:t> container for edge applications</a:t>
            </a:r>
          </a:p>
          <a:p>
            <a:pPr marL="342900" indent="-342900" hangingPunct="1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endParaRPr lang="en-US" sz="2400" b="1" dirty="0"/>
          </a:p>
          <a:p>
            <a:pPr marL="342900" indent="-342900" hangingPunct="1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2400" b="1" dirty="0">
                <a:solidFill>
                  <a:srgbClr val="0070C0"/>
                </a:solidFill>
              </a:rPr>
              <a:t>High performance </a:t>
            </a:r>
            <a:r>
              <a:rPr lang="en-US" sz="2400" b="1" dirty="0"/>
              <a:t>container communication for AI &amp; other network sensitive applications </a:t>
            </a:r>
          </a:p>
          <a:p>
            <a:pPr marL="342900" indent="-342900" hangingPunct="1">
              <a:lnSpc>
                <a:spcPct val="130000"/>
              </a:lnSpc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endParaRPr lang="en-US" sz="2400" b="1" dirty="0"/>
          </a:p>
          <a:p>
            <a:pPr marL="342900" indent="-342900" hangingPunct="1">
              <a:lnSpc>
                <a:spcPct val="130000"/>
              </a:lnSpc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67805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0092-2ECA-2C58-F581-7BE2F268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Quark Design #1 - System Call Virtualization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142D5-9DAA-A279-164B-859445E69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76" y="994172"/>
            <a:ext cx="5612297" cy="38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798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A469-013D-9E94-5DD2-2BB9F1948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Quark Design #2 – IO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0F4C7-C893-FC42-9B6B-72F9698D9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5632" y="1019080"/>
            <a:ext cx="3597862" cy="330469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300" b="1" dirty="0" err="1"/>
              <a:t>HCall</a:t>
            </a:r>
            <a:r>
              <a:rPr lang="en-US" sz="1300" b="1" dirty="0"/>
              <a:t>  (Hyper Call)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300" b="1" dirty="0" err="1"/>
              <a:t>QCall</a:t>
            </a:r>
            <a:r>
              <a:rPr lang="en-US" sz="1300" b="1" dirty="0"/>
              <a:t> (Quark Call) : </a:t>
            </a:r>
          </a:p>
          <a:p>
            <a:pPr lvl="1"/>
            <a:r>
              <a:rPr lang="en-US" sz="1300" dirty="0"/>
              <a:t>Submit Queue ( Share memory)</a:t>
            </a:r>
          </a:p>
          <a:p>
            <a:pPr lvl="1"/>
            <a:r>
              <a:rPr lang="en-US" sz="1300" dirty="0"/>
              <a:t> Task manager integration: No Complete Queue</a:t>
            </a:r>
          </a:p>
          <a:p>
            <a:pPr lvl="1"/>
            <a:r>
              <a:rPr lang="en-US" sz="1300" dirty="0"/>
              <a:t>No guest/host context switch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300" b="1" dirty="0"/>
              <a:t> </a:t>
            </a:r>
            <a:r>
              <a:rPr lang="en-US" sz="1300" b="1" dirty="0" err="1"/>
              <a:t>UCall</a:t>
            </a:r>
            <a:r>
              <a:rPr lang="en-US" sz="1300" b="1" dirty="0"/>
              <a:t> (IO-</a:t>
            </a:r>
            <a:r>
              <a:rPr lang="en-US" sz="1300" b="1" dirty="0" err="1"/>
              <a:t>Uring</a:t>
            </a:r>
            <a:r>
              <a:rPr lang="en-US" sz="1300" b="1" dirty="0"/>
              <a:t> Call): </a:t>
            </a:r>
          </a:p>
          <a:p>
            <a:pPr lvl="1"/>
            <a:r>
              <a:rPr lang="en-US" sz="1300" dirty="0"/>
              <a:t>Submit Queue: IO-</a:t>
            </a:r>
            <a:r>
              <a:rPr lang="en-US" sz="1300" dirty="0" err="1"/>
              <a:t>Uring</a:t>
            </a:r>
            <a:endParaRPr lang="en-US" sz="1300" dirty="0"/>
          </a:p>
          <a:p>
            <a:pPr lvl="1"/>
            <a:r>
              <a:rPr lang="en-US" sz="1300" dirty="0"/>
              <a:t>Complete Queue: IO-</a:t>
            </a:r>
            <a:r>
              <a:rPr lang="en-US" sz="1300" dirty="0" err="1"/>
              <a:t>Uring</a:t>
            </a:r>
            <a:endParaRPr lang="en-US" sz="1300" dirty="0"/>
          </a:p>
          <a:p>
            <a:pPr lvl="1"/>
            <a:r>
              <a:rPr lang="en-US" sz="1300" dirty="0"/>
              <a:t>Bypass </a:t>
            </a:r>
            <a:r>
              <a:rPr lang="en-US" sz="1300" dirty="0" err="1"/>
              <a:t>QVisor</a:t>
            </a:r>
            <a:endParaRPr lang="en-US" sz="13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300" b="1" dirty="0" err="1"/>
              <a:t>RCall</a:t>
            </a:r>
            <a:r>
              <a:rPr lang="en-US" sz="1300" b="1" dirty="0"/>
              <a:t> (RDMA Call):</a:t>
            </a:r>
          </a:p>
          <a:p>
            <a:pPr lvl="1"/>
            <a:r>
              <a:rPr lang="en-US" sz="1300" dirty="0"/>
              <a:t>Zero memory copy from </a:t>
            </a:r>
            <a:r>
              <a:rPr lang="en-US" sz="1300" dirty="0" err="1"/>
              <a:t>QKernel</a:t>
            </a:r>
            <a:endParaRPr lang="en-US" sz="1300" dirty="0"/>
          </a:p>
          <a:p>
            <a:pPr lvl="1"/>
            <a:r>
              <a:rPr lang="en-US" sz="1300" dirty="0"/>
              <a:t>Bypass Linux kernel</a:t>
            </a:r>
          </a:p>
          <a:p>
            <a:pPr lvl="1"/>
            <a:r>
              <a:rPr lang="en-US" sz="1300" dirty="0"/>
              <a:t>Dedicated control plan service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250C18-F92C-2552-1BEF-63A3F1DCED78}"/>
              </a:ext>
            </a:extLst>
          </p:cNvPr>
          <p:cNvSpPr/>
          <p:nvPr/>
        </p:nvSpPr>
        <p:spPr>
          <a:xfrm>
            <a:off x="529454" y="1034555"/>
            <a:ext cx="4913779" cy="232048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6C480F-8D02-7A96-AB48-78A4057C1DAE}"/>
              </a:ext>
            </a:extLst>
          </p:cNvPr>
          <p:cNvSpPr/>
          <p:nvPr/>
        </p:nvSpPr>
        <p:spPr>
          <a:xfrm>
            <a:off x="743485" y="1127498"/>
            <a:ext cx="4498041" cy="27699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Linux Container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4440B-6899-D9B7-02F3-C7C3E92AA4DD}"/>
              </a:ext>
            </a:extLst>
          </p:cNvPr>
          <p:cNvSpPr/>
          <p:nvPr/>
        </p:nvSpPr>
        <p:spPr>
          <a:xfrm>
            <a:off x="743485" y="1588235"/>
            <a:ext cx="4498042" cy="1479178"/>
          </a:xfrm>
          <a:prstGeom prst="rect">
            <a:avLst/>
          </a:prstGeom>
          <a:solidFill>
            <a:schemeClr val="accent3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147394-ABC6-7EBF-3A9B-A7031A677D63}"/>
              </a:ext>
            </a:extLst>
          </p:cNvPr>
          <p:cNvSpPr/>
          <p:nvPr/>
        </p:nvSpPr>
        <p:spPr>
          <a:xfrm>
            <a:off x="2370581" y="1690056"/>
            <a:ext cx="2554912" cy="276997"/>
          </a:xfrm>
          <a:prstGeom prst="rect">
            <a:avLst/>
          </a:prstGeom>
          <a:solidFill>
            <a:schemeClr val="accent3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QKernel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C21B65-54C2-433E-C810-97EEB0C01AFC}"/>
              </a:ext>
            </a:extLst>
          </p:cNvPr>
          <p:cNvSpPr/>
          <p:nvPr/>
        </p:nvSpPr>
        <p:spPr>
          <a:xfrm>
            <a:off x="2370580" y="2525974"/>
            <a:ext cx="2554911" cy="276997"/>
          </a:xfrm>
          <a:prstGeom prst="rect">
            <a:avLst/>
          </a:prstGeom>
          <a:solidFill>
            <a:schemeClr val="accent3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QVisor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D5069-520B-10CB-F9C9-B120685DD121}"/>
              </a:ext>
            </a:extLst>
          </p:cNvPr>
          <p:cNvSpPr txBox="1"/>
          <p:nvPr/>
        </p:nvSpPr>
        <p:spPr>
          <a:xfrm>
            <a:off x="548505" y="3147128"/>
            <a:ext cx="1462367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Linux Container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CF430E-8B34-0948-75F7-F030058F34CD}"/>
              </a:ext>
            </a:extLst>
          </p:cNvPr>
          <p:cNvSpPr txBox="1"/>
          <p:nvPr/>
        </p:nvSpPr>
        <p:spPr>
          <a:xfrm>
            <a:off x="801196" y="1650037"/>
            <a:ext cx="77937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Quark Runtime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B186E0-61FE-A256-B632-CDF1975A708B}"/>
              </a:ext>
            </a:extLst>
          </p:cNvPr>
          <p:cNvSpPr/>
          <p:nvPr/>
        </p:nvSpPr>
        <p:spPr>
          <a:xfrm>
            <a:off x="529453" y="3514472"/>
            <a:ext cx="4913779" cy="30777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Linux Host Kernel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F0B6B-E38B-6685-A7D7-AF480B1E901C}"/>
              </a:ext>
            </a:extLst>
          </p:cNvPr>
          <p:cNvSpPr/>
          <p:nvPr/>
        </p:nvSpPr>
        <p:spPr>
          <a:xfrm>
            <a:off x="877957" y="1854626"/>
            <a:ext cx="625848" cy="338552"/>
          </a:xfrm>
          <a:prstGeom prst="rect">
            <a:avLst/>
          </a:prstGeom>
          <a:solidFill>
            <a:schemeClr val="accent3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Memory Manager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E0D112-AF9E-638B-FEED-71392EF7E772}"/>
              </a:ext>
            </a:extLst>
          </p:cNvPr>
          <p:cNvSpPr/>
          <p:nvPr/>
        </p:nvSpPr>
        <p:spPr>
          <a:xfrm>
            <a:off x="1624269" y="1854626"/>
            <a:ext cx="625848" cy="338552"/>
          </a:xfrm>
          <a:prstGeom prst="rect">
            <a:avLst/>
          </a:prstGeom>
          <a:solidFill>
            <a:schemeClr val="accent3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Task Manager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69662A-3D8D-3440-0DCC-6643F8716508}"/>
              </a:ext>
            </a:extLst>
          </p:cNvPr>
          <p:cNvSpPr/>
          <p:nvPr/>
        </p:nvSpPr>
        <p:spPr>
          <a:xfrm>
            <a:off x="877957" y="2464028"/>
            <a:ext cx="625848" cy="215442"/>
          </a:xfrm>
          <a:prstGeom prst="rect">
            <a:avLst/>
          </a:prstGeom>
          <a:solidFill>
            <a:schemeClr val="accent3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File System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93E583-7E18-CD76-E784-998E54F5E4CF}"/>
              </a:ext>
            </a:extLst>
          </p:cNvPr>
          <p:cNvSpPr/>
          <p:nvPr/>
        </p:nvSpPr>
        <p:spPr>
          <a:xfrm>
            <a:off x="1638276" y="2462179"/>
            <a:ext cx="625848" cy="215442"/>
          </a:xfrm>
          <a:prstGeom prst="rect">
            <a:avLst/>
          </a:prstGeom>
          <a:solidFill>
            <a:schemeClr val="accent3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IO System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CFC89C-919C-8B7B-7DF9-CC31322BDB69}"/>
              </a:ext>
            </a:extLst>
          </p:cNvPr>
          <p:cNvCxnSpPr/>
          <p:nvPr/>
        </p:nvCxnSpPr>
        <p:spPr>
          <a:xfrm>
            <a:off x="2874850" y="1967052"/>
            <a:ext cx="0" cy="55892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Arrow: Down 19">
            <a:extLst>
              <a:ext uri="{FF2B5EF4-FFF2-40B4-BE49-F238E27FC236}">
                <a16:creationId xmlns:a16="http://schemas.microsoft.com/office/drawing/2014/main" id="{E35C6D8A-9E5B-A746-E91F-4D808BB7AAC8}"/>
              </a:ext>
            </a:extLst>
          </p:cNvPr>
          <p:cNvSpPr/>
          <p:nvPr/>
        </p:nvSpPr>
        <p:spPr>
          <a:xfrm>
            <a:off x="3322583" y="1960330"/>
            <a:ext cx="113516" cy="558921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FE7D8BB8-6C2D-BB97-2CC4-49FE1C1C27B6}"/>
              </a:ext>
            </a:extLst>
          </p:cNvPr>
          <p:cNvSpPr/>
          <p:nvPr/>
        </p:nvSpPr>
        <p:spPr>
          <a:xfrm>
            <a:off x="3880868" y="1975645"/>
            <a:ext cx="108105" cy="1551056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72924D-F155-6312-2158-87AEB1D48A87}"/>
              </a:ext>
            </a:extLst>
          </p:cNvPr>
          <p:cNvSpPr txBox="1"/>
          <p:nvPr/>
        </p:nvSpPr>
        <p:spPr>
          <a:xfrm>
            <a:off x="2441512" y="2094832"/>
            <a:ext cx="614082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HCall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928FB9-9F2D-7CD4-6B85-5A5BA924FCA9}"/>
              </a:ext>
            </a:extLst>
          </p:cNvPr>
          <p:cNvSpPr txBox="1"/>
          <p:nvPr/>
        </p:nvSpPr>
        <p:spPr>
          <a:xfrm>
            <a:off x="2958565" y="2105500"/>
            <a:ext cx="614082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QCall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182F6D-C333-982D-9C0A-F664CD55B8DF}"/>
              </a:ext>
            </a:extLst>
          </p:cNvPr>
          <p:cNvSpPr txBox="1"/>
          <p:nvPr/>
        </p:nvSpPr>
        <p:spPr>
          <a:xfrm>
            <a:off x="3532301" y="2091370"/>
            <a:ext cx="614082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UCall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0B2852-E520-FD62-1964-9DD74387CE74}"/>
              </a:ext>
            </a:extLst>
          </p:cNvPr>
          <p:cNvCxnSpPr>
            <a:cxnSpLocks/>
          </p:cNvCxnSpPr>
          <p:nvPr/>
        </p:nvCxnSpPr>
        <p:spPr>
          <a:xfrm flipV="1">
            <a:off x="40506" y="2299049"/>
            <a:ext cx="5482764" cy="77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2004C8-7343-540C-CC6D-CCF9638D5D22}"/>
              </a:ext>
            </a:extLst>
          </p:cNvPr>
          <p:cNvSpPr txBox="1"/>
          <p:nvPr/>
        </p:nvSpPr>
        <p:spPr>
          <a:xfrm>
            <a:off x="-13839" y="1937482"/>
            <a:ext cx="63162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Guest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038DCC-A76A-BA4B-F4D4-9DDE72CB35D3}"/>
              </a:ext>
            </a:extLst>
          </p:cNvPr>
          <p:cNvSpPr txBox="1"/>
          <p:nvPr/>
        </p:nvSpPr>
        <p:spPr>
          <a:xfrm>
            <a:off x="40506" y="2320161"/>
            <a:ext cx="63162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Host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6AC5D1-3134-D8CB-80BA-FE2BCDDD8C3C}"/>
              </a:ext>
            </a:extLst>
          </p:cNvPr>
          <p:cNvSpPr/>
          <p:nvPr/>
        </p:nvSpPr>
        <p:spPr>
          <a:xfrm>
            <a:off x="3792618" y="4016002"/>
            <a:ext cx="1350432" cy="30777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RDMA NIC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E695CA3F-1AC6-2BE9-6C54-CF8ACD998711}"/>
              </a:ext>
            </a:extLst>
          </p:cNvPr>
          <p:cNvSpPr/>
          <p:nvPr/>
        </p:nvSpPr>
        <p:spPr>
          <a:xfrm>
            <a:off x="4501946" y="1975645"/>
            <a:ext cx="113517" cy="2040357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495E29-1A5D-B4F2-4A17-731DB7594E7B}"/>
              </a:ext>
            </a:extLst>
          </p:cNvPr>
          <p:cNvSpPr txBox="1"/>
          <p:nvPr/>
        </p:nvSpPr>
        <p:spPr>
          <a:xfrm>
            <a:off x="4146383" y="2107507"/>
            <a:ext cx="614082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RCall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5137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3841-869A-EE62-CB7B-58A3F67D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Preliminary Test Results  -  Memory Overhead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6F501-D932-59A5-294E-EE52DF7A7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15" y="1790084"/>
            <a:ext cx="7804656" cy="2199355"/>
          </a:xfrm>
          <a:prstGeom prst="rect">
            <a:avLst/>
          </a:prstGeom>
        </p:spPr>
      </p:pic>
      <p:sp>
        <p:nvSpPr>
          <p:cNvPr id="6" name="Shape 80">
            <a:extLst>
              <a:ext uri="{FF2B5EF4-FFF2-40B4-BE49-F238E27FC236}">
                <a16:creationId xmlns:a16="http://schemas.microsoft.com/office/drawing/2014/main" id="{ACDECA43-2D73-A3DD-19EB-BA54810E6008}"/>
              </a:ext>
            </a:extLst>
          </p:cNvPr>
          <p:cNvSpPr txBox="1">
            <a:spLocks/>
          </p:cNvSpPr>
          <p:nvPr/>
        </p:nvSpPr>
        <p:spPr>
          <a:xfrm>
            <a:off x="296896" y="823522"/>
            <a:ext cx="8389904" cy="3247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marL="457200" marR="0" indent="-4064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977900" marR="0" indent="-4445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513839" marR="0" indent="-49783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971039" marR="0" indent="-49783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428239" marR="0" indent="-49783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80360" marR="0" indent="-48006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337559" marR="0" indent="-4800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94759" marR="0" indent="-4800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51959" marR="0" indent="-4800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342900" indent="-342900" hangingPunct="1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1800" dirty="0"/>
              <a:t>The numbers are from the tests with an old version of Quark</a:t>
            </a:r>
          </a:p>
          <a:p>
            <a:pPr marL="342900" indent="-342900" hangingPunct="1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endParaRPr lang="en-US" sz="1800" dirty="0"/>
          </a:p>
          <a:p>
            <a:pPr marL="342900" indent="-342900" hangingPunct="1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1800" dirty="0"/>
              <a:t>Memory were measured after container startup with no traffic</a:t>
            </a:r>
          </a:p>
        </p:txBody>
      </p:sp>
    </p:spTree>
    <p:extLst>
      <p:ext uri="{BB962C8B-B14F-4D97-AF65-F5344CB8AC3E}">
        <p14:creationId xmlns:p14="http://schemas.microsoft.com/office/powerpoint/2010/main" val="32976247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3841-869A-EE62-CB7B-58A3F67D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Preliminary Test Results  -  Startup Latency</a:t>
            </a:r>
          </a:p>
        </p:txBody>
      </p:sp>
      <p:sp>
        <p:nvSpPr>
          <p:cNvPr id="6" name="Shape 80">
            <a:extLst>
              <a:ext uri="{FF2B5EF4-FFF2-40B4-BE49-F238E27FC236}">
                <a16:creationId xmlns:a16="http://schemas.microsoft.com/office/drawing/2014/main" id="{ACDECA43-2D73-A3DD-19EB-BA54810E6008}"/>
              </a:ext>
            </a:extLst>
          </p:cNvPr>
          <p:cNvSpPr txBox="1">
            <a:spLocks/>
          </p:cNvSpPr>
          <p:nvPr/>
        </p:nvSpPr>
        <p:spPr>
          <a:xfrm>
            <a:off x="296896" y="823522"/>
            <a:ext cx="8471020" cy="3247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99" tIns="45699" rIns="45699" bIns="45699">
            <a:normAutofit/>
          </a:bodyPr>
          <a:lstStyle>
            <a:lvl1pPr marL="457200" marR="0" indent="-4064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977900" marR="0" indent="-4445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513839" marR="0" indent="-49783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971039" marR="0" indent="-49783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428239" marR="0" indent="-49783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80360" marR="0" indent="-48006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337559" marR="0" indent="-4800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94759" marR="0" indent="-4800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51959" marR="0" indent="-4800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16361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342900" indent="-342900" hangingPunct="1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1800" dirty="0"/>
              <a:t>The numbers are also from the tests with an old version of Quark</a:t>
            </a:r>
          </a:p>
          <a:p>
            <a:pPr marL="342900" indent="-342900" hangingPunct="1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endParaRPr lang="en-US" sz="1800" dirty="0"/>
          </a:p>
          <a:p>
            <a:pPr marL="342900" indent="-342900" hangingPunct="1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  <a:defRPr sz="2200"/>
            </a:pPr>
            <a:r>
              <a:rPr lang="en-US" sz="1800" dirty="0"/>
              <a:t>A simple container app (check system date/time) was used for the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5C875-93B8-87EE-B165-756D8AD9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1" y="1846501"/>
            <a:ext cx="6603216" cy="17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216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3841-869A-EE62-CB7B-58A3F67D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66" y="-87492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Preliminary Test Results  -  Request Per Seconds (RPS)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F6F20-A332-139F-3D1E-A1F98B6A9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6" y="654392"/>
            <a:ext cx="8678102" cy="42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20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3841-869A-EE62-CB7B-58A3F67D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dirty="0"/>
              <a:t>Preliminary Test Results  -  Transaction Performance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B87B7-BD88-6F0C-511A-4CD08466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5" y="950246"/>
            <a:ext cx="6990245" cy="30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106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12620</TotalTime>
  <Words>497</Words>
  <Application>Microsoft Office PowerPoint</Application>
  <PresentationFormat>On-screen Show (16:9)</PresentationFormat>
  <Paragraphs>94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Avenir Heavy</vt:lpstr>
      <vt:lpstr>Arial</vt:lpstr>
      <vt:lpstr>Calibri</vt:lpstr>
      <vt:lpstr>Calibri Light</vt:lpstr>
      <vt:lpstr>Wingdings</vt:lpstr>
      <vt:lpstr>Office Theme</vt:lpstr>
      <vt:lpstr>PowerPoint Presentation</vt:lpstr>
      <vt:lpstr>Agenda</vt:lpstr>
      <vt:lpstr>Introduction &amp; Background – Why Quark</vt:lpstr>
      <vt:lpstr>Quark Design #1 - System Call Virtualization</vt:lpstr>
      <vt:lpstr>Quark Design #2 – IO Optimization</vt:lpstr>
      <vt:lpstr>Preliminary Test Results  -  Memory Overhead</vt:lpstr>
      <vt:lpstr>Preliminary Test Results  -  Startup Latency</vt:lpstr>
      <vt:lpstr>Preliminary Test Results  -  Request Per Seconds (RPS) </vt:lpstr>
      <vt:lpstr>Preliminary Test Results  -  Transaction Performance </vt:lpstr>
      <vt:lpstr>Other Built-In Performance Features</vt:lpstr>
      <vt:lpstr>TCP Socket Over RDMA - Design</vt:lpstr>
      <vt:lpstr>Test Result</vt:lpstr>
      <vt:lpstr>Hibernate Container</vt:lpstr>
      <vt:lpstr>Q &amp; A</vt:lpstr>
      <vt:lpstr>Preliminary Test Results  -  Transaction Performance </vt:lpstr>
      <vt:lpstr>Preliminary Test Results  -  DB Initialization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Yulin Sun</cp:lastModifiedBy>
  <cp:revision>105</cp:revision>
  <dcterms:modified xsi:type="dcterms:W3CDTF">2022-11-30T17:03:04Z</dcterms:modified>
</cp:coreProperties>
</file>