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4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0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2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4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2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5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2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5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4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72D89-22BB-4845-90CC-70B9146EC76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6877-E1C3-4635-9179-B82E2E69A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2209800"/>
            <a:ext cx="2971800" cy="251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705600" y="4572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43600" y="4648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Stage origin (0,0)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38600" y="2362200"/>
            <a:ext cx="914400" cy="22479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40793" y="4572000"/>
            <a:ext cx="76200" cy="762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54993" y="464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Slide corner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5800" y="2971800"/>
            <a:ext cx="76200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89596" y="2514600"/>
            <a:ext cx="1688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Tissue position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77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ReaderStudy-01</dc:creator>
  <cp:lastModifiedBy>ReaderStudy-01</cp:lastModifiedBy>
  <cp:revision>2</cp:revision>
  <dcterms:created xsi:type="dcterms:W3CDTF">2018-09-11T14:12:34Z</dcterms:created>
  <dcterms:modified xsi:type="dcterms:W3CDTF">2018-09-11T14:26:58Z</dcterms:modified>
</cp:coreProperties>
</file>