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2.xml" ContentType="application/vnd.openxmlformats-officedocument.presentationml.notesSlide+xml"/>
  <Override PartName="/ppt/tags/tag5.xml" ContentType="application/vnd.openxmlformats-officedocument.presentationml.tags+xml"/>
  <Override PartName="/ppt/notesSlides/notesSlide3.xml" ContentType="application/vnd.openxmlformats-officedocument.presentationml.notesSl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4.xml" ContentType="application/vnd.openxmlformats-officedocument.presentationml.notesSlide+xml"/>
  <Override PartName="/ppt/tags/tag8.xml" ContentType="application/vnd.openxmlformats-officedocument.presentationml.tags+xml"/>
  <Override PartName="/ppt/notesSlides/notesSlide5.xml" ContentType="application/vnd.openxmlformats-officedocument.presentationml.notesSlid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352" r:id="rId2"/>
    <p:sldId id="353" r:id="rId3"/>
    <p:sldId id="325" r:id="rId4"/>
    <p:sldId id="359" r:id="rId5"/>
    <p:sldId id="355" r:id="rId6"/>
    <p:sldId id="356" r:id="rId7"/>
    <p:sldId id="357" r:id="rId8"/>
    <p:sldId id="358" r:id="rId9"/>
    <p:sldId id="364" r:id="rId10"/>
    <p:sldId id="361" r:id="rId11"/>
    <p:sldId id="351" r:id="rId12"/>
    <p:sldId id="337" r:id="rId13"/>
    <p:sldId id="338" r:id="rId14"/>
    <p:sldId id="363" r:id="rId15"/>
    <p:sldId id="334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017" autoAdjust="0"/>
    <p:restoredTop sz="94660"/>
  </p:normalViewPr>
  <p:slideViewPr>
    <p:cSldViewPr snapToGrid="0">
      <p:cViewPr varScale="1">
        <p:scale>
          <a:sx n="83" d="100"/>
          <a:sy n="83" d="100"/>
        </p:scale>
        <p:origin x="4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din, Oleg" userId="37e65f59-2971-4074-92fd-420db51840ca" providerId="ADAL" clId="{BB4CDD58-CE6D-4ED2-B785-EE1517340FA9}"/>
    <pc:docChg chg="modSld">
      <pc:chgData name="Ladin, Oleg" userId="37e65f59-2971-4074-92fd-420db51840ca" providerId="ADAL" clId="{BB4CDD58-CE6D-4ED2-B785-EE1517340FA9}" dt="2021-10-04T07:38:12.378" v="13" actId="20577"/>
      <pc:docMkLst>
        <pc:docMk/>
      </pc:docMkLst>
      <pc:sldChg chg="modSp mod">
        <pc:chgData name="Ladin, Oleg" userId="37e65f59-2971-4074-92fd-420db51840ca" providerId="ADAL" clId="{BB4CDD58-CE6D-4ED2-B785-EE1517340FA9}" dt="2021-10-04T07:38:12.378" v="13" actId="20577"/>
        <pc:sldMkLst>
          <pc:docMk/>
          <pc:sldMk cId="3045144882" sldId="352"/>
        </pc:sldMkLst>
        <pc:spChg chg="mod">
          <ac:chgData name="Ladin, Oleg" userId="37e65f59-2971-4074-92fd-420db51840ca" providerId="ADAL" clId="{BB4CDD58-CE6D-4ED2-B785-EE1517340FA9}" dt="2021-10-04T07:38:12.378" v="13" actId="20577"/>
          <ac:spMkLst>
            <pc:docMk/>
            <pc:sldMk cId="3045144882" sldId="352"/>
            <ac:spMk id="6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8A01DF-72FC-44AC-AB17-13BCF95A9755}" type="datetimeFigureOut">
              <a:rPr lang="ru-RU" smtClean="0"/>
              <a:t>04.10.2021</a:t>
            </a:fld>
            <a:endParaRPr lang="ru-R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AFA1A4-2707-4A4B-9F25-788133E726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517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6B57032-B76D-4852-ACCF-DA5A3151FAE3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42006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AFA1A4-2707-4A4B-9F25-788133E726C5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49950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AFA1A4-2707-4A4B-9F25-788133E726C5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81645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AFA1A4-2707-4A4B-9F25-788133E726C5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66251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6B57032-B76D-4852-ACCF-DA5A3151FAE3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51590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AFA1A4-2707-4A4B-9F25-788133E726C5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00652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755921" y="11943418"/>
            <a:ext cx="526537" cy="70083"/>
          </a:xfrm>
          <a:prstGeom prst="rect">
            <a:avLst/>
          </a:prstGeom>
        </p:spPr>
        <p:txBody>
          <a:bodyPr/>
          <a:lstStyle/>
          <a:p>
            <a:fld id="{F2006F50-065C-4058-9F2A-8D437AC01E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49386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04.10.2021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MIPT-V 2021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755921" y="11943418"/>
            <a:ext cx="526537" cy="70083"/>
          </a:xfrm>
          <a:prstGeom prst="rect">
            <a:avLst/>
          </a:prstGeom>
        </p:spPr>
        <p:txBody>
          <a:bodyPr/>
          <a:lstStyle/>
          <a:p>
            <a:fld id="{F2006F50-065C-4058-9F2A-8D437AC01EA6}" type="slidenum">
              <a:rPr lang="ru-RU" smtClean="0"/>
              <a:t>‹#›</a:t>
            </a:fld>
            <a:endParaRPr lang="ru-RU"/>
          </a:p>
        </p:txBody>
      </p:sp>
      <p:sp>
        <p:nvSpPr>
          <p:cNvPr id="7" name="Rectangle 6"/>
          <p:cNvSpPr/>
          <p:nvPr userDrawn="1"/>
        </p:nvSpPr>
        <p:spPr>
          <a:xfrm>
            <a:off x="7486650" y="6008307"/>
            <a:ext cx="4705350" cy="849693"/>
          </a:xfrm>
          <a:prstGeom prst="rect">
            <a:avLst/>
          </a:prstGeom>
          <a:solidFill>
            <a:srgbClr val="FFFFFF">
              <a:alpha val="8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Slide Number Placeholder 10"/>
          <p:cNvSpPr txBox="1">
            <a:spLocks/>
          </p:cNvSpPr>
          <p:nvPr userDrawn="1"/>
        </p:nvSpPr>
        <p:spPr>
          <a:xfrm>
            <a:off x="5842233" y="6356350"/>
            <a:ext cx="71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D1CE3E0-9309-4F17-BE42-13A2CF04401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18760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04.10.2021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MIPT-V 2021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755921" y="11943418"/>
            <a:ext cx="526537" cy="70083"/>
          </a:xfrm>
          <a:prstGeom prst="rect">
            <a:avLst/>
          </a:prstGeom>
        </p:spPr>
        <p:txBody>
          <a:bodyPr/>
          <a:lstStyle/>
          <a:p>
            <a:fld id="{F2006F50-065C-4058-9F2A-8D437AC01EA6}" type="slidenum">
              <a:rPr lang="ru-RU" smtClean="0"/>
              <a:t>‹#›</a:t>
            </a:fld>
            <a:endParaRPr lang="ru-RU"/>
          </a:p>
        </p:txBody>
      </p:sp>
      <p:sp>
        <p:nvSpPr>
          <p:cNvPr id="8" name="Slide Number Placeholder 10"/>
          <p:cNvSpPr txBox="1">
            <a:spLocks/>
          </p:cNvSpPr>
          <p:nvPr userDrawn="1"/>
        </p:nvSpPr>
        <p:spPr>
          <a:xfrm>
            <a:off x="5842233" y="6356350"/>
            <a:ext cx="71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D1CE3E0-9309-4F17-BE42-13A2CF04401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95600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04.10.2021</a:t>
            </a: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MIPT-V 2021</a:t>
            </a: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755921" y="11943418"/>
            <a:ext cx="526537" cy="70083"/>
          </a:xfrm>
          <a:prstGeom prst="rect">
            <a:avLst/>
          </a:prstGeom>
        </p:spPr>
        <p:txBody>
          <a:bodyPr/>
          <a:lstStyle/>
          <a:p>
            <a:fld id="{F2006F50-065C-4058-9F2A-8D437AC01EA6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 userDrawn="1"/>
        </p:nvSpPr>
        <p:spPr>
          <a:xfrm>
            <a:off x="7486650" y="6008307"/>
            <a:ext cx="4705350" cy="849693"/>
          </a:xfrm>
          <a:prstGeom prst="rect">
            <a:avLst/>
          </a:prstGeom>
          <a:solidFill>
            <a:srgbClr val="FFFFFF">
              <a:alpha val="8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Slide Number Placeholder 10"/>
          <p:cNvSpPr txBox="1">
            <a:spLocks/>
          </p:cNvSpPr>
          <p:nvPr userDrawn="1"/>
        </p:nvSpPr>
        <p:spPr>
          <a:xfrm>
            <a:off x="5842233" y="6356350"/>
            <a:ext cx="71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D1CE3E0-9309-4F17-BE42-13A2CF04401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90270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04.10.2021</a:t>
            </a:r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MIPT-V 2021</a:t>
            </a: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4755921" y="11943418"/>
            <a:ext cx="526537" cy="70083"/>
          </a:xfrm>
          <a:prstGeom prst="rect">
            <a:avLst/>
          </a:prstGeom>
        </p:spPr>
        <p:txBody>
          <a:bodyPr/>
          <a:lstStyle/>
          <a:p>
            <a:fld id="{F2006F50-065C-4058-9F2A-8D437AC01EA6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Rectangle 9"/>
          <p:cNvSpPr/>
          <p:nvPr userDrawn="1"/>
        </p:nvSpPr>
        <p:spPr>
          <a:xfrm>
            <a:off x="7486650" y="6008307"/>
            <a:ext cx="4705350" cy="849693"/>
          </a:xfrm>
          <a:prstGeom prst="rect">
            <a:avLst/>
          </a:prstGeom>
          <a:solidFill>
            <a:srgbClr val="FFFFFF">
              <a:alpha val="8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Slide Number Placeholder 10"/>
          <p:cNvSpPr txBox="1">
            <a:spLocks/>
          </p:cNvSpPr>
          <p:nvPr userDrawn="1"/>
        </p:nvSpPr>
        <p:spPr>
          <a:xfrm>
            <a:off x="5842233" y="6356350"/>
            <a:ext cx="71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D1CE3E0-9309-4F17-BE42-13A2CF04401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95140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04.10.2021</a:t>
            </a:r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MIPT-V 2021</a:t>
            </a: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4755921" y="11943418"/>
            <a:ext cx="526537" cy="70083"/>
          </a:xfrm>
          <a:prstGeom prst="rect">
            <a:avLst/>
          </a:prstGeom>
        </p:spPr>
        <p:txBody>
          <a:bodyPr/>
          <a:lstStyle/>
          <a:p>
            <a:fld id="{F2006F50-065C-4058-9F2A-8D437AC01EA6}" type="slidenum">
              <a:rPr lang="ru-RU" smtClean="0"/>
              <a:t>‹#›</a:t>
            </a:fld>
            <a:endParaRPr lang="ru-RU"/>
          </a:p>
        </p:txBody>
      </p:sp>
      <p:sp>
        <p:nvSpPr>
          <p:cNvPr id="8" name="Slide Number Placeholder 10"/>
          <p:cNvSpPr txBox="1">
            <a:spLocks/>
          </p:cNvSpPr>
          <p:nvPr userDrawn="1"/>
        </p:nvSpPr>
        <p:spPr>
          <a:xfrm>
            <a:off x="5842233" y="6356350"/>
            <a:ext cx="71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D1CE3E0-9309-4F17-BE42-13A2CF04401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888966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04.10.2021</a:t>
            </a:r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MIPT-V 2021</a:t>
            </a: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4755921" y="11943418"/>
            <a:ext cx="526537" cy="70083"/>
          </a:xfrm>
          <a:prstGeom prst="rect">
            <a:avLst/>
          </a:prstGeom>
        </p:spPr>
        <p:txBody>
          <a:bodyPr/>
          <a:lstStyle/>
          <a:p>
            <a:fld id="{F2006F50-065C-4058-9F2A-8D437AC01EA6}" type="slidenum">
              <a:rPr lang="ru-RU" smtClean="0"/>
              <a:t>‹#›</a:t>
            </a:fld>
            <a:endParaRPr lang="ru-RU"/>
          </a:p>
        </p:txBody>
      </p:sp>
      <p:sp>
        <p:nvSpPr>
          <p:cNvPr id="6" name="Rectangle 5"/>
          <p:cNvSpPr/>
          <p:nvPr userDrawn="1"/>
        </p:nvSpPr>
        <p:spPr>
          <a:xfrm>
            <a:off x="7486650" y="6008307"/>
            <a:ext cx="4705350" cy="849693"/>
          </a:xfrm>
          <a:prstGeom prst="rect">
            <a:avLst/>
          </a:prstGeom>
          <a:solidFill>
            <a:srgbClr val="FFFFFF">
              <a:alpha val="8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Slide Number Placeholder 10"/>
          <p:cNvSpPr txBox="1">
            <a:spLocks/>
          </p:cNvSpPr>
          <p:nvPr userDrawn="1"/>
        </p:nvSpPr>
        <p:spPr>
          <a:xfrm>
            <a:off x="5842233" y="6356350"/>
            <a:ext cx="71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D1CE3E0-9309-4F17-BE42-13A2CF04401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29782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04.10.2021</a:t>
            </a: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MIPT-V 2021</a:t>
            </a: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755921" y="11943418"/>
            <a:ext cx="526537" cy="70083"/>
          </a:xfrm>
          <a:prstGeom prst="rect">
            <a:avLst/>
          </a:prstGeom>
        </p:spPr>
        <p:txBody>
          <a:bodyPr/>
          <a:lstStyle/>
          <a:p>
            <a:fld id="{F2006F50-065C-4058-9F2A-8D437AC01EA6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 userDrawn="1"/>
        </p:nvSpPr>
        <p:spPr>
          <a:xfrm>
            <a:off x="7486650" y="6008307"/>
            <a:ext cx="4705350" cy="849693"/>
          </a:xfrm>
          <a:prstGeom prst="rect">
            <a:avLst/>
          </a:prstGeom>
          <a:solidFill>
            <a:srgbClr val="FFFFFF">
              <a:alpha val="8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Slide Number Placeholder 10"/>
          <p:cNvSpPr txBox="1">
            <a:spLocks/>
          </p:cNvSpPr>
          <p:nvPr userDrawn="1"/>
        </p:nvSpPr>
        <p:spPr>
          <a:xfrm>
            <a:off x="5842233" y="6356350"/>
            <a:ext cx="71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D1CE3E0-9309-4F17-BE42-13A2CF04401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10343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04.10.2021</a:t>
            </a: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MIPT-V 2021</a:t>
            </a: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755921" y="11943418"/>
            <a:ext cx="526537" cy="70083"/>
          </a:xfrm>
          <a:prstGeom prst="rect">
            <a:avLst/>
          </a:prstGeom>
        </p:spPr>
        <p:txBody>
          <a:bodyPr/>
          <a:lstStyle/>
          <a:p>
            <a:fld id="{F2006F50-065C-4058-9F2A-8D437AC01EA6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 userDrawn="1"/>
        </p:nvSpPr>
        <p:spPr>
          <a:xfrm>
            <a:off x="7486650" y="6008307"/>
            <a:ext cx="4705350" cy="849693"/>
          </a:xfrm>
          <a:prstGeom prst="rect">
            <a:avLst/>
          </a:prstGeom>
          <a:solidFill>
            <a:srgbClr val="FFFFFF">
              <a:alpha val="8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Slide Number Placeholder 10"/>
          <p:cNvSpPr txBox="1">
            <a:spLocks/>
          </p:cNvSpPr>
          <p:nvPr userDrawn="1"/>
        </p:nvSpPr>
        <p:spPr>
          <a:xfrm>
            <a:off x="5842233" y="6356350"/>
            <a:ext cx="71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D1CE3E0-9309-4F17-BE42-13A2CF04401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08990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04.10.2021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MIPT-V 2021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755921" y="11943418"/>
            <a:ext cx="526537" cy="70083"/>
          </a:xfrm>
          <a:prstGeom prst="rect">
            <a:avLst/>
          </a:prstGeom>
        </p:spPr>
        <p:txBody>
          <a:bodyPr/>
          <a:lstStyle/>
          <a:p>
            <a:fld id="{F2006F50-065C-4058-9F2A-8D437AC01EA6}" type="slidenum">
              <a:rPr lang="ru-RU" smtClean="0"/>
              <a:t>‹#›</a:t>
            </a:fld>
            <a:endParaRPr lang="ru-RU"/>
          </a:p>
        </p:txBody>
      </p:sp>
      <p:sp>
        <p:nvSpPr>
          <p:cNvPr id="7" name="Rectangle 6"/>
          <p:cNvSpPr/>
          <p:nvPr userDrawn="1"/>
        </p:nvSpPr>
        <p:spPr>
          <a:xfrm>
            <a:off x="7486650" y="6008307"/>
            <a:ext cx="4705350" cy="849693"/>
          </a:xfrm>
          <a:prstGeom prst="rect">
            <a:avLst/>
          </a:prstGeom>
          <a:solidFill>
            <a:srgbClr val="FFFFFF">
              <a:alpha val="8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Slide Number Placeholder 10"/>
          <p:cNvSpPr txBox="1">
            <a:spLocks/>
          </p:cNvSpPr>
          <p:nvPr userDrawn="1"/>
        </p:nvSpPr>
        <p:spPr>
          <a:xfrm>
            <a:off x="5842233" y="6356350"/>
            <a:ext cx="71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D1CE3E0-9309-4F17-BE42-13A2CF04401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96632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04.10.2021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MIPT-V 2021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755921" y="11943418"/>
            <a:ext cx="526537" cy="70083"/>
          </a:xfrm>
          <a:prstGeom prst="rect">
            <a:avLst/>
          </a:prstGeom>
        </p:spPr>
        <p:txBody>
          <a:bodyPr/>
          <a:lstStyle/>
          <a:p>
            <a:fld id="{F2006F50-065C-4058-9F2A-8D437AC01EA6}" type="slidenum">
              <a:rPr lang="ru-RU" smtClean="0"/>
              <a:t>‹#›</a:t>
            </a:fld>
            <a:endParaRPr lang="ru-RU"/>
          </a:p>
        </p:txBody>
      </p:sp>
      <p:sp>
        <p:nvSpPr>
          <p:cNvPr id="7" name="Rectangle 6"/>
          <p:cNvSpPr/>
          <p:nvPr userDrawn="1"/>
        </p:nvSpPr>
        <p:spPr>
          <a:xfrm>
            <a:off x="7486650" y="6008307"/>
            <a:ext cx="4705350" cy="849693"/>
          </a:xfrm>
          <a:prstGeom prst="rect">
            <a:avLst/>
          </a:prstGeom>
          <a:solidFill>
            <a:srgbClr val="FFFFFF">
              <a:alpha val="8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Slide Number Placeholder 10"/>
          <p:cNvSpPr txBox="1">
            <a:spLocks/>
          </p:cNvSpPr>
          <p:nvPr userDrawn="1"/>
        </p:nvSpPr>
        <p:spPr>
          <a:xfrm>
            <a:off x="5842233" y="6356350"/>
            <a:ext cx="71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D1CE3E0-9309-4F17-BE42-13A2CF04401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17801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Divi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600" y="2514602"/>
            <a:ext cx="8636000" cy="1362075"/>
          </a:xfrm>
        </p:spPr>
        <p:txBody>
          <a:bodyPr anchor="ctr" anchorCtr="0"/>
          <a:lstStyle>
            <a:lvl1pPr algn="l">
              <a:lnSpc>
                <a:spcPct val="100000"/>
              </a:lnSpc>
              <a:defRPr sz="3800" b="0" i="0" cap="none">
                <a:solidFill>
                  <a:schemeClr val="tx1"/>
                </a:solidFill>
                <a:latin typeface="+mn-lt"/>
                <a:cs typeface="Neo Sans Intel"/>
              </a:defRPr>
            </a:lvl1pPr>
          </a:lstStyle>
          <a:p>
            <a:r>
              <a:rPr lang="en-US" dirty="0"/>
              <a:t>Click To Edit Section Divider title Style</a:t>
            </a:r>
          </a:p>
        </p:txBody>
      </p:sp>
      <p:pic>
        <p:nvPicPr>
          <p:cNvPr id="4" name="Picture 4" descr="ÐÐ¾ÑÐ¾Ð¶ÐµÐµ Ð¸Ð·Ð¾Ð±ÑÐ°Ð¶ÐµÐ½Ð¸Ðµ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3359" y="6049962"/>
            <a:ext cx="1138082" cy="808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8" descr="https://encrypted-tbn0.gstatic.com/images?q=tbn:ANd9GcTmWQS6TdHj9jmNNqS5ifHrO8HB-039iLHlxlwNd8S8YUDym2FD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2172" y="6090857"/>
            <a:ext cx="1391187" cy="726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0" descr="ÐÐ°ÑÑÐ¸Ð½ÐºÐ¸ Ð¿Ð¾ Ð·Ð°Ð¿ÑÐ¾ÑÑ mipt logo"/>
          <p:cNvPicPr>
            <a:picLocks noChangeAspect="1" noChangeArrowheads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242" b="29103"/>
          <a:stretch/>
        </p:blipFill>
        <p:spPr bwMode="auto">
          <a:xfrm>
            <a:off x="7432499" y="6017004"/>
            <a:ext cx="2712500" cy="80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959725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hank Yo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851770" y="2387602"/>
            <a:ext cx="8636000" cy="1362075"/>
          </a:xfrm>
        </p:spPr>
        <p:txBody>
          <a:bodyPr anchor="ctr" anchorCtr="0"/>
          <a:lstStyle>
            <a:lvl1pPr algn="ctr">
              <a:lnSpc>
                <a:spcPct val="100000"/>
              </a:lnSpc>
              <a:defRPr sz="4000" b="0" i="0" cap="none">
                <a:solidFill>
                  <a:schemeClr val="tx1"/>
                </a:solidFill>
                <a:latin typeface="+mn-lt"/>
                <a:cs typeface="Neo Sans Intel"/>
              </a:defRPr>
            </a:lvl1pPr>
          </a:lstStyle>
          <a:p>
            <a:r>
              <a:rPr lang="en-US" dirty="0"/>
              <a:t>Thank You</a:t>
            </a:r>
          </a:p>
        </p:txBody>
      </p:sp>
      <p:pic>
        <p:nvPicPr>
          <p:cNvPr id="4" name="Picture 4" descr="ÐÐ¾ÑÐ¾Ð¶ÐµÐµ Ð¸Ð·Ð¾Ð±ÑÐ°Ð¶ÐµÐ½Ð¸Ðµ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781"/>
          <a:stretch/>
        </p:blipFill>
        <p:spPr bwMode="auto">
          <a:xfrm>
            <a:off x="8752759" y="4124704"/>
            <a:ext cx="2615488" cy="1526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8" descr="https://encrypted-tbn0.gstatic.com/images?q=tbn:ANd9GcTmWQS6TdHj9jmNNqS5ifHrO8HB-039iLHlxlwNd8S8YUDym2FD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7516" y="4238055"/>
            <a:ext cx="2999507" cy="1565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0" descr="ÐÐ°ÑÑÐ¸Ð½ÐºÐ¸ Ð¿Ð¾ Ð·Ð°Ð¿ÑÐ¾ÑÑ mipt logo"/>
          <p:cNvPicPr>
            <a:picLocks noChangeAspect="1" noChangeArrowheads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242" b="29103"/>
          <a:stretch/>
        </p:blipFill>
        <p:spPr bwMode="auto">
          <a:xfrm>
            <a:off x="101603" y="4124704"/>
            <a:ext cx="5692812" cy="1679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950029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1287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977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04.10.2021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9697" y="6356349"/>
            <a:ext cx="1447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MIPT-V 2021</a:t>
            </a:r>
            <a:endParaRPr lang="ru-RU" dirty="0"/>
          </a:p>
        </p:txBody>
      </p:sp>
      <p:pic>
        <p:nvPicPr>
          <p:cNvPr id="1028" name="Picture 4" descr="ÐÐ¾ÑÐ¾Ð¶ÐµÐµ Ð¸Ð·Ð¾Ð±ÑÐ°Ð¶ÐµÐ½Ð¸Ðµ"/>
          <p:cNvPicPr>
            <a:picLocks noChangeAspect="1" noChangeArrowheads="1"/>
          </p:cNvPicPr>
          <p:nvPr userDrawn="1"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566"/>
          <a:stretch/>
        </p:blipFill>
        <p:spPr bwMode="auto">
          <a:xfrm>
            <a:off x="11013359" y="6049962"/>
            <a:ext cx="1138082" cy="658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5731094" y="6356350"/>
            <a:ext cx="71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1CE3E0-9309-4F17-BE42-13A2CF044015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032" name="Picture 8" descr="https://encrypted-tbn0.gstatic.com/images?q=tbn:ANd9GcTmWQS6TdHj9jmNNqS5ifHrO8HB-039iLHlxlwNd8S8YUDym2FD"/>
          <p:cNvPicPr>
            <a:picLocks noChangeAspect="1" noChangeArrowheads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2172" y="6090857"/>
            <a:ext cx="1391187" cy="726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ÐÐ°ÑÑÐ¸Ð½ÐºÐ¸ Ð¿Ð¾ Ð·Ð°Ð¿ÑÐ¾ÑÑ mipt logo"/>
          <p:cNvPicPr>
            <a:picLocks noChangeAspect="1" noChangeArrowheads="1"/>
          </p:cNvPicPr>
          <p:nvPr userDrawn="1"/>
        </p:nvPicPr>
        <p:blipFill rotWithShape="1"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242" b="29103"/>
          <a:stretch/>
        </p:blipFill>
        <p:spPr bwMode="auto">
          <a:xfrm>
            <a:off x="7432499" y="6017004"/>
            <a:ext cx="2712500" cy="80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5939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  <p:sldLayoutId id="2147483662" r:id="rId13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java.com/ru/download/" TargetMode="External"/><Relationship Id="rId2" Type="http://schemas.openxmlformats.org/officeDocument/2006/relationships/hyperlink" Target="http://www.cburch.com/logisim/ru/index.html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sourceforge.net/projects/circuit/" TargetMode="Externa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3600" dirty="0"/>
              <a:t>Sequential Circuits</a:t>
            </a:r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lnSpc>
                <a:spcPct val="80000"/>
              </a:lnSpc>
              <a:spcAft>
                <a:spcPts val="800"/>
              </a:spcAft>
            </a:pPr>
            <a:r>
              <a:rPr lang="en-US" i="1" dirty="0">
                <a:latin typeface="+mj-lt"/>
              </a:rPr>
              <a:t>Oleg Ladin</a:t>
            </a:r>
          </a:p>
          <a:p>
            <a:pPr>
              <a:lnSpc>
                <a:spcPct val="80000"/>
              </a:lnSpc>
              <a:spcAft>
                <a:spcPts val="800"/>
              </a:spcAft>
            </a:pPr>
            <a:r>
              <a:rPr lang="en-US" i="1" dirty="0">
                <a:latin typeface="+mj-lt"/>
              </a:rPr>
              <a:t>4 October 2021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51448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3609375" y="1622857"/>
            <a:ext cx="4274236" cy="2872551"/>
            <a:chOff x="2300535" y="1039903"/>
            <a:chExt cx="4632576" cy="3257794"/>
          </a:xfrm>
        </p:grpSpPr>
        <p:sp>
          <p:nvSpPr>
            <p:cNvPr id="4" name="Rounded Rectangle 3"/>
            <p:cNvSpPr/>
            <p:nvPr/>
          </p:nvSpPr>
          <p:spPr bwMode="auto">
            <a:xfrm>
              <a:off x="2300535" y="1039903"/>
              <a:ext cx="4632576" cy="523864"/>
            </a:xfrm>
            <a:prstGeom prst="roundRect">
              <a:avLst/>
            </a:prstGeom>
            <a:solidFill>
              <a:schemeClr val="accent2">
                <a:shade val="51000"/>
                <a:satMod val="130000"/>
              </a:schemeClr>
            </a:solidFill>
            <a:ln>
              <a:headEnd type="none" w="sm" len="sm"/>
              <a:tailEnd type="none" w="sm" len="sm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2200" b="1" dirty="0">
                  <a:latin typeface="+mj-lt"/>
                  <a:cs typeface="Arial" pitchFamily="34" charset="0"/>
                </a:rPr>
                <a:t>Application</a:t>
              </a:r>
            </a:p>
          </p:txBody>
        </p:sp>
        <p:sp>
          <p:nvSpPr>
            <p:cNvPr id="5" name="Rounded Rectangle 4"/>
            <p:cNvSpPr/>
            <p:nvPr/>
          </p:nvSpPr>
          <p:spPr bwMode="auto">
            <a:xfrm>
              <a:off x="2300535" y="1586689"/>
              <a:ext cx="4632576" cy="523864"/>
            </a:xfrm>
            <a:prstGeom prst="roundRect">
              <a:avLst/>
            </a:prstGeom>
            <a:solidFill>
              <a:schemeClr val="accent2">
                <a:shade val="51000"/>
                <a:satMod val="130000"/>
              </a:schemeClr>
            </a:solidFill>
            <a:ln>
              <a:headEnd type="none" w="sm" len="sm"/>
              <a:tailEnd type="none" w="sm" len="sm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2200" b="1" dirty="0">
                  <a:latin typeface="+mj-lt"/>
                  <a:cs typeface="Arial" pitchFamily="34" charset="0"/>
                </a:rPr>
                <a:t>Algorithms</a:t>
              </a:r>
            </a:p>
          </p:txBody>
        </p:sp>
        <p:sp>
          <p:nvSpPr>
            <p:cNvPr id="6" name="Rounded Rectangle 5"/>
            <p:cNvSpPr/>
            <p:nvPr/>
          </p:nvSpPr>
          <p:spPr bwMode="auto">
            <a:xfrm>
              <a:off x="2300535" y="2133475"/>
              <a:ext cx="4632576" cy="523864"/>
            </a:xfrm>
            <a:prstGeom prst="roundRect">
              <a:avLst/>
            </a:prstGeom>
            <a:solidFill>
              <a:schemeClr val="accent2">
                <a:shade val="51000"/>
                <a:satMod val="130000"/>
              </a:schemeClr>
            </a:solidFill>
            <a:ln>
              <a:headEnd type="none" w="sm" len="sm"/>
              <a:tailEnd type="none" w="sm" len="sm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2200" b="1" dirty="0">
                  <a:latin typeface="+mj-lt"/>
                  <a:cs typeface="Arial" pitchFamily="34" charset="0"/>
                </a:rPr>
                <a:t>Programming Language</a:t>
              </a:r>
            </a:p>
          </p:txBody>
        </p:sp>
        <p:sp>
          <p:nvSpPr>
            <p:cNvPr id="7" name="Rounded Rectangle 6"/>
            <p:cNvSpPr/>
            <p:nvPr/>
          </p:nvSpPr>
          <p:spPr bwMode="auto">
            <a:xfrm>
              <a:off x="2300535" y="2680261"/>
              <a:ext cx="4632576" cy="523864"/>
            </a:xfrm>
            <a:prstGeom prst="roundRect">
              <a:avLst/>
            </a:prstGeom>
            <a:solidFill>
              <a:schemeClr val="accent2">
                <a:shade val="51000"/>
                <a:satMod val="130000"/>
              </a:schemeClr>
            </a:solidFill>
            <a:ln>
              <a:headEnd type="none" w="sm" len="sm"/>
              <a:tailEnd type="none" w="sm" len="sm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2200" b="1" dirty="0">
                  <a:latin typeface="+mj-lt"/>
                  <a:cs typeface="Arial" pitchFamily="34" charset="0"/>
                </a:rPr>
                <a:t>Operating System</a:t>
              </a:r>
            </a:p>
          </p:txBody>
        </p:sp>
        <p:sp>
          <p:nvSpPr>
            <p:cNvPr id="8" name="Rounded Rectangle 7"/>
            <p:cNvSpPr/>
            <p:nvPr/>
          </p:nvSpPr>
          <p:spPr bwMode="auto">
            <a:xfrm>
              <a:off x="2300535" y="3227047"/>
              <a:ext cx="4632576" cy="523864"/>
            </a:xfrm>
            <a:prstGeom prst="roundRect">
              <a:avLst/>
            </a:prstGeom>
            <a:solidFill>
              <a:schemeClr val="accent2">
                <a:shade val="51000"/>
                <a:satMod val="130000"/>
              </a:schemeClr>
            </a:solidFill>
            <a:ln>
              <a:headEnd type="none" w="sm" len="sm"/>
              <a:tailEnd type="none" w="sm" len="sm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2200" b="1" dirty="0">
                  <a:latin typeface="+mj-lt"/>
                  <a:cs typeface="Arial" pitchFamily="34" charset="0"/>
                </a:rPr>
                <a:t>Instruction Set Architecture</a:t>
              </a:r>
            </a:p>
          </p:txBody>
        </p:sp>
        <p:sp>
          <p:nvSpPr>
            <p:cNvPr id="12" name="Rounded Rectangle 11"/>
            <p:cNvSpPr/>
            <p:nvPr/>
          </p:nvSpPr>
          <p:spPr bwMode="auto">
            <a:xfrm>
              <a:off x="2300535" y="3773833"/>
              <a:ext cx="4632576" cy="523864"/>
            </a:xfrm>
            <a:prstGeom prst="roundRect">
              <a:avLst/>
            </a:prstGeom>
            <a:solidFill>
              <a:schemeClr val="accent2">
                <a:shade val="51000"/>
                <a:satMod val="130000"/>
              </a:schemeClr>
            </a:solidFill>
            <a:ln>
              <a:headEnd type="none" w="sm" len="sm"/>
              <a:tailEnd type="none" w="sm" len="sm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2200" b="1" dirty="0">
                  <a:latin typeface="+mj-lt"/>
                  <a:cs typeface="Arial" pitchFamily="34" charset="0"/>
                </a:rPr>
                <a:t>Microarchitecture</a:t>
              </a: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3609375" y="4511886"/>
            <a:ext cx="4274236" cy="1426169"/>
            <a:chOff x="2300535" y="4320619"/>
            <a:chExt cx="4632576" cy="1617435"/>
          </a:xfrm>
        </p:grpSpPr>
        <p:sp>
          <p:nvSpPr>
            <p:cNvPr id="9" name="Rounded Rectangle 8"/>
            <p:cNvSpPr/>
            <p:nvPr/>
          </p:nvSpPr>
          <p:spPr bwMode="auto">
            <a:xfrm>
              <a:off x="2300535" y="4320619"/>
              <a:ext cx="4632576" cy="523864"/>
            </a:xfrm>
            <a:prstGeom prst="roundRect">
              <a:avLst/>
            </a:prstGeom>
            <a:solidFill>
              <a:schemeClr val="accent2">
                <a:shade val="51000"/>
                <a:satMod val="130000"/>
              </a:schemeClr>
            </a:solidFill>
            <a:ln>
              <a:headEnd type="none" w="sm" len="sm"/>
              <a:tailEnd type="none" w="sm" len="sm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2200" b="1" dirty="0">
                  <a:latin typeface="+mj-lt"/>
                  <a:cs typeface="Arial" pitchFamily="34" charset="0"/>
                </a:rPr>
                <a:t>Gates/Register-Transfer Level (RTL)</a:t>
              </a:r>
            </a:p>
          </p:txBody>
        </p:sp>
        <p:sp>
          <p:nvSpPr>
            <p:cNvPr id="10" name="Rounded Rectangle 9"/>
            <p:cNvSpPr/>
            <p:nvPr/>
          </p:nvSpPr>
          <p:spPr bwMode="auto">
            <a:xfrm>
              <a:off x="2300535" y="4867405"/>
              <a:ext cx="4632576" cy="523864"/>
            </a:xfrm>
            <a:prstGeom prst="roundRect">
              <a:avLst/>
            </a:prstGeom>
            <a:solidFill>
              <a:schemeClr val="accent2">
                <a:shade val="51000"/>
                <a:satMod val="130000"/>
              </a:schemeClr>
            </a:solidFill>
            <a:ln>
              <a:headEnd type="none" w="sm" len="sm"/>
              <a:tailEnd type="none" w="sm" len="sm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2200" b="1" dirty="0">
                  <a:latin typeface="+mj-lt"/>
                  <a:cs typeface="Arial" pitchFamily="34" charset="0"/>
                </a:rPr>
                <a:t>Circuits</a:t>
              </a:r>
            </a:p>
          </p:txBody>
        </p:sp>
        <p:sp>
          <p:nvSpPr>
            <p:cNvPr id="11" name="Rounded Rectangle 10"/>
            <p:cNvSpPr/>
            <p:nvPr/>
          </p:nvSpPr>
          <p:spPr bwMode="auto">
            <a:xfrm>
              <a:off x="2300535" y="5414190"/>
              <a:ext cx="4632576" cy="523864"/>
            </a:xfrm>
            <a:prstGeom prst="roundRect">
              <a:avLst/>
            </a:prstGeom>
            <a:solidFill>
              <a:schemeClr val="accent2">
                <a:shade val="51000"/>
                <a:satMod val="130000"/>
              </a:schemeClr>
            </a:solidFill>
            <a:ln>
              <a:headEnd type="none" w="sm" len="sm"/>
              <a:tailEnd type="none" w="sm" len="sm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2200" b="1" dirty="0">
                  <a:latin typeface="+mj-lt"/>
                  <a:cs typeface="Arial" pitchFamily="34" charset="0"/>
                </a:rPr>
                <a:t>Physics</a:t>
              </a:r>
            </a:p>
          </p:txBody>
        </p:sp>
      </p:grpSp>
      <p:sp>
        <p:nvSpPr>
          <p:cNvPr id="15" name="Rectangle 14"/>
          <p:cNvSpPr/>
          <p:nvPr/>
        </p:nvSpPr>
        <p:spPr bwMode="auto">
          <a:xfrm>
            <a:off x="3609375" y="1067083"/>
            <a:ext cx="4370360" cy="3444804"/>
          </a:xfrm>
          <a:prstGeom prst="rect">
            <a:avLst/>
          </a:prstGeom>
          <a:solidFill>
            <a:schemeClr val="bg1">
              <a:alpha val="90000"/>
            </a:schemeClr>
          </a:solidFill>
          <a:ln w="3175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en-US" sz="2000" b="1">
              <a:latin typeface="+mj-lt"/>
              <a:cs typeface="Arial" pitchFamily="34" charset="0"/>
            </a:endParaRPr>
          </a:p>
        </p:txBody>
      </p:sp>
      <p:sp>
        <p:nvSpPr>
          <p:cNvPr id="42" name="Rectangle 41"/>
          <p:cNvSpPr/>
          <p:nvPr/>
        </p:nvSpPr>
        <p:spPr bwMode="auto">
          <a:xfrm>
            <a:off x="3557285" y="5026833"/>
            <a:ext cx="4370360" cy="1188772"/>
          </a:xfrm>
          <a:prstGeom prst="rect">
            <a:avLst/>
          </a:prstGeom>
          <a:gradFill flip="none" rotWithShape="1">
            <a:gsLst>
              <a:gs pos="68000">
                <a:srgbClr val="FFFFFF">
                  <a:alpha val="66000"/>
                </a:srgbClr>
              </a:gs>
              <a:gs pos="28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16200000" scaled="0"/>
            <a:tileRect/>
          </a:gradFill>
          <a:ln w="3175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en-US" sz="2000" b="1">
              <a:latin typeface="+mj-lt"/>
              <a:cs typeface="Arial" pitchFamily="34" charset="0"/>
            </a:endParaRPr>
          </a:p>
        </p:txBody>
      </p:sp>
      <p:sp>
        <p:nvSpPr>
          <p:cNvPr id="16" name="Left Brace 15"/>
          <p:cNvSpPr/>
          <p:nvPr/>
        </p:nvSpPr>
        <p:spPr bwMode="auto">
          <a:xfrm>
            <a:off x="3357559" y="4511886"/>
            <a:ext cx="155692" cy="1426169"/>
          </a:xfrm>
          <a:prstGeom prst="leftBrace">
            <a:avLst>
              <a:gd name="adj1" fmla="val 38114"/>
              <a:gd name="adj2" fmla="val 50000"/>
            </a:avLst>
          </a:prstGeom>
          <a:ln>
            <a:headEnd type="none" w="sm" len="sm"/>
            <a:tailEnd type="non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000" b="1">
              <a:latin typeface="+mj-lt"/>
              <a:cs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631997" y="4871027"/>
            <a:ext cx="162943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dirty="0">
                <a:latin typeface="+mj-lt"/>
              </a:rPr>
              <a:t>Topics of </a:t>
            </a:r>
          </a:p>
          <a:p>
            <a:pPr algn="r"/>
            <a:r>
              <a:rPr lang="en-US" sz="2000" dirty="0">
                <a:latin typeface="+mj-lt"/>
              </a:rPr>
              <a:t>this lecture</a:t>
            </a:r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>
          <a:xfrm>
            <a:off x="838199" y="365125"/>
            <a:ext cx="10678297" cy="1325563"/>
          </a:xfrm>
        </p:spPr>
        <p:txBody>
          <a:bodyPr/>
          <a:lstStyle/>
          <a:p>
            <a:r>
              <a:rPr lang="en-US" dirty="0"/>
              <a:t>Layers of Abstraction in Computer Science (CS)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04.10.2021</a:t>
            </a:r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MIPT-V 2021</a:t>
            </a:r>
            <a:endParaRPr lang="ru-RU"/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/>
              <a:t>2</a:t>
            </a:fld>
            <a:endParaRPr lang="ru-RU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60112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8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42" grpId="0" animBg="1"/>
      <p:bldP spid="16" grpId="0" animBg="1"/>
      <p:bldP spid="1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Reminder: Combinational Circuits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51038" y="1690688"/>
            <a:ext cx="8228012" cy="795803"/>
          </a:xfrm>
        </p:spPr>
        <p:txBody>
          <a:bodyPr>
            <a:normAutofit fontScale="92500" lnSpcReduction="10000"/>
          </a:bodyPr>
          <a:lstStyle/>
          <a:p>
            <a:pPr marL="342900" indent="-342900"/>
            <a:r>
              <a:rPr lang="en-US" dirty="0"/>
              <a:t>If the output of a function is completely defined by the current input, then the function is called </a:t>
            </a:r>
            <a:r>
              <a:rPr lang="en-US" i="1" dirty="0">
                <a:solidFill>
                  <a:schemeClr val="accent1"/>
                </a:solidFill>
              </a:rPr>
              <a:t>combinational </a:t>
            </a:r>
            <a:r>
              <a:rPr lang="en-US" dirty="0"/>
              <a:t>:</a:t>
            </a:r>
          </a:p>
          <a:p>
            <a:pPr marL="342900" indent="-342900"/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486264" y="2464527"/>
            <a:ext cx="31577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>
                <a:latin typeface="+mj-lt"/>
              </a:rPr>
              <a:t>Q</a:t>
            </a:r>
            <a:r>
              <a:rPr lang="en-US" sz="2000" dirty="0" err="1">
                <a:latin typeface="+mj-lt"/>
              </a:rPr>
              <a:t>t</a:t>
            </a:r>
            <a:r>
              <a:rPr lang="en-US" sz="2800" dirty="0">
                <a:latin typeface="+mj-lt"/>
              </a:rPr>
              <a:t> = F(</a:t>
            </a:r>
            <a:r>
              <a:rPr lang="en-US" sz="2800" dirty="0" err="1">
                <a:latin typeface="+mj-lt"/>
              </a:rPr>
              <a:t>x</a:t>
            </a:r>
            <a:r>
              <a:rPr lang="en-US" dirty="0" err="1">
                <a:latin typeface="+mj-lt"/>
              </a:rPr>
              <a:t>t</a:t>
            </a:r>
            <a:r>
              <a:rPr lang="en-US" sz="2800" dirty="0">
                <a:latin typeface="+mj-lt"/>
              </a:rPr>
              <a:t>, </a:t>
            </a:r>
            <a:r>
              <a:rPr lang="en-US" sz="2800" dirty="0" err="1">
                <a:latin typeface="+mj-lt"/>
              </a:rPr>
              <a:t>y</a:t>
            </a:r>
            <a:r>
              <a:rPr lang="en-US" dirty="0" err="1">
                <a:latin typeface="+mj-lt"/>
              </a:rPr>
              <a:t>t</a:t>
            </a:r>
            <a:r>
              <a:rPr lang="en-US" sz="2800" dirty="0">
                <a:latin typeface="+mj-lt"/>
              </a:rPr>
              <a:t>, </a:t>
            </a:r>
            <a:r>
              <a:rPr lang="en-US" sz="2800" dirty="0" err="1">
                <a:latin typeface="+mj-lt"/>
              </a:rPr>
              <a:t>z</a:t>
            </a:r>
            <a:r>
              <a:rPr lang="en-US" dirty="0" err="1">
                <a:latin typeface="+mj-lt"/>
              </a:rPr>
              <a:t>t</a:t>
            </a:r>
            <a:r>
              <a:rPr lang="en-US" sz="2800" dirty="0">
                <a:latin typeface="+mj-lt"/>
              </a:rPr>
              <a:t>, …)</a:t>
            </a:r>
          </a:p>
        </p:txBody>
      </p:sp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1951119" y="3150600"/>
            <a:ext cx="8228012" cy="31630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spcBef>
                <a:spcPct val="75000"/>
              </a:spcBef>
              <a:spcAft>
                <a:spcPct val="0"/>
              </a:spcAft>
              <a:defRPr sz="2400" b="0" i="0">
                <a:solidFill>
                  <a:schemeClr val="tx1"/>
                </a:solidFill>
                <a:latin typeface="Neo Sans Intel"/>
                <a:ea typeface="+mn-ea"/>
                <a:cs typeface="Neo Sans Intel"/>
              </a:defRPr>
            </a:lvl1pPr>
            <a:lvl2pPr marL="185738" indent="-184150" algn="l" rtl="0" eaLnBrk="1" fontAlgn="base" hangingPunct="1">
              <a:spcBef>
                <a:spcPct val="40000"/>
              </a:spcBef>
              <a:spcAft>
                <a:spcPct val="0"/>
              </a:spcAft>
              <a:buClr>
                <a:schemeClr val="tx1"/>
              </a:buClr>
              <a:buFont typeface="Times" pitchFamily="18" charset="0"/>
              <a:buChar char="•"/>
              <a:defRPr sz="2200" b="0" i="0">
                <a:solidFill>
                  <a:schemeClr val="tx1"/>
                </a:solidFill>
                <a:latin typeface="Neo Sans Intel"/>
                <a:cs typeface="Neo Sans Intel"/>
              </a:defRPr>
            </a:lvl2pPr>
            <a:lvl3pPr marL="414338" indent="-22701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Neo Sans Intel" pitchFamily="34" charset="0"/>
              <a:buChar char="–"/>
              <a:defRPr sz="2000" b="0" i="0">
                <a:solidFill>
                  <a:schemeClr val="tx1"/>
                </a:solidFill>
                <a:latin typeface="Neo Sans Intel"/>
                <a:cs typeface="Neo Sans Intel"/>
              </a:defRPr>
            </a:lvl3pPr>
            <a:lvl4pPr marL="568325" indent="-1524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Neo Sans Intel" pitchFamily="34" charset="0"/>
              <a:buChar char="–"/>
              <a:defRPr sz="1800" b="0" i="0">
                <a:solidFill>
                  <a:schemeClr val="tx1"/>
                </a:solidFill>
                <a:latin typeface="Neo Sans Intel"/>
                <a:cs typeface="Neo Sans Intel"/>
              </a:defRPr>
            </a:lvl4pPr>
            <a:lvl5pPr marL="762000" indent="-19208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sz="1800" b="0" i="0">
                <a:solidFill>
                  <a:schemeClr val="tx1"/>
                </a:solidFill>
                <a:latin typeface="Neo Sans Intel"/>
                <a:cs typeface="Neo Sans Intel"/>
              </a:defRPr>
            </a:lvl5pPr>
            <a:lvl6pPr marL="1219200" indent="-19208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sz="1600">
                <a:solidFill>
                  <a:schemeClr val="tx1"/>
                </a:solidFill>
                <a:latin typeface="+mn-lt"/>
                <a:cs typeface="+mn-cs"/>
              </a:defRPr>
            </a:lvl6pPr>
            <a:lvl7pPr marL="1676400" indent="-19208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sz="1600">
                <a:solidFill>
                  <a:schemeClr val="tx1"/>
                </a:solidFill>
                <a:latin typeface="+mn-lt"/>
                <a:cs typeface="+mn-cs"/>
              </a:defRPr>
            </a:lvl7pPr>
            <a:lvl8pPr marL="2133600" indent="-19208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sz="1600">
                <a:solidFill>
                  <a:schemeClr val="tx1"/>
                </a:solidFill>
                <a:latin typeface="+mn-lt"/>
                <a:cs typeface="+mn-cs"/>
              </a:defRPr>
            </a:lvl8pPr>
            <a:lvl9pPr marL="2590800" indent="-19208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sz="16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342900" indent="-342900">
              <a:buFont typeface="Arial" pitchFamily="34" charset="0"/>
              <a:buChar char="•"/>
            </a:pPr>
            <a:r>
              <a:rPr lang="en-US" dirty="0">
                <a:latin typeface="+mn-lt"/>
              </a:rPr>
              <a:t>A lot of things can be implemented using combinational circuits</a:t>
            </a:r>
          </a:p>
          <a:p>
            <a:pPr marL="757238" lvl="2" indent="-342900">
              <a:buFont typeface="Arial" pitchFamily="34" charset="0"/>
              <a:buChar char="•"/>
            </a:pPr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e. g. adder, decoder, multiplexer…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04.10.2021</a:t>
            </a: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MIPT-V 2021</a:t>
            </a: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/>
              <a:t>3</a:t>
            </a:fld>
            <a:endParaRPr lang="ru-RU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56830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Sequential Circuits</a:t>
            </a:r>
            <a:endParaRPr lang="ru-RU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1600203" y="6553200"/>
            <a:ext cx="415925" cy="3048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B44C7BE5-B578-44C2-B697-AD60B2F34A37}" type="slidenum">
              <a:rPr lang="ja-JP" altLang="en-US" smtClean="0">
                <a:solidFill>
                  <a:srgbClr val="FFFFFF"/>
                </a:solidFill>
              </a:rPr>
              <a:pPr>
                <a:defRPr/>
              </a:pPr>
              <a:t>4</a:t>
            </a:fld>
            <a:endParaRPr lang="en-US" altLang="ja-JP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1537695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Sequential Circuits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If the output of a function depends not only on the current input, but on the previous state, then the function is called </a:t>
            </a:r>
            <a:r>
              <a:rPr lang="en-US" i="1" dirty="0">
                <a:solidFill>
                  <a:schemeClr val="accent1"/>
                </a:solidFill>
              </a:rPr>
              <a:t>sequential</a:t>
            </a:r>
          </a:p>
          <a:p>
            <a:endParaRPr lang="en-US" i="1" dirty="0">
              <a:solidFill>
                <a:schemeClr val="accent1"/>
              </a:solidFill>
            </a:endParaRPr>
          </a:p>
          <a:p>
            <a:endParaRPr lang="en-US" dirty="0"/>
          </a:p>
          <a:p>
            <a:r>
              <a:rPr lang="en-US" dirty="0"/>
              <a:t>Main advantage - ability to remember the previous state</a:t>
            </a:r>
          </a:p>
          <a:p>
            <a:pPr lvl="1"/>
            <a:r>
              <a:rPr lang="en-US" dirty="0"/>
              <a:t>Used to store information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321110" y="2911434"/>
            <a:ext cx="36294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solidFill>
                  <a:srgbClr val="061922"/>
                </a:solidFill>
                <a:latin typeface="+mj-lt"/>
              </a:rPr>
              <a:t>Q</a:t>
            </a:r>
            <a:r>
              <a:rPr lang="en-US" dirty="0" err="1">
                <a:solidFill>
                  <a:srgbClr val="061922"/>
                </a:solidFill>
                <a:latin typeface="+mj-lt"/>
              </a:rPr>
              <a:t>t</a:t>
            </a:r>
            <a:r>
              <a:rPr lang="en-US" dirty="0">
                <a:solidFill>
                  <a:srgbClr val="061922"/>
                </a:solidFill>
                <a:latin typeface="+mj-lt"/>
              </a:rPr>
              <a:t> </a:t>
            </a:r>
            <a:r>
              <a:rPr lang="en-US" sz="2400" dirty="0">
                <a:latin typeface="+mj-lt"/>
              </a:rPr>
              <a:t>= F(</a:t>
            </a:r>
            <a:r>
              <a:rPr lang="en-US" sz="2400" dirty="0" err="1">
                <a:latin typeface="+mj-lt"/>
              </a:rPr>
              <a:t>x</a:t>
            </a:r>
            <a:r>
              <a:rPr lang="en-US" sz="1600" dirty="0" err="1">
                <a:latin typeface="+mj-lt"/>
              </a:rPr>
              <a:t>t</a:t>
            </a:r>
            <a:r>
              <a:rPr lang="en-US" sz="2400" dirty="0">
                <a:latin typeface="+mj-lt"/>
              </a:rPr>
              <a:t>, </a:t>
            </a:r>
            <a:r>
              <a:rPr lang="en-US" sz="2400" dirty="0" err="1">
                <a:latin typeface="+mj-lt"/>
              </a:rPr>
              <a:t>y</a:t>
            </a:r>
            <a:r>
              <a:rPr lang="en-US" sz="1600" dirty="0" err="1">
                <a:latin typeface="+mj-lt"/>
              </a:rPr>
              <a:t>t</a:t>
            </a:r>
            <a:r>
              <a:rPr lang="en-US" sz="2400" dirty="0">
                <a:latin typeface="+mj-lt"/>
              </a:rPr>
              <a:t>, </a:t>
            </a:r>
            <a:r>
              <a:rPr lang="en-US" sz="2400" dirty="0" err="1">
                <a:latin typeface="+mj-lt"/>
              </a:rPr>
              <a:t>z</a:t>
            </a:r>
            <a:r>
              <a:rPr lang="en-US" sz="1600" dirty="0" err="1">
                <a:latin typeface="+mj-lt"/>
              </a:rPr>
              <a:t>t</a:t>
            </a:r>
            <a:r>
              <a:rPr lang="en-US" sz="2400" dirty="0">
                <a:latin typeface="+mj-lt"/>
              </a:rPr>
              <a:t>, …, </a:t>
            </a:r>
            <a:r>
              <a:rPr lang="en-US" sz="2400" dirty="0">
                <a:solidFill>
                  <a:schemeClr val="accent1"/>
                </a:solidFill>
                <a:latin typeface="+mj-lt"/>
              </a:rPr>
              <a:t>Q</a:t>
            </a:r>
            <a:r>
              <a:rPr lang="en-US" sz="1600" dirty="0">
                <a:solidFill>
                  <a:schemeClr val="accent1"/>
                </a:solidFill>
                <a:latin typeface="+mj-lt"/>
              </a:rPr>
              <a:t>t-1</a:t>
            </a:r>
            <a:r>
              <a:rPr lang="en-US" sz="2400" dirty="0">
                <a:latin typeface="+mj-lt"/>
              </a:rPr>
              <a:t>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57698" y="2961388"/>
            <a:ext cx="2971800" cy="369332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2400" dirty="0">
                <a:solidFill>
                  <a:schemeClr val="accent1"/>
                </a:solidFill>
                <a:latin typeface="+mj-lt"/>
              </a:rPr>
              <a:t>F(x</a:t>
            </a:r>
            <a:r>
              <a:rPr lang="en-US" sz="1600" dirty="0">
                <a:solidFill>
                  <a:schemeClr val="accent1"/>
                </a:solidFill>
                <a:latin typeface="+mj-lt"/>
              </a:rPr>
              <a:t>t-1</a:t>
            </a:r>
            <a:r>
              <a:rPr lang="en-US" sz="2400" dirty="0">
                <a:solidFill>
                  <a:schemeClr val="accent1"/>
                </a:solidFill>
                <a:latin typeface="+mj-lt"/>
              </a:rPr>
              <a:t>, y</a:t>
            </a:r>
            <a:r>
              <a:rPr lang="en-US" sz="1600" dirty="0">
                <a:solidFill>
                  <a:schemeClr val="accent1"/>
                </a:solidFill>
                <a:latin typeface="+mj-lt"/>
              </a:rPr>
              <a:t>t-1</a:t>
            </a:r>
            <a:r>
              <a:rPr lang="en-US" sz="2400" dirty="0">
                <a:solidFill>
                  <a:schemeClr val="accent1"/>
                </a:solidFill>
                <a:latin typeface="+mj-lt"/>
              </a:rPr>
              <a:t>, z</a:t>
            </a:r>
            <a:r>
              <a:rPr lang="en-US" sz="1600" dirty="0">
                <a:solidFill>
                  <a:schemeClr val="accent1"/>
                </a:solidFill>
                <a:latin typeface="+mj-lt"/>
              </a:rPr>
              <a:t>t-1</a:t>
            </a:r>
            <a:r>
              <a:rPr lang="en-US" sz="2400" dirty="0">
                <a:solidFill>
                  <a:schemeClr val="accent1"/>
                </a:solidFill>
                <a:latin typeface="+mj-lt"/>
              </a:rPr>
              <a:t>, …, </a:t>
            </a:r>
            <a:r>
              <a:rPr lang="en-US" sz="2400" dirty="0">
                <a:solidFill>
                  <a:srgbClr val="7030A0"/>
                </a:solidFill>
                <a:latin typeface="+mj-lt"/>
              </a:rPr>
              <a:t>Q</a:t>
            </a:r>
            <a:r>
              <a:rPr lang="en-US" sz="1600" dirty="0">
                <a:solidFill>
                  <a:srgbClr val="7030A0"/>
                </a:solidFill>
                <a:latin typeface="+mj-lt"/>
              </a:rPr>
              <a:t>t-2</a:t>
            </a:r>
            <a:r>
              <a:rPr lang="en-US" sz="2400" dirty="0">
                <a:solidFill>
                  <a:schemeClr val="accent1"/>
                </a:solidFill>
                <a:latin typeface="+mj-lt"/>
              </a:rPr>
              <a:t>)</a:t>
            </a:r>
            <a:r>
              <a:rPr lang="en-US" sz="2400" dirty="0">
                <a:latin typeface="+mj-lt"/>
              </a:rPr>
              <a:t>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76757" y="2919562"/>
            <a:ext cx="3220720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lvl="0"/>
            <a:r>
              <a:rPr lang="en-US" sz="2400" dirty="0">
                <a:solidFill>
                  <a:srgbClr val="7030A0"/>
                </a:solidFill>
                <a:latin typeface="+mj-lt"/>
              </a:rPr>
              <a:t>F(x</a:t>
            </a:r>
            <a:r>
              <a:rPr lang="en-US" sz="1600" dirty="0">
                <a:solidFill>
                  <a:srgbClr val="7030A0"/>
                </a:solidFill>
                <a:latin typeface="+mj-lt"/>
              </a:rPr>
              <a:t>t-2</a:t>
            </a:r>
            <a:r>
              <a:rPr lang="en-US" sz="2400" dirty="0">
                <a:solidFill>
                  <a:srgbClr val="7030A0"/>
                </a:solidFill>
                <a:latin typeface="+mj-lt"/>
              </a:rPr>
              <a:t>, y</a:t>
            </a:r>
            <a:r>
              <a:rPr lang="en-US" sz="1600" dirty="0">
                <a:solidFill>
                  <a:srgbClr val="7030A0"/>
                </a:solidFill>
                <a:latin typeface="+mj-lt"/>
              </a:rPr>
              <a:t>t-2</a:t>
            </a:r>
            <a:r>
              <a:rPr lang="en-US" sz="2400" dirty="0">
                <a:solidFill>
                  <a:srgbClr val="7030A0"/>
                </a:solidFill>
                <a:latin typeface="+mj-lt"/>
              </a:rPr>
              <a:t>, z</a:t>
            </a:r>
            <a:r>
              <a:rPr lang="en-US" sz="1600" dirty="0">
                <a:solidFill>
                  <a:srgbClr val="7030A0"/>
                </a:solidFill>
                <a:latin typeface="+mj-lt"/>
              </a:rPr>
              <a:t>t-2</a:t>
            </a:r>
            <a:r>
              <a:rPr lang="en-US" sz="2400" dirty="0">
                <a:solidFill>
                  <a:srgbClr val="7030A0"/>
                </a:solidFill>
                <a:latin typeface="+mj-lt"/>
              </a:rPr>
              <a:t>, …, </a:t>
            </a:r>
            <a:r>
              <a:rPr lang="en-US" sz="2400" dirty="0">
                <a:solidFill>
                  <a:srgbClr val="00B050"/>
                </a:solidFill>
                <a:latin typeface="+mj-lt"/>
              </a:rPr>
              <a:t>Q</a:t>
            </a:r>
            <a:r>
              <a:rPr lang="en-US" sz="1600" dirty="0">
                <a:solidFill>
                  <a:srgbClr val="00B050"/>
                </a:solidFill>
                <a:latin typeface="+mj-lt"/>
              </a:rPr>
              <a:t>t-3</a:t>
            </a:r>
            <a:r>
              <a:rPr lang="en-US" sz="2400" dirty="0">
                <a:solidFill>
                  <a:srgbClr val="7030A0"/>
                </a:solidFill>
                <a:latin typeface="+mj-lt"/>
              </a:rPr>
              <a:t>)</a:t>
            </a:r>
            <a:r>
              <a:rPr lang="en-US" sz="2400" dirty="0">
                <a:solidFill>
                  <a:schemeClr val="accent1"/>
                </a:solidFill>
                <a:latin typeface="+mj-lt"/>
              </a:rPr>
              <a:t>)</a:t>
            </a:r>
            <a:r>
              <a:rPr lang="en-US" sz="2400" dirty="0">
                <a:latin typeface="+mj-lt"/>
              </a:rPr>
              <a:t>)</a:t>
            </a:r>
          </a:p>
        </p:txBody>
      </p:sp>
      <p:grpSp>
        <p:nvGrpSpPr>
          <p:cNvPr id="9" name="Group 8" hidden="1"/>
          <p:cNvGrpSpPr/>
          <p:nvPr/>
        </p:nvGrpSpPr>
        <p:grpSpPr>
          <a:xfrm>
            <a:off x="2204720" y="2907242"/>
            <a:ext cx="8006080" cy="536998"/>
            <a:chOff x="680720" y="2907242"/>
            <a:chExt cx="8006080" cy="536998"/>
          </a:xfrm>
        </p:grpSpPr>
        <p:sp>
          <p:nvSpPr>
            <p:cNvPr id="8" name="Rectangle 7"/>
            <p:cNvSpPr/>
            <p:nvPr/>
          </p:nvSpPr>
          <p:spPr bwMode="auto">
            <a:xfrm>
              <a:off x="680720" y="2907242"/>
              <a:ext cx="8006080" cy="536998"/>
            </a:xfrm>
            <a:prstGeom prst="rect">
              <a:avLst/>
            </a:prstGeom>
            <a:solidFill>
              <a:schemeClr val="bg1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sz="2000" b="1">
                <a:latin typeface="Neo Sans Intel" pitchFamily="34" charset="0"/>
                <a:cs typeface="Arial" pitchFamily="34" charset="0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773790" y="2907242"/>
              <a:ext cx="362941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err="1">
                  <a:solidFill>
                    <a:srgbClr val="061922"/>
                  </a:solidFill>
                  <a:latin typeface="Neo Sans Intel" pitchFamily="34" charset="0"/>
                </a:rPr>
                <a:t>Q</a:t>
              </a:r>
              <a:r>
                <a:rPr lang="en-US" dirty="0" err="1">
                  <a:solidFill>
                    <a:srgbClr val="061922"/>
                  </a:solidFill>
                  <a:latin typeface="Neo Sans Intel" pitchFamily="34" charset="0"/>
                </a:rPr>
                <a:t>t</a:t>
              </a:r>
              <a:r>
                <a:rPr lang="en-US" dirty="0">
                  <a:solidFill>
                    <a:srgbClr val="061922"/>
                  </a:solidFill>
                  <a:latin typeface="Neo Sans Intel" pitchFamily="34" charset="0"/>
                </a:rPr>
                <a:t> </a:t>
              </a:r>
              <a:r>
                <a:rPr lang="en-US" sz="2400" dirty="0">
                  <a:latin typeface="Neo Sans Intel" pitchFamily="34" charset="0"/>
                </a:rPr>
                <a:t>= F(</a:t>
              </a:r>
              <a:r>
                <a:rPr lang="en-US" sz="2400" dirty="0" err="1">
                  <a:latin typeface="Neo Sans Intel" pitchFamily="34" charset="0"/>
                </a:rPr>
                <a:t>x</a:t>
              </a:r>
              <a:r>
                <a:rPr lang="en-US" sz="1600" dirty="0" err="1">
                  <a:latin typeface="Neo Sans Intel" pitchFamily="34" charset="0"/>
                </a:rPr>
                <a:t>t</a:t>
              </a:r>
              <a:r>
                <a:rPr lang="en-US" sz="2400" dirty="0">
                  <a:latin typeface="Neo Sans Intel" pitchFamily="34" charset="0"/>
                </a:rPr>
                <a:t>, </a:t>
              </a:r>
              <a:r>
                <a:rPr lang="en-US" sz="2400" dirty="0" err="1">
                  <a:latin typeface="Neo Sans Intel" pitchFamily="34" charset="0"/>
                </a:rPr>
                <a:t>y</a:t>
              </a:r>
              <a:r>
                <a:rPr lang="en-US" sz="1600" dirty="0" err="1">
                  <a:latin typeface="Neo Sans Intel" pitchFamily="34" charset="0"/>
                </a:rPr>
                <a:t>t</a:t>
              </a:r>
              <a:r>
                <a:rPr lang="en-US" sz="2400" dirty="0">
                  <a:latin typeface="Neo Sans Intel" pitchFamily="34" charset="0"/>
                </a:rPr>
                <a:t>, </a:t>
              </a:r>
              <a:r>
                <a:rPr lang="en-US" sz="2400" dirty="0" err="1">
                  <a:latin typeface="Neo Sans Intel" pitchFamily="34" charset="0"/>
                </a:rPr>
                <a:t>z</a:t>
              </a:r>
              <a:r>
                <a:rPr lang="en-US" sz="1600" dirty="0" err="1">
                  <a:latin typeface="Neo Sans Intel" pitchFamily="34" charset="0"/>
                </a:rPr>
                <a:t>t</a:t>
              </a:r>
              <a:r>
                <a:rPr lang="en-US" sz="2400" dirty="0">
                  <a:latin typeface="Neo Sans Intel" pitchFamily="34" charset="0"/>
                </a:rPr>
                <a:t>, …, </a:t>
              </a:r>
              <a:r>
                <a:rPr lang="en-US" sz="2400" dirty="0">
                  <a:solidFill>
                    <a:schemeClr val="accent1"/>
                  </a:solidFill>
                  <a:latin typeface="Neo Sans Intel" pitchFamily="34" charset="0"/>
                </a:rPr>
                <a:t>Q</a:t>
              </a:r>
              <a:r>
                <a:rPr lang="en-US" sz="1600" dirty="0">
                  <a:solidFill>
                    <a:schemeClr val="accent1"/>
                  </a:solidFill>
                  <a:latin typeface="Neo Sans Intel" pitchFamily="34" charset="0"/>
                </a:rPr>
                <a:t>t-1</a:t>
              </a:r>
              <a:r>
                <a:rPr lang="en-US" sz="2400" dirty="0">
                  <a:latin typeface="Neo Sans Intel" pitchFamily="34" charset="0"/>
                </a:rPr>
                <a:t>)</a:t>
              </a:r>
            </a:p>
          </p:txBody>
        </p:sp>
      </p:grpSp>
      <p:sp>
        <p:nvSpPr>
          <p:cNvPr id="10" name="Content Placeholder 2"/>
          <p:cNvSpPr txBox="1">
            <a:spLocks/>
          </p:cNvSpPr>
          <p:nvPr/>
        </p:nvSpPr>
        <p:spPr bwMode="auto">
          <a:xfrm>
            <a:off x="2003108" y="3034656"/>
            <a:ext cx="7872412" cy="5445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342900" indent="-342900" eaLnBrk="1" hangingPunct="1">
              <a:spcBef>
                <a:spcPct val="75000"/>
              </a:spcBef>
              <a:buFont typeface="Arial" pitchFamily="34" charset="0"/>
              <a:buChar char="•"/>
              <a:defRPr sz="2400" b="0" i="1">
                <a:solidFill>
                  <a:schemeClr val="accent1"/>
                </a:solidFill>
                <a:latin typeface="Neo Sans Intel"/>
                <a:cs typeface="Neo Sans Intel"/>
              </a:defRPr>
            </a:lvl1pPr>
            <a:lvl2pPr marL="185738" indent="-184150" eaLnBrk="1" hangingPunct="1">
              <a:spcBef>
                <a:spcPct val="40000"/>
              </a:spcBef>
              <a:buClr>
                <a:schemeClr val="tx1"/>
              </a:buClr>
              <a:buFont typeface="Times" pitchFamily="18" charset="0"/>
              <a:buChar char="•"/>
              <a:defRPr sz="2200" b="0" i="0">
                <a:latin typeface="Neo Sans Intel"/>
                <a:cs typeface="Neo Sans Intel"/>
              </a:defRPr>
            </a:lvl2pPr>
            <a:lvl3pPr marL="414338" indent="-227013" eaLnBrk="1" hangingPunct="1">
              <a:spcBef>
                <a:spcPct val="20000"/>
              </a:spcBef>
              <a:buClr>
                <a:schemeClr val="bg2"/>
              </a:buClr>
              <a:buFont typeface="Neo Sans Intel" pitchFamily="34" charset="0"/>
              <a:buChar char="–"/>
              <a:defRPr sz="2000" b="0" i="0">
                <a:latin typeface="Neo Sans Intel"/>
                <a:cs typeface="Neo Sans Intel"/>
              </a:defRPr>
            </a:lvl3pPr>
            <a:lvl4pPr marL="568325" indent="-152400" eaLnBrk="1" hangingPunct="1">
              <a:spcBef>
                <a:spcPct val="20000"/>
              </a:spcBef>
              <a:buClr>
                <a:schemeClr val="bg2"/>
              </a:buClr>
              <a:buFont typeface="Neo Sans Intel" pitchFamily="34" charset="0"/>
              <a:buChar char="–"/>
              <a:defRPr sz="1800" b="0" i="0">
                <a:latin typeface="Neo Sans Intel"/>
                <a:cs typeface="Neo Sans Intel"/>
              </a:defRPr>
            </a:lvl4pPr>
            <a:lvl5pPr marL="762000" indent="-192088" eaLnBrk="1" hangingPunct="1">
              <a:spcBef>
                <a:spcPct val="20000"/>
              </a:spcBef>
              <a:buClr>
                <a:schemeClr val="bg2"/>
              </a:buClr>
              <a:buChar char="–"/>
              <a:defRPr sz="1800" b="0" i="0">
                <a:latin typeface="Neo Sans Intel"/>
                <a:cs typeface="Neo Sans Intel"/>
              </a:defRPr>
            </a:lvl5pPr>
            <a:lvl6pPr marL="1219200" indent="-192088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sz="1600">
                <a:latin typeface="+mn-lt"/>
                <a:cs typeface="+mn-cs"/>
              </a:defRPr>
            </a:lvl6pPr>
            <a:lvl7pPr marL="1676400" indent="-192088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sz="1600">
                <a:latin typeface="+mn-lt"/>
                <a:cs typeface="+mn-cs"/>
              </a:defRPr>
            </a:lvl7pPr>
            <a:lvl8pPr marL="2133600" indent="-192088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sz="1600">
                <a:latin typeface="+mn-lt"/>
                <a:cs typeface="+mn-cs"/>
              </a:defRPr>
            </a:lvl8pPr>
            <a:lvl9pPr marL="2590800" indent="-192088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sz="1600">
                <a:latin typeface="+mn-lt"/>
                <a:cs typeface="+mn-cs"/>
              </a:defRPr>
            </a:lvl9pPr>
          </a:lstStyle>
          <a:p>
            <a:pPr marL="690563" lvl="2" indent="-344488">
              <a:buFont typeface="Arial" pitchFamily="34" charset="0"/>
              <a:buChar char="•"/>
            </a:pPr>
            <a:endParaRPr lang="en-US" dirty="0">
              <a:latin typeface="+mj-lt"/>
            </a:endParaRPr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04.10.2021</a:t>
            </a:r>
            <a:endParaRPr lang="ru-RU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MIPT-V 2021</a:t>
            </a:r>
            <a:endParaRPr lang="ru-RU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/>
              <a:t>5</a:t>
            </a:fld>
            <a:endParaRPr lang="ru-RU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89843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5" grpId="0" animBg="1"/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Rectangle 58"/>
          <p:cNvSpPr/>
          <p:nvPr/>
        </p:nvSpPr>
        <p:spPr bwMode="auto">
          <a:xfrm>
            <a:off x="1524001" y="4322786"/>
            <a:ext cx="6030093" cy="203991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175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en-US" sz="2000" b="1">
              <a:latin typeface="+mj-lt"/>
              <a:cs typeface="Arial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17836"/>
          </a:xfrm>
        </p:spPr>
        <p:txBody>
          <a:bodyPr anchor="ctr">
            <a:normAutofit fontScale="90000"/>
          </a:bodyPr>
          <a:lstStyle/>
          <a:p>
            <a:r>
              <a:rPr lang="en-US" dirty="0"/>
              <a:t>SR Latch: Overview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04.10.2021</a:t>
            </a:r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MIPT-V 2021</a:t>
            </a: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/>
              <a:t>6</a:t>
            </a:fld>
            <a:endParaRPr lang="ru-RU"/>
          </a:p>
        </p:txBody>
      </p:sp>
      <p:graphicFrame>
        <p:nvGraphicFramePr>
          <p:cNvPr id="96" name="Table 95"/>
          <p:cNvGraphicFramePr>
            <a:graphicFrameLocks noGrp="1"/>
          </p:cNvGraphicFramePr>
          <p:nvPr/>
        </p:nvGraphicFramePr>
        <p:xfrm>
          <a:off x="8792032" y="1921476"/>
          <a:ext cx="1782501" cy="16788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76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65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6004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2826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37715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Q</a:t>
                      </a:r>
                      <a:r>
                        <a:rPr lang="en-US" sz="1400" dirty="0"/>
                        <a:t>t-1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/>
                        <a:t>Qt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1293">
                <a:tc>
                  <a:txBody>
                    <a:bodyPr/>
                    <a:lstStyle/>
                    <a:p>
                      <a:pPr algn="ctr"/>
                      <a:r>
                        <a:rPr lang="en-US" sz="1600" baseline="0" dirty="0">
                          <a:latin typeface="Consolas" pitchFamily="49" charset="0"/>
                          <a:cs typeface="Consolas" pitchFamily="49" charset="0"/>
                        </a:rPr>
                        <a:t> </a:t>
                      </a:r>
                      <a:endParaRPr lang="en-US" sz="1600" dirty="0">
                        <a:latin typeface="Consolas" pitchFamily="49" charset="0"/>
                        <a:cs typeface="Consolas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aseline="0" dirty="0">
                          <a:latin typeface="Consolas" pitchFamily="49" charset="0"/>
                          <a:cs typeface="Consolas" pitchFamily="49" charset="0"/>
                        </a:rPr>
                        <a:t> </a:t>
                      </a:r>
                      <a:endParaRPr lang="en-US" sz="1600" dirty="0">
                        <a:latin typeface="Consolas" pitchFamily="49" charset="0"/>
                        <a:cs typeface="Consolas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kern="1200" baseline="0" dirty="0">
                          <a:solidFill>
                            <a:schemeClr val="dk1"/>
                          </a:solidFill>
                          <a:latin typeface="Consolas" pitchFamily="49" charset="0"/>
                          <a:ea typeface="+mn-ea"/>
                          <a:cs typeface="Consolas" pitchFamily="49" charset="0"/>
                        </a:rPr>
                        <a:t> </a:t>
                      </a:r>
                      <a:endParaRPr lang="en-US" sz="1600" kern="1200" dirty="0">
                        <a:solidFill>
                          <a:schemeClr val="dk1"/>
                        </a:solidFill>
                        <a:latin typeface="Consolas" pitchFamily="49" charset="0"/>
                        <a:ea typeface="+mn-ea"/>
                        <a:cs typeface="Consolas" pitchFamily="49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kern="1200" baseline="0" dirty="0">
                          <a:solidFill>
                            <a:schemeClr val="dk1"/>
                          </a:solidFill>
                          <a:latin typeface="Consolas" pitchFamily="49" charset="0"/>
                          <a:ea typeface="+mn-ea"/>
                          <a:cs typeface="Consolas" pitchFamily="49" charset="0"/>
                        </a:rPr>
                        <a:t> </a:t>
                      </a:r>
                      <a:endParaRPr lang="en-US" sz="1600" kern="1200" dirty="0">
                        <a:solidFill>
                          <a:schemeClr val="dk1"/>
                        </a:solidFill>
                        <a:latin typeface="Consolas" pitchFamily="49" charset="0"/>
                        <a:ea typeface="+mn-ea"/>
                        <a:cs typeface="Consolas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1293"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Consolas" pitchFamily="49" charset="0"/>
                        <a:cs typeface="Consolas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Consolas" pitchFamily="49" charset="0"/>
                        <a:cs typeface="Consolas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kern="1200" dirty="0">
                        <a:solidFill>
                          <a:schemeClr val="dk1"/>
                        </a:solidFill>
                        <a:latin typeface="Consolas" pitchFamily="49" charset="0"/>
                        <a:ea typeface="+mn-ea"/>
                        <a:cs typeface="Consolas" pitchFamily="49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kern="1200" baseline="0" dirty="0">
                          <a:solidFill>
                            <a:schemeClr val="dk1"/>
                          </a:solidFill>
                          <a:latin typeface="Consolas" pitchFamily="49" charset="0"/>
                          <a:ea typeface="+mn-ea"/>
                          <a:cs typeface="Consolas" pitchFamily="49" charset="0"/>
                        </a:rPr>
                        <a:t> </a:t>
                      </a:r>
                      <a:endParaRPr lang="en-US" sz="1600" kern="1200" dirty="0">
                        <a:solidFill>
                          <a:schemeClr val="dk1"/>
                        </a:solidFill>
                        <a:latin typeface="Consolas" pitchFamily="49" charset="0"/>
                        <a:ea typeface="+mn-ea"/>
                        <a:cs typeface="Consolas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1293"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Consolas" pitchFamily="49" charset="0"/>
                        <a:cs typeface="Consolas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Consolas" pitchFamily="49" charset="0"/>
                        <a:cs typeface="Consolas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kern="1200" dirty="0">
                        <a:solidFill>
                          <a:schemeClr val="dk1"/>
                        </a:solidFill>
                        <a:latin typeface="Consolas" pitchFamily="49" charset="0"/>
                        <a:ea typeface="+mn-ea"/>
                        <a:cs typeface="Consolas" pitchFamily="49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kern="1200" baseline="0" dirty="0">
                          <a:solidFill>
                            <a:schemeClr val="dk1"/>
                          </a:solidFill>
                          <a:latin typeface="Consolas" pitchFamily="49" charset="0"/>
                          <a:ea typeface="+mn-ea"/>
                          <a:cs typeface="Consolas" pitchFamily="49" charset="0"/>
                        </a:rPr>
                        <a:t> </a:t>
                      </a:r>
                      <a:endParaRPr lang="en-US" sz="1600" kern="1200" dirty="0">
                        <a:solidFill>
                          <a:schemeClr val="dk1"/>
                        </a:solidFill>
                        <a:latin typeface="Consolas" pitchFamily="49" charset="0"/>
                        <a:ea typeface="+mn-ea"/>
                        <a:cs typeface="Consolas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1293"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Consolas" pitchFamily="49" charset="0"/>
                        <a:cs typeface="Consolas" pitchFamily="49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Consolas" pitchFamily="49" charset="0"/>
                        <a:cs typeface="Consolas" pitchFamily="49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kern="1200" dirty="0">
                        <a:solidFill>
                          <a:schemeClr val="dk1"/>
                        </a:solidFill>
                        <a:latin typeface="Consolas" pitchFamily="49" charset="0"/>
                        <a:ea typeface="+mn-ea"/>
                        <a:cs typeface="Consolas" pitchFamily="49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kern="1200" baseline="0" dirty="0">
                          <a:solidFill>
                            <a:schemeClr val="dk1"/>
                          </a:solidFill>
                          <a:latin typeface="Consolas" pitchFamily="49" charset="0"/>
                          <a:ea typeface="+mn-ea"/>
                          <a:cs typeface="Consolas" pitchFamily="49" charset="0"/>
                        </a:rPr>
                        <a:t> </a:t>
                      </a:r>
                      <a:endParaRPr lang="en-US" sz="1600" kern="1200" dirty="0">
                        <a:solidFill>
                          <a:schemeClr val="dk1"/>
                        </a:solidFill>
                        <a:latin typeface="Consolas" pitchFamily="49" charset="0"/>
                        <a:ea typeface="+mn-ea"/>
                        <a:cs typeface="Consolas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6336355" y="4739568"/>
          <a:ext cx="946597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23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87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48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70627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y</a:t>
                      </a:r>
                      <a:endParaRPr lang="en-US" sz="11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out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0627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onsolas" pitchFamily="49" charset="0"/>
                          <a:cs typeface="Consolas" pitchFamily="49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200" dirty="0">
                          <a:solidFill>
                            <a:schemeClr val="dk1"/>
                          </a:solidFill>
                          <a:latin typeface="Consolas" pitchFamily="49" charset="0"/>
                          <a:ea typeface="+mn-ea"/>
                          <a:cs typeface="Consolas" pitchFamily="49" charset="0"/>
                        </a:rPr>
                        <a:t>0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200" dirty="0">
                          <a:solidFill>
                            <a:schemeClr val="dk1"/>
                          </a:solidFill>
                          <a:latin typeface="Consolas" pitchFamily="49" charset="0"/>
                          <a:ea typeface="+mn-ea"/>
                          <a:cs typeface="Consolas" pitchFamily="49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0627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onsolas" pitchFamily="49" charset="0"/>
                          <a:cs typeface="Consolas" pitchFamily="49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200" dirty="0">
                          <a:solidFill>
                            <a:schemeClr val="dk1"/>
                          </a:solidFill>
                          <a:latin typeface="Consolas" pitchFamily="49" charset="0"/>
                          <a:ea typeface="+mn-ea"/>
                          <a:cs typeface="Consolas" pitchFamily="49" charset="0"/>
                        </a:rPr>
                        <a:t>1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200" dirty="0">
                          <a:solidFill>
                            <a:schemeClr val="dk1"/>
                          </a:solidFill>
                          <a:latin typeface="Consolas" pitchFamily="49" charset="0"/>
                          <a:ea typeface="+mn-ea"/>
                          <a:cs typeface="Consolas" pitchFamily="49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0627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onsolas" pitchFamily="49" charset="0"/>
                          <a:cs typeface="Consolas" pitchFamily="49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200" dirty="0">
                          <a:solidFill>
                            <a:schemeClr val="dk1"/>
                          </a:solidFill>
                          <a:latin typeface="Consolas" pitchFamily="49" charset="0"/>
                          <a:ea typeface="+mn-ea"/>
                          <a:cs typeface="Consolas" pitchFamily="49" charset="0"/>
                        </a:rPr>
                        <a:t>0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200" dirty="0">
                          <a:solidFill>
                            <a:schemeClr val="dk1"/>
                          </a:solidFill>
                          <a:latin typeface="Consolas" pitchFamily="49" charset="0"/>
                          <a:ea typeface="+mn-ea"/>
                          <a:cs typeface="Consolas" pitchFamily="49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70627">
                <a:tc>
                  <a:txBody>
                    <a:bodyPr/>
                    <a:lstStyle/>
                    <a:p>
                      <a:pPr algn="ctr"/>
                      <a:r>
                        <a:rPr lang="en-US" sz="1200" kern="1200" dirty="0">
                          <a:solidFill>
                            <a:schemeClr val="dk1"/>
                          </a:solidFill>
                          <a:latin typeface="Consolas" pitchFamily="49" charset="0"/>
                          <a:ea typeface="+mn-ea"/>
                          <a:cs typeface="Consolas" pitchFamily="49" charset="0"/>
                        </a:rPr>
                        <a:t>1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200" dirty="0">
                          <a:solidFill>
                            <a:schemeClr val="dk1"/>
                          </a:solidFill>
                          <a:latin typeface="Consolas" pitchFamily="49" charset="0"/>
                          <a:ea typeface="+mn-ea"/>
                          <a:cs typeface="Consolas" pitchFamily="49" charset="0"/>
                        </a:rPr>
                        <a:t>1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200" dirty="0">
                          <a:solidFill>
                            <a:schemeClr val="dk1"/>
                          </a:solidFill>
                          <a:latin typeface="Consolas" pitchFamily="49" charset="0"/>
                          <a:ea typeface="+mn-ea"/>
                          <a:cs typeface="Consolas" pitchFamily="49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pSp>
        <p:nvGrpSpPr>
          <p:cNvPr id="62" name="Group 61"/>
          <p:cNvGrpSpPr/>
          <p:nvPr/>
        </p:nvGrpSpPr>
        <p:grpSpPr>
          <a:xfrm>
            <a:off x="2319646" y="2009998"/>
            <a:ext cx="1913448" cy="1193030"/>
            <a:chOff x="795646" y="1425683"/>
            <a:chExt cx="1913448" cy="1193030"/>
          </a:xfrm>
        </p:grpSpPr>
        <p:grpSp>
          <p:nvGrpSpPr>
            <p:cNvPr id="18" name="Group 17"/>
            <p:cNvGrpSpPr/>
            <p:nvPr/>
          </p:nvGrpSpPr>
          <p:grpSpPr>
            <a:xfrm>
              <a:off x="1642064" y="1582946"/>
              <a:ext cx="408925" cy="406400"/>
              <a:chOff x="1704573" y="3867638"/>
              <a:chExt cx="408925" cy="406400"/>
            </a:xfrm>
          </p:grpSpPr>
          <p:sp>
            <p:nvSpPr>
              <p:cNvPr id="193" name="Isosceles Triangle 192"/>
              <p:cNvSpPr/>
              <p:nvPr/>
            </p:nvSpPr>
            <p:spPr bwMode="auto">
              <a:xfrm rot="5400000">
                <a:off x="1676546" y="3895665"/>
                <a:ext cx="406400" cy="350345"/>
              </a:xfrm>
              <a:prstGeom prst="triangle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>
                <a:solidFill>
                  <a:schemeClr val="bg2">
                    <a:lumMod val="75000"/>
                  </a:schemeClr>
                </a:solidFill>
                <a:headEnd type="none" w="sm" len="sm"/>
                <a:tailEnd type="none" w="sm" len="sm"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endParaRPr lang="en-US" sz="2000" b="1"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194" name="Oval 193"/>
              <p:cNvSpPr/>
              <p:nvPr/>
            </p:nvSpPr>
            <p:spPr bwMode="auto">
              <a:xfrm>
                <a:off x="1979103" y="4003639"/>
                <a:ext cx="134395" cy="134395"/>
              </a:xfrm>
              <a:prstGeom prst="ellipse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>
                <a:solidFill>
                  <a:schemeClr val="bg2">
                    <a:lumMod val="75000"/>
                  </a:schemeClr>
                </a:solidFill>
                <a:headEnd type="none" w="sm" len="sm"/>
                <a:tailEnd type="none" w="sm" len="sm"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endParaRPr lang="en-US" sz="2000" b="1">
                  <a:latin typeface="+mj-lt"/>
                  <a:cs typeface="Arial" pitchFamily="34" charset="0"/>
                </a:endParaRPr>
              </a:p>
            </p:txBody>
          </p:sp>
        </p:grpSp>
        <p:grpSp>
          <p:nvGrpSpPr>
            <p:cNvPr id="196" name="Group 195"/>
            <p:cNvGrpSpPr/>
            <p:nvPr/>
          </p:nvGrpSpPr>
          <p:grpSpPr>
            <a:xfrm rot="10800000">
              <a:off x="1636048" y="2212313"/>
              <a:ext cx="408925" cy="406400"/>
              <a:chOff x="1704573" y="3867638"/>
              <a:chExt cx="408925" cy="406400"/>
            </a:xfrm>
          </p:grpSpPr>
          <p:sp>
            <p:nvSpPr>
              <p:cNvPr id="201" name="Isosceles Triangle 200"/>
              <p:cNvSpPr/>
              <p:nvPr/>
            </p:nvSpPr>
            <p:spPr bwMode="auto">
              <a:xfrm rot="5400000">
                <a:off x="1676546" y="3895665"/>
                <a:ext cx="406400" cy="350345"/>
              </a:xfrm>
              <a:prstGeom prst="triangle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>
                <a:solidFill>
                  <a:schemeClr val="bg2">
                    <a:lumMod val="75000"/>
                  </a:schemeClr>
                </a:solidFill>
                <a:headEnd type="none" w="sm" len="sm"/>
                <a:tailEnd type="none" w="sm" len="sm"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endParaRPr lang="en-US" sz="2000" b="1"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203" name="Oval 202"/>
              <p:cNvSpPr/>
              <p:nvPr/>
            </p:nvSpPr>
            <p:spPr bwMode="auto">
              <a:xfrm>
                <a:off x="1979103" y="4003639"/>
                <a:ext cx="134395" cy="134395"/>
              </a:xfrm>
              <a:prstGeom prst="ellipse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>
                <a:solidFill>
                  <a:schemeClr val="bg2">
                    <a:lumMod val="75000"/>
                  </a:schemeClr>
                </a:solidFill>
                <a:headEnd type="none" w="sm" len="sm"/>
                <a:tailEnd type="none" w="sm" len="sm"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endParaRPr lang="en-US" sz="2000" b="1">
                  <a:latin typeface="+mj-lt"/>
                  <a:cs typeface="Arial" pitchFamily="34" charset="0"/>
                </a:endParaRPr>
              </a:p>
            </p:txBody>
          </p:sp>
        </p:grpSp>
        <p:cxnSp>
          <p:nvCxnSpPr>
            <p:cNvPr id="27" name="Elbow Connector 26"/>
            <p:cNvCxnSpPr>
              <a:stCxn id="194" idx="6"/>
              <a:endCxn id="201" idx="3"/>
            </p:cNvCxnSpPr>
            <p:nvPr/>
          </p:nvCxnSpPr>
          <p:spPr bwMode="auto">
            <a:xfrm flipH="1">
              <a:off x="2044973" y="1786145"/>
              <a:ext cx="6016" cy="629369"/>
            </a:xfrm>
            <a:prstGeom prst="bentConnector3">
              <a:avLst>
                <a:gd name="adj1" fmla="val -4165741"/>
              </a:avLst>
            </a:prstGeom>
            <a:solidFill>
              <a:schemeClr val="bg1"/>
            </a:solidFill>
            <a:ln w="28575" cap="flat" cmpd="sng" algn="ctr">
              <a:solidFill>
                <a:schemeClr val="tx2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1" name="Elbow Connector 30"/>
            <p:cNvCxnSpPr>
              <a:stCxn id="193" idx="3"/>
              <a:endCxn id="203" idx="6"/>
            </p:cNvCxnSpPr>
            <p:nvPr/>
          </p:nvCxnSpPr>
          <p:spPr bwMode="auto">
            <a:xfrm rot="10800000" flipV="1">
              <a:off x="1636049" y="1786146"/>
              <a:ext cx="6017" cy="629368"/>
            </a:xfrm>
            <a:prstGeom prst="bentConnector3">
              <a:avLst>
                <a:gd name="adj1" fmla="val 4265049"/>
              </a:avLst>
            </a:prstGeom>
            <a:solidFill>
              <a:schemeClr val="bg1"/>
            </a:solidFill>
            <a:ln w="28575" cap="flat" cmpd="sng" algn="ctr">
              <a:solidFill>
                <a:schemeClr val="tx2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28" name="Straight Connector 227"/>
            <p:cNvCxnSpPr>
              <a:stCxn id="194" idx="6"/>
            </p:cNvCxnSpPr>
            <p:nvPr/>
          </p:nvCxnSpPr>
          <p:spPr bwMode="auto">
            <a:xfrm>
              <a:off x="2050989" y="1786145"/>
              <a:ext cx="556550" cy="1"/>
            </a:xfrm>
            <a:prstGeom prst="line">
              <a:avLst/>
            </a:prstGeom>
            <a:solidFill>
              <a:schemeClr val="bg1"/>
            </a:solidFill>
            <a:ln w="28575" cap="flat" cmpd="sng" algn="ctr">
              <a:solidFill>
                <a:schemeClr val="tx2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237" name="TextBox 236"/>
            <p:cNvSpPr txBox="1"/>
            <p:nvPr/>
          </p:nvSpPr>
          <p:spPr>
            <a:xfrm>
              <a:off x="2368936" y="1425683"/>
              <a:ext cx="34015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+mj-lt"/>
                </a:rPr>
                <a:t>Q</a:t>
              </a:r>
            </a:p>
          </p:txBody>
        </p:sp>
        <p:cxnSp>
          <p:nvCxnSpPr>
            <p:cNvPr id="239" name="Straight Connector 238"/>
            <p:cNvCxnSpPr>
              <a:stCxn id="203" idx="6"/>
            </p:cNvCxnSpPr>
            <p:nvPr/>
          </p:nvCxnSpPr>
          <p:spPr bwMode="auto">
            <a:xfrm flipH="1">
              <a:off x="1059155" y="2415514"/>
              <a:ext cx="576893" cy="0"/>
            </a:xfrm>
            <a:prstGeom prst="line">
              <a:avLst/>
            </a:prstGeom>
            <a:solidFill>
              <a:schemeClr val="bg1"/>
            </a:solidFill>
            <a:ln w="28575" cap="flat" cmpd="sng" algn="ctr">
              <a:solidFill>
                <a:schemeClr val="tx2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204" name="TextBox 203"/>
            <p:cNvSpPr txBox="1"/>
            <p:nvPr/>
          </p:nvSpPr>
          <p:spPr>
            <a:xfrm>
              <a:off x="795646" y="2027647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+mj-lt"/>
                </a:rPr>
                <a:t>!Q</a:t>
              </a:r>
            </a:p>
          </p:txBody>
        </p:sp>
      </p:grpSp>
      <p:grpSp>
        <p:nvGrpSpPr>
          <p:cNvPr id="65" name="Group 64"/>
          <p:cNvGrpSpPr/>
          <p:nvPr/>
        </p:nvGrpSpPr>
        <p:grpSpPr>
          <a:xfrm>
            <a:off x="2188754" y="4582411"/>
            <a:ext cx="1859645" cy="670923"/>
            <a:chOff x="664753" y="4496685"/>
            <a:chExt cx="1859645" cy="670923"/>
          </a:xfrm>
        </p:grpSpPr>
        <p:grpSp>
          <p:nvGrpSpPr>
            <p:cNvPr id="246" name="Group 245"/>
            <p:cNvGrpSpPr/>
            <p:nvPr/>
          </p:nvGrpSpPr>
          <p:grpSpPr>
            <a:xfrm>
              <a:off x="954302" y="4553063"/>
              <a:ext cx="1326777" cy="604184"/>
              <a:chOff x="3433482" y="3708155"/>
              <a:chExt cx="1326777" cy="604184"/>
            </a:xfrm>
          </p:grpSpPr>
          <p:sp>
            <p:nvSpPr>
              <p:cNvPr id="205" name="Oval 204"/>
              <p:cNvSpPr/>
              <p:nvPr/>
            </p:nvSpPr>
            <p:spPr bwMode="auto">
              <a:xfrm>
                <a:off x="4305407" y="3941380"/>
                <a:ext cx="137734" cy="137734"/>
              </a:xfrm>
              <a:prstGeom prst="ellipse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>
                <a:solidFill>
                  <a:schemeClr val="bg2">
                    <a:lumMod val="75000"/>
                  </a:schemeClr>
                </a:solidFill>
                <a:headEnd type="none" w="sm" len="sm"/>
                <a:tailEnd type="none" w="sm" len="sm"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endParaRPr lang="ru-RU" sz="2000" b="1"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206" name="Flowchart: Delay 18"/>
              <p:cNvSpPr/>
              <p:nvPr/>
            </p:nvSpPr>
            <p:spPr bwMode="auto">
              <a:xfrm flipH="1">
                <a:off x="3839265" y="3708155"/>
                <a:ext cx="466142" cy="604184"/>
              </a:xfrm>
              <a:custGeom>
                <a:avLst/>
                <a:gdLst>
                  <a:gd name="connsiteX0" fmla="*/ 1667 w 10000"/>
                  <a:gd name="connsiteY0" fmla="*/ 0 h 10000"/>
                  <a:gd name="connsiteX1" fmla="*/ 10000 w 10000"/>
                  <a:gd name="connsiteY1" fmla="*/ 0 h 10000"/>
                  <a:gd name="connsiteX2" fmla="*/ 8333 w 10000"/>
                  <a:gd name="connsiteY2" fmla="*/ 5000 h 10000"/>
                  <a:gd name="connsiteX3" fmla="*/ 10000 w 10000"/>
                  <a:gd name="connsiteY3" fmla="*/ 10000 h 10000"/>
                  <a:gd name="connsiteX4" fmla="*/ 1667 w 10000"/>
                  <a:gd name="connsiteY4" fmla="*/ 10000 h 10000"/>
                  <a:gd name="connsiteX5" fmla="*/ 0 w 10000"/>
                  <a:gd name="connsiteY5" fmla="*/ 5000 h 10000"/>
                  <a:gd name="connsiteX6" fmla="*/ 1667 w 10000"/>
                  <a:gd name="connsiteY6" fmla="*/ 0 h 10000"/>
                  <a:gd name="connsiteX0" fmla="*/ 3276 w 10041"/>
                  <a:gd name="connsiteY0" fmla="*/ 0 h 10023"/>
                  <a:gd name="connsiteX1" fmla="*/ 10041 w 10041"/>
                  <a:gd name="connsiteY1" fmla="*/ 23 h 10023"/>
                  <a:gd name="connsiteX2" fmla="*/ 8374 w 10041"/>
                  <a:gd name="connsiteY2" fmla="*/ 5023 h 10023"/>
                  <a:gd name="connsiteX3" fmla="*/ 10041 w 10041"/>
                  <a:gd name="connsiteY3" fmla="*/ 10023 h 10023"/>
                  <a:gd name="connsiteX4" fmla="*/ 1708 w 10041"/>
                  <a:gd name="connsiteY4" fmla="*/ 10023 h 10023"/>
                  <a:gd name="connsiteX5" fmla="*/ 41 w 10041"/>
                  <a:gd name="connsiteY5" fmla="*/ 5023 h 10023"/>
                  <a:gd name="connsiteX6" fmla="*/ 3276 w 10041"/>
                  <a:gd name="connsiteY6" fmla="*/ 0 h 10023"/>
                  <a:gd name="connsiteX0" fmla="*/ 3237 w 10002"/>
                  <a:gd name="connsiteY0" fmla="*/ 0 h 10070"/>
                  <a:gd name="connsiteX1" fmla="*/ 10002 w 10002"/>
                  <a:gd name="connsiteY1" fmla="*/ 23 h 10070"/>
                  <a:gd name="connsiteX2" fmla="*/ 8335 w 10002"/>
                  <a:gd name="connsiteY2" fmla="*/ 5023 h 10070"/>
                  <a:gd name="connsiteX3" fmla="*/ 10002 w 10002"/>
                  <a:gd name="connsiteY3" fmla="*/ 10023 h 10070"/>
                  <a:gd name="connsiteX4" fmla="*/ 3656 w 10002"/>
                  <a:gd name="connsiteY4" fmla="*/ 10070 h 10070"/>
                  <a:gd name="connsiteX5" fmla="*/ 2 w 10002"/>
                  <a:gd name="connsiteY5" fmla="*/ 5023 h 10070"/>
                  <a:gd name="connsiteX6" fmla="*/ 3237 w 10002"/>
                  <a:gd name="connsiteY6" fmla="*/ 0 h 10070"/>
                  <a:gd name="connsiteX0" fmla="*/ 3237 w 10002"/>
                  <a:gd name="connsiteY0" fmla="*/ 0 h 10070"/>
                  <a:gd name="connsiteX1" fmla="*/ 10002 w 10002"/>
                  <a:gd name="connsiteY1" fmla="*/ 23 h 10070"/>
                  <a:gd name="connsiteX2" fmla="*/ 7439 w 10002"/>
                  <a:gd name="connsiteY2" fmla="*/ 5023 h 10070"/>
                  <a:gd name="connsiteX3" fmla="*/ 10002 w 10002"/>
                  <a:gd name="connsiteY3" fmla="*/ 10023 h 10070"/>
                  <a:gd name="connsiteX4" fmla="*/ 3656 w 10002"/>
                  <a:gd name="connsiteY4" fmla="*/ 10070 h 10070"/>
                  <a:gd name="connsiteX5" fmla="*/ 2 w 10002"/>
                  <a:gd name="connsiteY5" fmla="*/ 5023 h 10070"/>
                  <a:gd name="connsiteX6" fmla="*/ 3237 w 10002"/>
                  <a:gd name="connsiteY6" fmla="*/ 0 h 10070"/>
                  <a:gd name="connsiteX0" fmla="*/ 2761 w 9526"/>
                  <a:gd name="connsiteY0" fmla="*/ 0 h 10070"/>
                  <a:gd name="connsiteX1" fmla="*/ 9526 w 9526"/>
                  <a:gd name="connsiteY1" fmla="*/ 23 h 10070"/>
                  <a:gd name="connsiteX2" fmla="*/ 6963 w 9526"/>
                  <a:gd name="connsiteY2" fmla="*/ 5023 h 10070"/>
                  <a:gd name="connsiteX3" fmla="*/ 9526 w 9526"/>
                  <a:gd name="connsiteY3" fmla="*/ 10023 h 10070"/>
                  <a:gd name="connsiteX4" fmla="*/ 3180 w 9526"/>
                  <a:gd name="connsiteY4" fmla="*/ 10070 h 10070"/>
                  <a:gd name="connsiteX5" fmla="*/ 2 w 9526"/>
                  <a:gd name="connsiteY5" fmla="*/ 5023 h 10070"/>
                  <a:gd name="connsiteX6" fmla="*/ 2761 w 9526"/>
                  <a:gd name="connsiteY6" fmla="*/ 0 h 10070"/>
                  <a:gd name="connsiteX0" fmla="*/ 2898 w 10000"/>
                  <a:gd name="connsiteY0" fmla="*/ 0 h 10000"/>
                  <a:gd name="connsiteX1" fmla="*/ 10000 w 10000"/>
                  <a:gd name="connsiteY1" fmla="*/ 23 h 10000"/>
                  <a:gd name="connsiteX2" fmla="*/ 7309 w 10000"/>
                  <a:gd name="connsiteY2" fmla="*/ 4988 h 10000"/>
                  <a:gd name="connsiteX3" fmla="*/ 10000 w 10000"/>
                  <a:gd name="connsiteY3" fmla="*/ 9953 h 10000"/>
                  <a:gd name="connsiteX4" fmla="*/ 3338 w 10000"/>
                  <a:gd name="connsiteY4" fmla="*/ 10000 h 10000"/>
                  <a:gd name="connsiteX5" fmla="*/ 2 w 10000"/>
                  <a:gd name="connsiteY5" fmla="*/ 4988 h 10000"/>
                  <a:gd name="connsiteX6" fmla="*/ 2898 w 10000"/>
                  <a:gd name="connsiteY6" fmla="*/ 0 h 10000"/>
                  <a:gd name="connsiteX0" fmla="*/ 4522 w 10008"/>
                  <a:gd name="connsiteY0" fmla="*/ 0 h 10000"/>
                  <a:gd name="connsiteX1" fmla="*/ 10008 w 10008"/>
                  <a:gd name="connsiteY1" fmla="*/ 23 h 10000"/>
                  <a:gd name="connsiteX2" fmla="*/ 7317 w 10008"/>
                  <a:gd name="connsiteY2" fmla="*/ 4988 h 10000"/>
                  <a:gd name="connsiteX3" fmla="*/ 10008 w 10008"/>
                  <a:gd name="connsiteY3" fmla="*/ 9953 h 10000"/>
                  <a:gd name="connsiteX4" fmla="*/ 3346 w 10008"/>
                  <a:gd name="connsiteY4" fmla="*/ 10000 h 10000"/>
                  <a:gd name="connsiteX5" fmla="*/ 10 w 10008"/>
                  <a:gd name="connsiteY5" fmla="*/ 4988 h 10000"/>
                  <a:gd name="connsiteX6" fmla="*/ 4522 w 10008"/>
                  <a:gd name="connsiteY6" fmla="*/ 0 h 10000"/>
                  <a:gd name="connsiteX0" fmla="*/ 4518 w 10004"/>
                  <a:gd name="connsiteY0" fmla="*/ 0 h 10000"/>
                  <a:gd name="connsiteX1" fmla="*/ 10004 w 10004"/>
                  <a:gd name="connsiteY1" fmla="*/ 23 h 10000"/>
                  <a:gd name="connsiteX2" fmla="*/ 7313 w 10004"/>
                  <a:gd name="connsiteY2" fmla="*/ 4988 h 10000"/>
                  <a:gd name="connsiteX3" fmla="*/ 10004 w 10004"/>
                  <a:gd name="connsiteY3" fmla="*/ 9953 h 10000"/>
                  <a:gd name="connsiteX4" fmla="*/ 5516 w 10004"/>
                  <a:gd name="connsiteY4" fmla="*/ 10000 h 10000"/>
                  <a:gd name="connsiteX5" fmla="*/ 6 w 10004"/>
                  <a:gd name="connsiteY5" fmla="*/ 4988 h 10000"/>
                  <a:gd name="connsiteX6" fmla="*/ 4518 w 10004"/>
                  <a:gd name="connsiteY6" fmla="*/ 0 h 10000"/>
                  <a:gd name="connsiteX0" fmla="*/ 4530 w 10016"/>
                  <a:gd name="connsiteY0" fmla="*/ 0 h 10047"/>
                  <a:gd name="connsiteX1" fmla="*/ 10016 w 10016"/>
                  <a:gd name="connsiteY1" fmla="*/ 23 h 10047"/>
                  <a:gd name="connsiteX2" fmla="*/ 7325 w 10016"/>
                  <a:gd name="connsiteY2" fmla="*/ 4988 h 10047"/>
                  <a:gd name="connsiteX3" fmla="*/ 10016 w 10016"/>
                  <a:gd name="connsiteY3" fmla="*/ 9953 h 10047"/>
                  <a:gd name="connsiteX4" fmla="*/ 6439 w 10016"/>
                  <a:gd name="connsiteY4" fmla="*/ 10047 h 10047"/>
                  <a:gd name="connsiteX5" fmla="*/ 18 w 10016"/>
                  <a:gd name="connsiteY5" fmla="*/ 4988 h 10047"/>
                  <a:gd name="connsiteX6" fmla="*/ 4530 w 10016"/>
                  <a:gd name="connsiteY6" fmla="*/ 0 h 10047"/>
                  <a:gd name="connsiteX0" fmla="*/ 5602 w 10001"/>
                  <a:gd name="connsiteY0" fmla="*/ 0 h 10024"/>
                  <a:gd name="connsiteX1" fmla="*/ 10001 w 10001"/>
                  <a:gd name="connsiteY1" fmla="*/ 0 h 10024"/>
                  <a:gd name="connsiteX2" fmla="*/ 7310 w 10001"/>
                  <a:gd name="connsiteY2" fmla="*/ 4965 h 10024"/>
                  <a:gd name="connsiteX3" fmla="*/ 10001 w 10001"/>
                  <a:gd name="connsiteY3" fmla="*/ 9930 h 10024"/>
                  <a:gd name="connsiteX4" fmla="*/ 6424 w 10001"/>
                  <a:gd name="connsiteY4" fmla="*/ 10024 h 10024"/>
                  <a:gd name="connsiteX5" fmla="*/ 3 w 10001"/>
                  <a:gd name="connsiteY5" fmla="*/ 4965 h 10024"/>
                  <a:gd name="connsiteX6" fmla="*/ 5602 w 10001"/>
                  <a:gd name="connsiteY6" fmla="*/ 0 h 10024"/>
                  <a:gd name="connsiteX0" fmla="*/ 6158 w 9999"/>
                  <a:gd name="connsiteY0" fmla="*/ 0 h 10024"/>
                  <a:gd name="connsiteX1" fmla="*/ 9999 w 9999"/>
                  <a:gd name="connsiteY1" fmla="*/ 0 h 10024"/>
                  <a:gd name="connsiteX2" fmla="*/ 7308 w 9999"/>
                  <a:gd name="connsiteY2" fmla="*/ 4965 h 10024"/>
                  <a:gd name="connsiteX3" fmla="*/ 9999 w 9999"/>
                  <a:gd name="connsiteY3" fmla="*/ 9930 h 10024"/>
                  <a:gd name="connsiteX4" fmla="*/ 6422 w 9999"/>
                  <a:gd name="connsiteY4" fmla="*/ 10024 h 10024"/>
                  <a:gd name="connsiteX5" fmla="*/ 1 w 9999"/>
                  <a:gd name="connsiteY5" fmla="*/ 4965 h 10024"/>
                  <a:gd name="connsiteX6" fmla="*/ 6158 w 9999"/>
                  <a:gd name="connsiteY6" fmla="*/ 0 h 10024"/>
                  <a:gd name="connsiteX0" fmla="*/ 6159 w 10000"/>
                  <a:gd name="connsiteY0" fmla="*/ 0 h 10000"/>
                  <a:gd name="connsiteX1" fmla="*/ 10000 w 10000"/>
                  <a:gd name="connsiteY1" fmla="*/ 0 h 10000"/>
                  <a:gd name="connsiteX2" fmla="*/ 7309 w 10000"/>
                  <a:gd name="connsiteY2" fmla="*/ 4953 h 10000"/>
                  <a:gd name="connsiteX3" fmla="*/ 10000 w 10000"/>
                  <a:gd name="connsiteY3" fmla="*/ 9906 h 10000"/>
                  <a:gd name="connsiteX4" fmla="*/ 6423 w 10000"/>
                  <a:gd name="connsiteY4" fmla="*/ 10000 h 10000"/>
                  <a:gd name="connsiteX5" fmla="*/ 1 w 10000"/>
                  <a:gd name="connsiteY5" fmla="*/ 4953 h 10000"/>
                  <a:gd name="connsiteX6" fmla="*/ 6159 w 10000"/>
                  <a:gd name="connsiteY6" fmla="*/ 0 h 10000"/>
                  <a:gd name="connsiteX0" fmla="*/ 6159 w 10000"/>
                  <a:gd name="connsiteY0" fmla="*/ 0 h 10000"/>
                  <a:gd name="connsiteX1" fmla="*/ 10000 w 10000"/>
                  <a:gd name="connsiteY1" fmla="*/ 0 h 10000"/>
                  <a:gd name="connsiteX2" fmla="*/ 7309 w 10000"/>
                  <a:gd name="connsiteY2" fmla="*/ 4953 h 10000"/>
                  <a:gd name="connsiteX3" fmla="*/ 10000 w 10000"/>
                  <a:gd name="connsiteY3" fmla="*/ 9906 h 10000"/>
                  <a:gd name="connsiteX4" fmla="*/ 6423 w 10000"/>
                  <a:gd name="connsiteY4" fmla="*/ 10000 h 10000"/>
                  <a:gd name="connsiteX5" fmla="*/ 1 w 10000"/>
                  <a:gd name="connsiteY5" fmla="*/ 4953 h 10000"/>
                  <a:gd name="connsiteX6" fmla="*/ 6159 w 10000"/>
                  <a:gd name="connsiteY6" fmla="*/ 0 h 10000"/>
                  <a:gd name="connsiteX0" fmla="*/ 6159 w 10000"/>
                  <a:gd name="connsiteY0" fmla="*/ 0 h 10000"/>
                  <a:gd name="connsiteX1" fmla="*/ 10000 w 10000"/>
                  <a:gd name="connsiteY1" fmla="*/ 0 h 10000"/>
                  <a:gd name="connsiteX2" fmla="*/ 7309 w 10000"/>
                  <a:gd name="connsiteY2" fmla="*/ 4953 h 10000"/>
                  <a:gd name="connsiteX3" fmla="*/ 10000 w 10000"/>
                  <a:gd name="connsiteY3" fmla="*/ 9906 h 10000"/>
                  <a:gd name="connsiteX4" fmla="*/ 6423 w 10000"/>
                  <a:gd name="connsiteY4" fmla="*/ 10000 h 10000"/>
                  <a:gd name="connsiteX5" fmla="*/ 1 w 10000"/>
                  <a:gd name="connsiteY5" fmla="*/ 4953 h 10000"/>
                  <a:gd name="connsiteX6" fmla="*/ 6159 w 10000"/>
                  <a:gd name="connsiteY6" fmla="*/ 0 h 10000"/>
                  <a:gd name="connsiteX0" fmla="*/ 6159 w 10000"/>
                  <a:gd name="connsiteY0" fmla="*/ 0 h 10000"/>
                  <a:gd name="connsiteX1" fmla="*/ 10000 w 10000"/>
                  <a:gd name="connsiteY1" fmla="*/ 0 h 10000"/>
                  <a:gd name="connsiteX2" fmla="*/ 7309 w 10000"/>
                  <a:gd name="connsiteY2" fmla="*/ 4953 h 10000"/>
                  <a:gd name="connsiteX3" fmla="*/ 10000 w 10000"/>
                  <a:gd name="connsiteY3" fmla="*/ 9906 h 10000"/>
                  <a:gd name="connsiteX4" fmla="*/ 6423 w 10000"/>
                  <a:gd name="connsiteY4" fmla="*/ 10000 h 10000"/>
                  <a:gd name="connsiteX5" fmla="*/ 1 w 10000"/>
                  <a:gd name="connsiteY5" fmla="*/ 4953 h 10000"/>
                  <a:gd name="connsiteX6" fmla="*/ 6159 w 10000"/>
                  <a:gd name="connsiteY6" fmla="*/ 0 h 10000"/>
                  <a:gd name="connsiteX0" fmla="*/ 6159 w 10000"/>
                  <a:gd name="connsiteY0" fmla="*/ 0 h 10000"/>
                  <a:gd name="connsiteX1" fmla="*/ 10000 w 10000"/>
                  <a:gd name="connsiteY1" fmla="*/ 0 h 10000"/>
                  <a:gd name="connsiteX2" fmla="*/ 7309 w 10000"/>
                  <a:gd name="connsiteY2" fmla="*/ 4953 h 10000"/>
                  <a:gd name="connsiteX3" fmla="*/ 10000 w 10000"/>
                  <a:gd name="connsiteY3" fmla="*/ 9906 h 10000"/>
                  <a:gd name="connsiteX4" fmla="*/ 6423 w 10000"/>
                  <a:gd name="connsiteY4" fmla="*/ 10000 h 10000"/>
                  <a:gd name="connsiteX5" fmla="*/ 1 w 10000"/>
                  <a:gd name="connsiteY5" fmla="*/ 4953 h 10000"/>
                  <a:gd name="connsiteX6" fmla="*/ 6159 w 10000"/>
                  <a:gd name="connsiteY6" fmla="*/ 0 h 10000"/>
                  <a:gd name="connsiteX0" fmla="*/ 6159 w 10000"/>
                  <a:gd name="connsiteY0" fmla="*/ 0 h 10000"/>
                  <a:gd name="connsiteX1" fmla="*/ 10000 w 10000"/>
                  <a:gd name="connsiteY1" fmla="*/ 0 h 10000"/>
                  <a:gd name="connsiteX2" fmla="*/ 7309 w 10000"/>
                  <a:gd name="connsiteY2" fmla="*/ 4953 h 10000"/>
                  <a:gd name="connsiteX3" fmla="*/ 10000 w 10000"/>
                  <a:gd name="connsiteY3" fmla="*/ 9906 h 10000"/>
                  <a:gd name="connsiteX4" fmla="*/ 6423 w 10000"/>
                  <a:gd name="connsiteY4" fmla="*/ 10000 h 10000"/>
                  <a:gd name="connsiteX5" fmla="*/ 1 w 10000"/>
                  <a:gd name="connsiteY5" fmla="*/ 4953 h 10000"/>
                  <a:gd name="connsiteX6" fmla="*/ 6159 w 10000"/>
                  <a:gd name="connsiteY6" fmla="*/ 0 h 10000"/>
                  <a:gd name="connsiteX0" fmla="*/ 5924 w 9765"/>
                  <a:gd name="connsiteY0" fmla="*/ 0 h 10000"/>
                  <a:gd name="connsiteX1" fmla="*/ 9765 w 9765"/>
                  <a:gd name="connsiteY1" fmla="*/ 0 h 10000"/>
                  <a:gd name="connsiteX2" fmla="*/ 7074 w 9765"/>
                  <a:gd name="connsiteY2" fmla="*/ 4953 h 10000"/>
                  <a:gd name="connsiteX3" fmla="*/ 9765 w 9765"/>
                  <a:gd name="connsiteY3" fmla="*/ 9906 h 10000"/>
                  <a:gd name="connsiteX4" fmla="*/ 6188 w 9765"/>
                  <a:gd name="connsiteY4" fmla="*/ 10000 h 10000"/>
                  <a:gd name="connsiteX5" fmla="*/ 1 w 9765"/>
                  <a:gd name="connsiteY5" fmla="*/ 4953 h 10000"/>
                  <a:gd name="connsiteX6" fmla="*/ 5924 w 9765"/>
                  <a:gd name="connsiteY6" fmla="*/ 0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765" h="10000">
                    <a:moveTo>
                      <a:pt x="5924" y="0"/>
                    </a:moveTo>
                    <a:lnTo>
                      <a:pt x="9765" y="0"/>
                    </a:lnTo>
                    <a:cubicBezTo>
                      <a:pt x="8827" y="232"/>
                      <a:pt x="7074" y="2218"/>
                      <a:pt x="7074" y="4953"/>
                    </a:cubicBezTo>
                    <a:cubicBezTo>
                      <a:pt x="7074" y="7689"/>
                      <a:pt x="8769" y="9558"/>
                      <a:pt x="9765" y="9906"/>
                    </a:cubicBezTo>
                    <a:lnTo>
                      <a:pt x="6188" y="10000"/>
                    </a:lnTo>
                    <a:cubicBezTo>
                      <a:pt x="2576" y="10046"/>
                      <a:pt x="45" y="6620"/>
                      <a:pt x="1" y="4953"/>
                    </a:cubicBezTo>
                    <a:cubicBezTo>
                      <a:pt x="-43" y="3286"/>
                      <a:pt x="1755" y="0"/>
                      <a:pt x="5924" y="0"/>
                    </a:cubicBezTo>
                    <a:close/>
                  </a:path>
                </a:pathLst>
              </a:custGeom>
              <a:solidFill>
                <a:schemeClr val="bg2">
                  <a:lumMod val="40000"/>
                  <a:lumOff val="60000"/>
                </a:schemeClr>
              </a:solidFill>
              <a:ln>
                <a:solidFill>
                  <a:schemeClr val="bg2">
                    <a:lumMod val="75000"/>
                  </a:schemeClr>
                </a:solidFill>
                <a:headEnd type="none" w="sm" len="sm"/>
                <a:tailEnd type="none" w="sm" len="sm"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endParaRPr lang="en-US" sz="2000" b="1">
                  <a:latin typeface="+mj-lt"/>
                  <a:cs typeface="Arial" pitchFamily="34" charset="0"/>
                </a:endParaRPr>
              </a:p>
            </p:txBody>
          </p:sp>
          <p:cxnSp>
            <p:nvCxnSpPr>
              <p:cNvPr id="241" name="Straight Connector 240"/>
              <p:cNvCxnSpPr/>
              <p:nvPr/>
            </p:nvCxnSpPr>
            <p:spPr bwMode="auto">
              <a:xfrm flipH="1">
                <a:off x="3433482" y="3867637"/>
                <a:ext cx="493059" cy="0"/>
              </a:xfrm>
              <a:prstGeom prst="line">
                <a:avLst/>
              </a:prstGeom>
              <a:solidFill>
                <a:schemeClr val="bg1"/>
              </a:solidFill>
              <a:ln w="28575" cap="flat" cmpd="sng" algn="ctr">
                <a:solidFill>
                  <a:schemeClr val="tx2">
                    <a:lumMod val="50000"/>
                  </a:schemeClr>
                </a:solidFill>
                <a:prstDash val="solid"/>
                <a:round/>
                <a:headEnd type="oval" w="med" len="med"/>
                <a:tailEnd type="none" w="med" len="med"/>
              </a:ln>
              <a:effectLst/>
            </p:spPr>
          </p:cxnSp>
          <p:cxnSp>
            <p:nvCxnSpPr>
              <p:cNvPr id="207" name="Straight Connector 206"/>
              <p:cNvCxnSpPr/>
              <p:nvPr/>
            </p:nvCxnSpPr>
            <p:spPr bwMode="auto">
              <a:xfrm flipH="1">
                <a:off x="3433482" y="4150847"/>
                <a:ext cx="493059" cy="0"/>
              </a:xfrm>
              <a:prstGeom prst="line">
                <a:avLst/>
              </a:prstGeom>
              <a:solidFill>
                <a:schemeClr val="bg1"/>
              </a:solidFill>
              <a:ln w="28575" cap="flat" cmpd="sng" algn="ctr">
                <a:solidFill>
                  <a:schemeClr val="tx2">
                    <a:lumMod val="50000"/>
                  </a:schemeClr>
                </a:solidFill>
                <a:prstDash val="solid"/>
                <a:round/>
                <a:headEnd type="oval" w="med" len="med"/>
                <a:tailEnd type="none" w="med" len="med"/>
              </a:ln>
              <a:effectLst/>
            </p:spPr>
          </p:cxnSp>
          <p:cxnSp>
            <p:nvCxnSpPr>
              <p:cNvPr id="210" name="Straight Connector 209"/>
              <p:cNvCxnSpPr/>
              <p:nvPr/>
            </p:nvCxnSpPr>
            <p:spPr bwMode="auto">
              <a:xfrm flipH="1">
                <a:off x="4443142" y="4010247"/>
                <a:ext cx="317117" cy="0"/>
              </a:xfrm>
              <a:prstGeom prst="line">
                <a:avLst/>
              </a:prstGeom>
              <a:solidFill>
                <a:schemeClr val="bg1"/>
              </a:solidFill>
              <a:ln w="28575" cap="flat" cmpd="sng" algn="ctr">
                <a:solidFill>
                  <a:schemeClr val="tx2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245" name="TextBox 244"/>
            <p:cNvSpPr txBox="1"/>
            <p:nvPr/>
          </p:nvSpPr>
          <p:spPr>
            <a:xfrm>
              <a:off x="664753" y="4504870"/>
              <a:ext cx="2840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+mj-lt"/>
                </a:rPr>
                <a:t>x</a:t>
              </a:r>
            </a:p>
          </p:txBody>
        </p:sp>
        <p:sp>
          <p:nvSpPr>
            <p:cNvPr id="219" name="TextBox 218"/>
            <p:cNvSpPr txBox="1"/>
            <p:nvPr/>
          </p:nvSpPr>
          <p:spPr>
            <a:xfrm>
              <a:off x="664753" y="4798276"/>
              <a:ext cx="2888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+mj-lt"/>
                </a:rPr>
                <a:t>y</a:t>
              </a:r>
            </a:p>
          </p:txBody>
        </p:sp>
        <p:sp>
          <p:nvSpPr>
            <p:cNvPr id="220" name="TextBox 219"/>
            <p:cNvSpPr txBox="1"/>
            <p:nvPr/>
          </p:nvSpPr>
          <p:spPr>
            <a:xfrm>
              <a:off x="2009513" y="4496685"/>
              <a:ext cx="51488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+mj-lt"/>
                </a:rPr>
                <a:t>out</a:t>
              </a:r>
            </a:p>
          </p:txBody>
        </p:sp>
      </p:grpSp>
      <p:grpSp>
        <p:nvGrpSpPr>
          <p:cNvPr id="67" name="Group 66"/>
          <p:cNvGrpSpPr/>
          <p:nvPr/>
        </p:nvGrpSpPr>
        <p:grpSpPr>
          <a:xfrm>
            <a:off x="2207686" y="5630839"/>
            <a:ext cx="1859645" cy="549192"/>
            <a:chOff x="683685" y="5545114"/>
            <a:chExt cx="1859645" cy="549192"/>
          </a:xfrm>
        </p:grpSpPr>
        <p:grpSp>
          <p:nvGrpSpPr>
            <p:cNvPr id="221" name="Group 220"/>
            <p:cNvGrpSpPr/>
            <p:nvPr/>
          </p:nvGrpSpPr>
          <p:grpSpPr>
            <a:xfrm>
              <a:off x="1452587" y="5687906"/>
              <a:ext cx="408925" cy="406400"/>
              <a:chOff x="1704573" y="3867638"/>
              <a:chExt cx="408925" cy="406400"/>
            </a:xfrm>
          </p:grpSpPr>
          <p:sp>
            <p:nvSpPr>
              <p:cNvPr id="222" name="Isosceles Triangle 221"/>
              <p:cNvSpPr/>
              <p:nvPr/>
            </p:nvSpPr>
            <p:spPr bwMode="auto">
              <a:xfrm rot="5400000">
                <a:off x="1676546" y="3895665"/>
                <a:ext cx="406400" cy="350345"/>
              </a:xfrm>
              <a:prstGeom prst="triangle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>
                <a:solidFill>
                  <a:schemeClr val="bg2">
                    <a:lumMod val="75000"/>
                  </a:schemeClr>
                </a:solidFill>
                <a:headEnd type="none" w="sm" len="sm"/>
                <a:tailEnd type="none" w="sm" len="sm"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endParaRPr lang="en-US" sz="2000" b="1"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223" name="Oval 222"/>
              <p:cNvSpPr/>
              <p:nvPr/>
            </p:nvSpPr>
            <p:spPr bwMode="auto">
              <a:xfrm>
                <a:off x="1979103" y="4003639"/>
                <a:ext cx="134395" cy="134395"/>
              </a:xfrm>
              <a:prstGeom prst="ellipse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>
                <a:solidFill>
                  <a:schemeClr val="bg2">
                    <a:lumMod val="75000"/>
                  </a:schemeClr>
                </a:solidFill>
                <a:headEnd type="none" w="sm" len="sm"/>
                <a:tailEnd type="none" w="sm" len="sm"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endParaRPr lang="en-US" sz="2000" b="1">
                  <a:latin typeface="+mj-lt"/>
                  <a:cs typeface="Arial" pitchFamily="34" charset="0"/>
                </a:endParaRPr>
              </a:p>
            </p:txBody>
          </p:sp>
        </p:grpSp>
        <p:cxnSp>
          <p:nvCxnSpPr>
            <p:cNvPr id="247" name="Straight Connector 246"/>
            <p:cNvCxnSpPr/>
            <p:nvPr/>
          </p:nvCxnSpPr>
          <p:spPr bwMode="auto">
            <a:xfrm flipH="1">
              <a:off x="959528" y="5898725"/>
              <a:ext cx="493059" cy="0"/>
            </a:xfrm>
            <a:prstGeom prst="line">
              <a:avLst/>
            </a:prstGeom>
            <a:solidFill>
              <a:schemeClr val="bg1"/>
            </a:solidFill>
            <a:ln w="28575" cap="flat" cmpd="sng" algn="ctr">
              <a:solidFill>
                <a:schemeClr val="tx2">
                  <a:lumMod val="50000"/>
                </a:schemeClr>
              </a:solidFill>
              <a:prstDash val="solid"/>
              <a:round/>
              <a:headEnd type="oval" w="med" len="med"/>
              <a:tailEnd type="none" w="med" len="med"/>
            </a:ln>
            <a:effectLst/>
          </p:spPr>
        </p:cxnSp>
        <p:sp>
          <p:nvSpPr>
            <p:cNvPr id="248" name="TextBox 247"/>
            <p:cNvSpPr txBox="1"/>
            <p:nvPr/>
          </p:nvSpPr>
          <p:spPr>
            <a:xfrm>
              <a:off x="683685" y="5715668"/>
              <a:ext cx="2888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+mj-lt"/>
                </a:rPr>
                <a:t>y</a:t>
              </a:r>
            </a:p>
          </p:txBody>
        </p:sp>
        <p:sp>
          <p:nvSpPr>
            <p:cNvPr id="249" name="TextBox 248"/>
            <p:cNvSpPr txBox="1"/>
            <p:nvPr/>
          </p:nvSpPr>
          <p:spPr>
            <a:xfrm>
              <a:off x="2028445" y="5545114"/>
              <a:ext cx="51488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+mj-lt"/>
                </a:rPr>
                <a:t>out</a:t>
              </a:r>
            </a:p>
          </p:txBody>
        </p:sp>
        <p:cxnSp>
          <p:nvCxnSpPr>
            <p:cNvPr id="250" name="Straight Connector 249"/>
            <p:cNvCxnSpPr/>
            <p:nvPr/>
          </p:nvCxnSpPr>
          <p:spPr bwMode="auto">
            <a:xfrm flipH="1">
              <a:off x="1869886" y="5891105"/>
              <a:ext cx="317117" cy="0"/>
            </a:xfrm>
            <a:prstGeom prst="line">
              <a:avLst/>
            </a:prstGeom>
            <a:solidFill>
              <a:schemeClr val="bg1"/>
            </a:solidFill>
            <a:ln w="28575" cap="flat" cmpd="sng" algn="ctr">
              <a:solidFill>
                <a:schemeClr val="tx2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251" name="TextBox 250"/>
          <p:cNvSpPr txBox="1"/>
          <p:nvPr/>
        </p:nvSpPr>
        <p:spPr>
          <a:xfrm rot="5400000">
            <a:off x="2959232" y="5121501"/>
            <a:ext cx="2336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+mj-lt"/>
                <a:cs typeface="Calibri"/>
              </a:rPr>
              <a:t>≡</a:t>
            </a:r>
            <a:endParaRPr lang="en-US" sz="3600" dirty="0">
              <a:latin typeface="+mj-lt"/>
            </a:endParaRPr>
          </a:p>
        </p:txBody>
      </p:sp>
      <p:grpSp>
        <p:nvGrpSpPr>
          <p:cNvPr id="68" name="Group 67"/>
          <p:cNvGrpSpPr/>
          <p:nvPr/>
        </p:nvGrpSpPr>
        <p:grpSpPr>
          <a:xfrm>
            <a:off x="4313389" y="4601458"/>
            <a:ext cx="1859645" cy="670923"/>
            <a:chOff x="2789388" y="4515732"/>
            <a:chExt cx="1859645" cy="670923"/>
          </a:xfrm>
        </p:grpSpPr>
        <p:grpSp>
          <p:nvGrpSpPr>
            <p:cNvPr id="252" name="Group 251"/>
            <p:cNvGrpSpPr/>
            <p:nvPr/>
          </p:nvGrpSpPr>
          <p:grpSpPr>
            <a:xfrm>
              <a:off x="3078937" y="4572110"/>
              <a:ext cx="1326777" cy="604184"/>
              <a:chOff x="3433482" y="3708155"/>
              <a:chExt cx="1326777" cy="604184"/>
            </a:xfrm>
          </p:grpSpPr>
          <p:sp>
            <p:nvSpPr>
              <p:cNvPr id="253" name="Oval 252"/>
              <p:cNvSpPr/>
              <p:nvPr/>
            </p:nvSpPr>
            <p:spPr bwMode="auto">
              <a:xfrm>
                <a:off x="4305407" y="3941380"/>
                <a:ext cx="137734" cy="137734"/>
              </a:xfrm>
              <a:prstGeom prst="ellipse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>
                <a:solidFill>
                  <a:schemeClr val="bg2">
                    <a:lumMod val="75000"/>
                  </a:schemeClr>
                </a:solidFill>
                <a:headEnd type="none" w="sm" len="sm"/>
                <a:tailEnd type="none" w="sm" len="sm"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endParaRPr lang="ru-RU" sz="2000" b="1"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254" name="Flowchart: Delay 18"/>
              <p:cNvSpPr/>
              <p:nvPr/>
            </p:nvSpPr>
            <p:spPr bwMode="auto">
              <a:xfrm flipH="1">
                <a:off x="3839265" y="3708155"/>
                <a:ext cx="466142" cy="604184"/>
              </a:xfrm>
              <a:custGeom>
                <a:avLst/>
                <a:gdLst>
                  <a:gd name="connsiteX0" fmla="*/ 1667 w 10000"/>
                  <a:gd name="connsiteY0" fmla="*/ 0 h 10000"/>
                  <a:gd name="connsiteX1" fmla="*/ 10000 w 10000"/>
                  <a:gd name="connsiteY1" fmla="*/ 0 h 10000"/>
                  <a:gd name="connsiteX2" fmla="*/ 8333 w 10000"/>
                  <a:gd name="connsiteY2" fmla="*/ 5000 h 10000"/>
                  <a:gd name="connsiteX3" fmla="*/ 10000 w 10000"/>
                  <a:gd name="connsiteY3" fmla="*/ 10000 h 10000"/>
                  <a:gd name="connsiteX4" fmla="*/ 1667 w 10000"/>
                  <a:gd name="connsiteY4" fmla="*/ 10000 h 10000"/>
                  <a:gd name="connsiteX5" fmla="*/ 0 w 10000"/>
                  <a:gd name="connsiteY5" fmla="*/ 5000 h 10000"/>
                  <a:gd name="connsiteX6" fmla="*/ 1667 w 10000"/>
                  <a:gd name="connsiteY6" fmla="*/ 0 h 10000"/>
                  <a:gd name="connsiteX0" fmla="*/ 3276 w 10041"/>
                  <a:gd name="connsiteY0" fmla="*/ 0 h 10023"/>
                  <a:gd name="connsiteX1" fmla="*/ 10041 w 10041"/>
                  <a:gd name="connsiteY1" fmla="*/ 23 h 10023"/>
                  <a:gd name="connsiteX2" fmla="*/ 8374 w 10041"/>
                  <a:gd name="connsiteY2" fmla="*/ 5023 h 10023"/>
                  <a:gd name="connsiteX3" fmla="*/ 10041 w 10041"/>
                  <a:gd name="connsiteY3" fmla="*/ 10023 h 10023"/>
                  <a:gd name="connsiteX4" fmla="*/ 1708 w 10041"/>
                  <a:gd name="connsiteY4" fmla="*/ 10023 h 10023"/>
                  <a:gd name="connsiteX5" fmla="*/ 41 w 10041"/>
                  <a:gd name="connsiteY5" fmla="*/ 5023 h 10023"/>
                  <a:gd name="connsiteX6" fmla="*/ 3276 w 10041"/>
                  <a:gd name="connsiteY6" fmla="*/ 0 h 10023"/>
                  <a:gd name="connsiteX0" fmla="*/ 3237 w 10002"/>
                  <a:gd name="connsiteY0" fmla="*/ 0 h 10070"/>
                  <a:gd name="connsiteX1" fmla="*/ 10002 w 10002"/>
                  <a:gd name="connsiteY1" fmla="*/ 23 h 10070"/>
                  <a:gd name="connsiteX2" fmla="*/ 8335 w 10002"/>
                  <a:gd name="connsiteY2" fmla="*/ 5023 h 10070"/>
                  <a:gd name="connsiteX3" fmla="*/ 10002 w 10002"/>
                  <a:gd name="connsiteY3" fmla="*/ 10023 h 10070"/>
                  <a:gd name="connsiteX4" fmla="*/ 3656 w 10002"/>
                  <a:gd name="connsiteY4" fmla="*/ 10070 h 10070"/>
                  <a:gd name="connsiteX5" fmla="*/ 2 w 10002"/>
                  <a:gd name="connsiteY5" fmla="*/ 5023 h 10070"/>
                  <a:gd name="connsiteX6" fmla="*/ 3237 w 10002"/>
                  <a:gd name="connsiteY6" fmla="*/ 0 h 10070"/>
                  <a:gd name="connsiteX0" fmla="*/ 3237 w 10002"/>
                  <a:gd name="connsiteY0" fmla="*/ 0 h 10070"/>
                  <a:gd name="connsiteX1" fmla="*/ 10002 w 10002"/>
                  <a:gd name="connsiteY1" fmla="*/ 23 h 10070"/>
                  <a:gd name="connsiteX2" fmla="*/ 7439 w 10002"/>
                  <a:gd name="connsiteY2" fmla="*/ 5023 h 10070"/>
                  <a:gd name="connsiteX3" fmla="*/ 10002 w 10002"/>
                  <a:gd name="connsiteY3" fmla="*/ 10023 h 10070"/>
                  <a:gd name="connsiteX4" fmla="*/ 3656 w 10002"/>
                  <a:gd name="connsiteY4" fmla="*/ 10070 h 10070"/>
                  <a:gd name="connsiteX5" fmla="*/ 2 w 10002"/>
                  <a:gd name="connsiteY5" fmla="*/ 5023 h 10070"/>
                  <a:gd name="connsiteX6" fmla="*/ 3237 w 10002"/>
                  <a:gd name="connsiteY6" fmla="*/ 0 h 10070"/>
                  <a:gd name="connsiteX0" fmla="*/ 2761 w 9526"/>
                  <a:gd name="connsiteY0" fmla="*/ 0 h 10070"/>
                  <a:gd name="connsiteX1" fmla="*/ 9526 w 9526"/>
                  <a:gd name="connsiteY1" fmla="*/ 23 h 10070"/>
                  <a:gd name="connsiteX2" fmla="*/ 6963 w 9526"/>
                  <a:gd name="connsiteY2" fmla="*/ 5023 h 10070"/>
                  <a:gd name="connsiteX3" fmla="*/ 9526 w 9526"/>
                  <a:gd name="connsiteY3" fmla="*/ 10023 h 10070"/>
                  <a:gd name="connsiteX4" fmla="*/ 3180 w 9526"/>
                  <a:gd name="connsiteY4" fmla="*/ 10070 h 10070"/>
                  <a:gd name="connsiteX5" fmla="*/ 2 w 9526"/>
                  <a:gd name="connsiteY5" fmla="*/ 5023 h 10070"/>
                  <a:gd name="connsiteX6" fmla="*/ 2761 w 9526"/>
                  <a:gd name="connsiteY6" fmla="*/ 0 h 10070"/>
                  <a:gd name="connsiteX0" fmla="*/ 2898 w 10000"/>
                  <a:gd name="connsiteY0" fmla="*/ 0 h 10000"/>
                  <a:gd name="connsiteX1" fmla="*/ 10000 w 10000"/>
                  <a:gd name="connsiteY1" fmla="*/ 23 h 10000"/>
                  <a:gd name="connsiteX2" fmla="*/ 7309 w 10000"/>
                  <a:gd name="connsiteY2" fmla="*/ 4988 h 10000"/>
                  <a:gd name="connsiteX3" fmla="*/ 10000 w 10000"/>
                  <a:gd name="connsiteY3" fmla="*/ 9953 h 10000"/>
                  <a:gd name="connsiteX4" fmla="*/ 3338 w 10000"/>
                  <a:gd name="connsiteY4" fmla="*/ 10000 h 10000"/>
                  <a:gd name="connsiteX5" fmla="*/ 2 w 10000"/>
                  <a:gd name="connsiteY5" fmla="*/ 4988 h 10000"/>
                  <a:gd name="connsiteX6" fmla="*/ 2898 w 10000"/>
                  <a:gd name="connsiteY6" fmla="*/ 0 h 10000"/>
                  <a:gd name="connsiteX0" fmla="*/ 4522 w 10008"/>
                  <a:gd name="connsiteY0" fmla="*/ 0 h 10000"/>
                  <a:gd name="connsiteX1" fmla="*/ 10008 w 10008"/>
                  <a:gd name="connsiteY1" fmla="*/ 23 h 10000"/>
                  <a:gd name="connsiteX2" fmla="*/ 7317 w 10008"/>
                  <a:gd name="connsiteY2" fmla="*/ 4988 h 10000"/>
                  <a:gd name="connsiteX3" fmla="*/ 10008 w 10008"/>
                  <a:gd name="connsiteY3" fmla="*/ 9953 h 10000"/>
                  <a:gd name="connsiteX4" fmla="*/ 3346 w 10008"/>
                  <a:gd name="connsiteY4" fmla="*/ 10000 h 10000"/>
                  <a:gd name="connsiteX5" fmla="*/ 10 w 10008"/>
                  <a:gd name="connsiteY5" fmla="*/ 4988 h 10000"/>
                  <a:gd name="connsiteX6" fmla="*/ 4522 w 10008"/>
                  <a:gd name="connsiteY6" fmla="*/ 0 h 10000"/>
                  <a:gd name="connsiteX0" fmla="*/ 4518 w 10004"/>
                  <a:gd name="connsiteY0" fmla="*/ 0 h 10000"/>
                  <a:gd name="connsiteX1" fmla="*/ 10004 w 10004"/>
                  <a:gd name="connsiteY1" fmla="*/ 23 h 10000"/>
                  <a:gd name="connsiteX2" fmla="*/ 7313 w 10004"/>
                  <a:gd name="connsiteY2" fmla="*/ 4988 h 10000"/>
                  <a:gd name="connsiteX3" fmla="*/ 10004 w 10004"/>
                  <a:gd name="connsiteY3" fmla="*/ 9953 h 10000"/>
                  <a:gd name="connsiteX4" fmla="*/ 5516 w 10004"/>
                  <a:gd name="connsiteY4" fmla="*/ 10000 h 10000"/>
                  <a:gd name="connsiteX5" fmla="*/ 6 w 10004"/>
                  <a:gd name="connsiteY5" fmla="*/ 4988 h 10000"/>
                  <a:gd name="connsiteX6" fmla="*/ 4518 w 10004"/>
                  <a:gd name="connsiteY6" fmla="*/ 0 h 10000"/>
                  <a:gd name="connsiteX0" fmla="*/ 4530 w 10016"/>
                  <a:gd name="connsiteY0" fmla="*/ 0 h 10047"/>
                  <a:gd name="connsiteX1" fmla="*/ 10016 w 10016"/>
                  <a:gd name="connsiteY1" fmla="*/ 23 h 10047"/>
                  <a:gd name="connsiteX2" fmla="*/ 7325 w 10016"/>
                  <a:gd name="connsiteY2" fmla="*/ 4988 h 10047"/>
                  <a:gd name="connsiteX3" fmla="*/ 10016 w 10016"/>
                  <a:gd name="connsiteY3" fmla="*/ 9953 h 10047"/>
                  <a:gd name="connsiteX4" fmla="*/ 6439 w 10016"/>
                  <a:gd name="connsiteY4" fmla="*/ 10047 h 10047"/>
                  <a:gd name="connsiteX5" fmla="*/ 18 w 10016"/>
                  <a:gd name="connsiteY5" fmla="*/ 4988 h 10047"/>
                  <a:gd name="connsiteX6" fmla="*/ 4530 w 10016"/>
                  <a:gd name="connsiteY6" fmla="*/ 0 h 10047"/>
                  <a:gd name="connsiteX0" fmla="*/ 5602 w 10001"/>
                  <a:gd name="connsiteY0" fmla="*/ 0 h 10024"/>
                  <a:gd name="connsiteX1" fmla="*/ 10001 w 10001"/>
                  <a:gd name="connsiteY1" fmla="*/ 0 h 10024"/>
                  <a:gd name="connsiteX2" fmla="*/ 7310 w 10001"/>
                  <a:gd name="connsiteY2" fmla="*/ 4965 h 10024"/>
                  <a:gd name="connsiteX3" fmla="*/ 10001 w 10001"/>
                  <a:gd name="connsiteY3" fmla="*/ 9930 h 10024"/>
                  <a:gd name="connsiteX4" fmla="*/ 6424 w 10001"/>
                  <a:gd name="connsiteY4" fmla="*/ 10024 h 10024"/>
                  <a:gd name="connsiteX5" fmla="*/ 3 w 10001"/>
                  <a:gd name="connsiteY5" fmla="*/ 4965 h 10024"/>
                  <a:gd name="connsiteX6" fmla="*/ 5602 w 10001"/>
                  <a:gd name="connsiteY6" fmla="*/ 0 h 10024"/>
                  <a:gd name="connsiteX0" fmla="*/ 6158 w 9999"/>
                  <a:gd name="connsiteY0" fmla="*/ 0 h 10024"/>
                  <a:gd name="connsiteX1" fmla="*/ 9999 w 9999"/>
                  <a:gd name="connsiteY1" fmla="*/ 0 h 10024"/>
                  <a:gd name="connsiteX2" fmla="*/ 7308 w 9999"/>
                  <a:gd name="connsiteY2" fmla="*/ 4965 h 10024"/>
                  <a:gd name="connsiteX3" fmla="*/ 9999 w 9999"/>
                  <a:gd name="connsiteY3" fmla="*/ 9930 h 10024"/>
                  <a:gd name="connsiteX4" fmla="*/ 6422 w 9999"/>
                  <a:gd name="connsiteY4" fmla="*/ 10024 h 10024"/>
                  <a:gd name="connsiteX5" fmla="*/ 1 w 9999"/>
                  <a:gd name="connsiteY5" fmla="*/ 4965 h 10024"/>
                  <a:gd name="connsiteX6" fmla="*/ 6158 w 9999"/>
                  <a:gd name="connsiteY6" fmla="*/ 0 h 10024"/>
                  <a:gd name="connsiteX0" fmla="*/ 6159 w 10000"/>
                  <a:gd name="connsiteY0" fmla="*/ 0 h 10000"/>
                  <a:gd name="connsiteX1" fmla="*/ 10000 w 10000"/>
                  <a:gd name="connsiteY1" fmla="*/ 0 h 10000"/>
                  <a:gd name="connsiteX2" fmla="*/ 7309 w 10000"/>
                  <a:gd name="connsiteY2" fmla="*/ 4953 h 10000"/>
                  <a:gd name="connsiteX3" fmla="*/ 10000 w 10000"/>
                  <a:gd name="connsiteY3" fmla="*/ 9906 h 10000"/>
                  <a:gd name="connsiteX4" fmla="*/ 6423 w 10000"/>
                  <a:gd name="connsiteY4" fmla="*/ 10000 h 10000"/>
                  <a:gd name="connsiteX5" fmla="*/ 1 w 10000"/>
                  <a:gd name="connsiteY5" fmla="*/ 4953 h 10000"/>
                  <a:gd name="connsiteX6" fmla="*/ 6159 w 10000"/>
                  <a:gd name="connsiteY6" fmla="*/ 0 h 10000"/>
                  <a:gd name="connsiteX0" fmla="*/ 6159 w 10000"/>
                  <a:gd name="connsiteY0" fmla="*/ 0 h 10000"/>
                  <a:gd name="connsiteX1" fmla="*/ 10000 w 10000"/>
                  <a:gd name="connsiteY1" fmla="*/ 0 h 10000"/>
                  <a:gd name="connsiteX2" fmla="*/ 7309 w 10000"/>
                  <a:gd name="connsiteY2" fmla="*/ 4953 h 10000"/>
                  <a:gd name="connsiteX3" fmla="*/ 10000 w 10000"/>
                  <a:gd name="connsiteY3" fmla="*/ 9906 h 10000"/>
                  <a:gd name="connsiteX4" fmla="*/ 6423 w 10000"/>
                  <a:gd name="connsiteY4" fmla="*/ 10000 h 10000"/>
                  <a:gd name="connsiteX5" fmla="*/ 1 w 10000"/>
                  <a:gd name="connsiteY5" fmla="*/ 4953 h 10000"/>
                  <a:gd name="connsiteX6" fmla="*/ 6159 w 10000"/>
                  <a:gd name="connsiteY6" fmla="*/ 0 h 10000"/>
                  <a:gd name="connsiteX0" fmla="*/ 6159 w 10000"/>
                  <a:gd name="connsiteY0" fmla="*/ 0 h 10000"/>
                  <a:gd name="connsiteX1" fmla="*/ 10000 w 10000"/>
                  <a:gd name="connsiteY1" fmla="*/ 0 h 10000"/>
                  <a:gd name="connsiteX2" fmla="*/ 7309 w 10000"/>
                  <a:gd name="connsiteY2" fmla="*/ 4953 h 10000"/>
                  <a:gd name="connsiteX3" fmla="*/ 10000 w 10000"/>
                  <a:gd name="connsiteY3" fmla="*/ 9906 h 10000"/>
                  <a:gd name="connsiteX4" fmla="*/ 6423 w 10000"/>
                  <a:gd name="connsiteY4" fmla="*/ 10000 h 10000"/>
                  <a:gd name="connsiteX5" fmla="*/ 1 w 10000"/>
                  <a:gd name="connsiteY5" fmla="*/ 4953 h 10000"/>
                  <a:gd name="connsiteX6" fmla="*/ 6159 w 10000"/>
                  <a:gd name="connsiteY6" fmla="*/ 0 h 10000"/>
                  <a:gd name="connsiteX0" fmla="*/ 6159 w 10000"/>
                  <a:gd name="connsiteY0" fmla="*/ 0 h 10000"/>
                  <a:gd name="connsiteX1" fmla="*/ 10000 w 10000"/>
                  <a:gd name="connsiteY1" fmla="*/ 0 h 10000"/>
                  <a:gd name="connsiteX2" fmla="*/ 7309 w 10000"/>
                  <a:gd name="connsiteY2" fmla="*/ 4953 h 10000"/>
                  <a:gd name="connsiteX3" fmla="*/ 10000 w 10000"/>
                  <a:gd name="connsiteY3" fmla="*/ 9906 h 10000"/>
                  <a:gd name="connsiteX4" fmla="*/ 6423 w 10000"/>
                  <a:gd name="connsiteY4" fmla="*/ 10000 h 10000"/>
                  <a:gd name="connsiteX5" fmla="*/ 1 w 10000"/>
                  <a:gd name="connsiteY5" fmla="*/ 4953 h 10000"/>
                  <a:gd name="connsiteX6" fmla="*/ 6159 w 10000"/>
                  <a:gd name="connsiteY6" fmla="*/ 0 h 10000"/>
                  <a:gd name="connsiteX0" fmla="*/ 6159 w 10000"/>
                  <a:gd name="connsiteY0" fmla="*/ 0 h 10000"/>
                  <a:gd name="connsiteX1" fmla="*/ 10000 w 10000"/>
                  <a:gd name="connsiteY1" fmla="*/ 0 h 10000"/>
                  <a:gd name="connsiteX2" fmla="*/ 7309 w 10000"/>
                  <a:gd name="connsiteY2" fmla="*/ 4953 h 10000"/>
                  <a:gd name="connsiteX3" fmla="*/ 10000 w 10000"/>
                  <a:gd name="connsiteY3" fmla="*/ 9906 h 10000"/>
                  <a:gd name="connsiteX4" fmla="*/ 6423 w 10000"/>
                  <a:gd name="connsiteY4" fmla="*/ 10000 h 10000"/>
                  <a:gd name="connsiteX5" fmla="*/ 1 w 10000"/>
                  <a:gd name="connsiteY5" fmla="*/ 4953 h 10000"/>
                  <a:gd name="connsiteX6" fmla="*/ 6159 w 10000"/>
                  <a:gd name="connsiteY6" fmla="*/ 0 h 10000"/>
                  <a:gd name="connsiteX0" fmla="*/ 6159 w 10000"/>
                  <a:gd name="connsiteY0" fmla="*/ 0 h 10000"/>
                  <a:gd name="connsiteX1" fmla="*/ 10000 w 10000"/>
                  <a:gd name="connsiteY1" fmla="*/ 0 h 10000"/>
                  <a:gd name="connsiteX2" fmla="*/ 7309 w 10000"/>
                  <a:gd name="connsiteY2" fmla="*/ 4953 h 10000"/>
                  <a:gd name="connsiteX3" fmla="*/ 10000 w 10000"/>
                  <a:gd name="connsiteY3" fmla="*/ 9906 h 10000"/>
                  <a:gd name="connsiteX4" fmla="*/ 6423 w 10000"/>
                  <a:gd name="connsiteY4" fmla="*/ 10000 h 10000"/>
                  <a:gd name="connsiteX5" fmla="*/ 1 w 10000"/>
                  <a:gd name="connsiteY5" fmla="*/ 4953 h 10000"/>
                  <a:gd name="connsiteX6" fmla="*/ 6159 w 10000"/>
                  <a:gd name="connsiteY6" fmla="*/ 0 h 10000"/>
                  <a:gd name="connsiteX0" fmla="*/ 5924 w 9765"/>
                  <a:gd name="connsiteY0" fmla="*/ 0 h 10000"/>
                  <a:gd name="connsiteX1" fmla="*/ 9765 w 9765"/>
                  <a:gd name="connsiteY1" fmla="*/ 0 h 10000"/>
                  <a:gd name="connsiteX2" fmla="*/ 7074 w 9765"/>
                  <a:gd name="connsiteY2" fmla="*/ 4953 h 10000"/>
                  <a:gd name="connsiteX3" fmla="*/ 9765 w 9765"/>
                  <a:gd name="connsiteY3" fmla="*/ 9906 h 10000"/>
                  <a:gd name="connsiteX4" fmla="*/ 6188 w 9765"/>
                  <a:gd name="connsiteY4" fmla="*/ 10000 h 10000"/>
                  <a:gd name="connsiteX5" fmla="*/ 1 w 9765"/>
                  <a:gd name="connsiteY5" fmla="*/ 4953 h 10000"/>
                  <a:gd name="connsiteX6" fmla="*/ 5924 w 9765"/>
                  <a:gd name="connsiteY6" fmla="*/ 0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765" h="10000">
                    <a:moveTo>
                      <a:pt x="5924" y="0"/>
                    </a:moveTo>
                    <a:lnTo>
                      <a:pt x="9765" y="0"/>
                    </a:lnTo>
                    <a:cubicBezTo>
                      <a:pt x="8827" y="232"/>
                      <a:pt x="7074" y="2218"/>
                      <a:pt x="7074" y="4953"/>
                    </a:cubicBezTo>
                    <a:cubicBezTo>
                      <a:pt x="7074" y="7689"/>
                      <a:pt x="8769" y="9558"/>
                      <a:pt x="9765" y="9906"/>
                    </a:cubicBezTo>
                    <a:lnTo>
                      <a:pt x="6188" y="10000"/>
                    </a:lnTo>
                    <a:cubicBezTo>
                      <a:pt x="2576" y="10046"/>
                      <a:pt x="45" y="6620"/>
                      <a:pt x="1" y="4953"/>
                    </a:cubicBezTo>
                    <a:cubicBezTo>
                      <a:pt x="-43" y="3286"/>
                      <a:pt x="1755" y="0"/>
                      <a:pt x="5924" y="0"/>
                    </a:cubicBezTo>
                    <a:close/>
                  </a:path>
                </a:pathLst>
              </a:custGeom>
              <a:solidFill>
                <a:schemeClr val="bg2">
                  <a:lumMod val="40000"/>
                  <a:lumOff val="60000"/>
                </a:schemeClr>
              </a:solidFill>
              <a:ln>
                <a:solidFill>
                  <a:schemeClr val="bg2">
                    <a:lumMod val="75000"/>
                  </a:schemeClr>
                </a:solidFill>
                <a:headEnd type="none" w="sm" len="sm"/>
                <a:tailEnd type="none" w="sm" len="sm"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endParaRPr lang="en-US" sz="2000" b="1">
                  <a:latin typeface="+mj-lt"/>
                  <a:cs typeface="Arial" pitchFamily="34" charset="0"/>
                </a:endParaRPr>
              </a:p>
            </p:txBody>
          </p:sp>
          <p:cxnSp>
            <p:nvCxnSpPr>
              <p:cNvPr id="255" name="Straight Connector 254"/>
              <p:cNvCxnSpPr/>
              <p:nvPr/>
            </p:nvCxnSpPr>
            <p:spPr bwMode="auto">
              <a:xfrm flipH="1">
                <a:off x="3433482" y="3867637"/>
                <a:ext cx="493059" cy="0"/>
              </a:xfrm>
              <a:prstGeom prst="line">
                <a:avLst/>
              </a:prstGeom>
              <a:solidFill>
                <a:schemeClr val="bg1"/>
              </a:solidFill>
              <a:ln w="28575" cap="flat" cmpd="sng" algn="ctr">
                <a:solidFill>
                  <a:schemeClr val="tx2">
                    <a:lumMod val="50000"/>
                  </a:schemeClr>
                </a:solidFill>
                <a:prstDash val="solid"/>
                <a:round/>
                <a:headEnd type="oval" w="med" len="med"/>
                <a:tailEnd type="none" w="med" len="med"/>
              </a:ln>
              <a:effectLst/>
            </p:spPr>
          </p:cxnSp>
          <p:cxnSp>
            <p:nvCxnSpPr>
              <p:cNvPr id="256" name="Straight Connector 255"/>
              <p:cNvCxnSpPr/>
              <p:nvPr/>
            </p:nvCxnSpPr>
            <p:spPr bwMode="auto">
              <a:xfrm flipH="1">
                <a:off x="3433482" y="4150847"/>
                <a:ext cx="493059" cy="0"/>
              </a:xfrm>
              <a:prstGeom prst="line">
                <a:avLst/>
              </a:prstGeom>
              <a:solidFill>
                <a:schemeClr val="bg1"/>
              </a:solidFill>
              <a:ln w="28575" cap="flat" cmpd="sng" algn="ctr">
                <a:solidFill>
                  <a:schemeClr val="tx2">
                    <a:lumMod val="50000"/>
                  </a:schemeClr>
                </a:solidFill>
                <a:prstDash val="solid"/>
                <a:round/>
                <a:headEnd type="oval" w="med" len="med"/>
                <a:tailEnd type="none" w="med" len="med"/>
              </a:ln>
              <a:effectLst/>
            </p:spPr>
          </p:cxnSp>
          <p:cxnSp>
            <p:nvCxnSpPr>
              <p:cNvPr id="257" name="Straight Connector 256"/>
              <p:cNvCxnSpPr/>
              <p:nvPr/>
            </p:nvCxnSpPr>
            <p:spPr bwMode="auto">
              <a:xfrm flipH="1">
                <a:off x="4443142" y="4010247"/>
                <a:ext cx="317117" cy="0"/>
              </a:xfrm>
              <a:prstGeom prst="line">
                <a:avLst/>
              </a:prstGeom>
              <a:solidFill>
                <a:schemeClr val="bg1"/>
              </a:solidFill>
              <a:ln w="28575" cap="flat" cmpd="sng" algn="ctr">
                <a:solidFill>
                  <a:schemeClr val="tx2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260" name="TextBox 259"/>
            <p:cNvSpPr txBox="1"/>
            <p:nvPr/>
          </p:nvSpPr>
          <p:spPr>
            <a:xfrm>
              <a:off x="2789388" y="4523917"/>
              <a:ext cx="2840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+mj-lt"/>
                </a:rPr>
                <a:t>x</a:t>
              </a:r>
            </a:p>
          </p:txBody>
        </p:sp>
        <p:sp>
          <p:nvSpPr>
            <p:cNvPr id="261" name="TextBox 260"/>
            <p:cNvSpPr txBox="1"/>
            <p:nvPr/>
          </p:nvSpPr>
          <p:spPr>
            <a:xfrm>
              <a:off x="2789388" y="4817323"/>
              <a:ext cx="2888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+mj-lt"/>
                </a:rPr>
                <a:t>y</a:t>
              </a:r>
            </a:p>
          </p:txBody>
        </p:sp>
        <p:sp>
          <p:nvSpPr>
            <p:cNvPr id="262" name="TextBox 261"/>
            <p:cNvSpPr txBox="1"/>
            <p:nvPr/>
          </p:nvSpPr>
          <p:spPr>
            <a:xfrm>
              <a:off x="4134148" y="4515732"/>
              <a:ext cx="51488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+mj-lt"/>
                </a:rPr>
                <a:t>out</a:t>
              </a:r>
            </a:p>
          </p:txBody>
        </p:sp>
      </p:grpSp>
      <p:grpSp>
        <p:nvGrpSpPr>
          <p:cNvPr id="70" name="Group 69"/>
          <p:cNvGrpSpPr/>
          <p:nvPr/>
        </p:nvGrpSpPr>
        <p:grpSpPr>
          <a:xfrm>
            <a:off x="4786647" y="5318039"/>
            <a:ext cx="910140" cy="700667"/>
            <a:chOff x="3262647" y="5232313"/>
            <a:chExt cx="910140" cy="700667"/>
          </a:xfrm>
        </p:grpSpPr>
        <p:sp>
          <p:nvSpPr>
            <p:cNvPr id="244" name="TextBox 243"/>
            <p:cNvSpPr txBox="1"/>
            <p:nvPr/>
          </p:nvSpPr>
          <p:spPr>
            <a:xfrm>
              <a:off x="3262647" y="5532870"/>
              <a:ext cx="32573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solidFill>
                    <a:schemeClr val="accent1"/>
                  </a:solidFill>
                  <a:latin typeface="+mj-lt"/>
                  <a:cs typeface="Consolas" panose="020B0609020204030204" pitchFamily="49" charset="0"/>
                </a:rPr>
                <a:t>0</a:t>
              </a:r>
            </a:p>
          </p:txBody>
        </p:sp>
        <p:sp>
          <p:nvSpPr>
            <p:cNvPr id="263" name="TextBox 262"/>
            <p:cNvSpPr txBox="1"/>
            <p:nvPr/>
          </p:nvSpPr>
          <p:spPr>
            <a:xfrm rot="5400000">
              <a:off x="3579723" y="5025987"/>
              <a:ext cx="23368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dirty="0">
                  <a:latin typeface="+mj-lt"/>
                  <a:cs typeface="Calibri"/>
                </a:rPr>
                <a:t>≡</a:t>
              </a:r>
              <a:endParaRPr lang="en-US" sz="3600" dirty="0">
                <a:latin typeface="+mj-lt"/>
              </a:endParaRPr>
            </a:p>
          </p:txBody>
        </p:sp>
        <p:sp>
          <p:nvSpPr>
            <p:cNvPr id="265" name="TextBox 264"/>
            <p:cNvSpPr txBox="1"/>
            <p:nvPr/>
          </p:nvSpPr>
          <p:spPr>
            <a:xfrm>
              <a:off x="3657902" y="5563648"/>
              <a:ext cx="51488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+mj-lt"/>
                </a:rPr>
                <a:t>out</a:t>
              </a:r>
            </a:p>
          </p:txBody>
        </p:sp>
        <p:cxnSp>
          <p:nvCxnSpPr>
            <p:cNvPr id="266" name="Straight Connector 265"/>
            <p:cNvCxnSpPr/>
            <p:nvPr/>
          </p:nvCxnSpPr>
          <p:spPr bwMode="auto">
            <a:xfrm flipH="1">
              <a:off x="3499343" y="5909639"/>
              <a:ext cx="317117" cy="0"/>
            </a:xfrm>
            <a:prstGeom prst="line">
              <a:avLst/>
            </a:prstGeom>
            <a:solidFill>
              <a:schemeClr val="bg1"/>
            </a:solidFill>
            <a:ln w="28575" cap="flat" cmpd="sng" algn="ctr">
              <a:solidFill>
                <a:schemeClr val="tx2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64" name="Group 63"/>
          <p:cNvGrpSpPr/>
          <p:nvPr/>
        </p:nvGrpSpPr>
        <p:grpSpPr>
          <a:xfrm>
            <a:off x="5125148" y="1712541"/>
            <a:ext cx="2253249" cy="1963216"/>
            <a:chOff x="3601147" y="1450966"/>
            <a:chExt cx="2253249" cy="1963216"/>
          </a:xfrm>
        </p:grpSpPr>
        <p:grpSp>
          <p:nvGrpSpPr>
            <p:cNvPr id="32" name="Group 31"/>
            <p:cNvGrpSpPr/>
            <p:nvPr/>
          </p:nvGrpSpPr>
          <p:grpSpPr>
            <a:xfrm>
              <a:off x="4506668" y="1668728"/>
              <a:ext cx="603876" cy="604184"/>
              <a:chOff x="1220315" y="3970921"/>
              <a:chExt cx="603876" cy="604184"/>
            </a:xfrm>
          </p:grpSpPr>
          <p:sp>
            <p:nvSpPr>
              <p:cNvPr id="268" name="Oval 267"/>
              <p:cNvSpPr/>
              <p:nvPr/>
            </p:nvSpPr>
            <p:spPr bwMode="auto">
              <a:xfrm>
                <a:off x="1686457" y="4204146"/>
                <a:ext cx="137734" cy="137734"/>
              </a:xfrm>
              <a:prstGeom prst="ellipse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>
                <a:solidFill>
                  <a:schemeClr val="bg2">
                    <a:lumMod val="75000"/>
                  </a:schemeClr>
                </a:solidFill>
                <a:headEnd type="none" w="sm" len="sm"/>
                <a:tailEnd type="none" w="sm" len="sm"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endParaRPr lang="ru-RU" sz="2000" b="1"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269" name="Flowchart: Delay 18"/>
              <p:cNvSpPr/>
              <p:nvPr/>
            </p:nvSpPr>
            <p:spPr bwMode="auto">
              <a:xfrm flipH="1">
                <a:off x="1220315" y="3970921"/>
                <a:ext cx="466142" cy="604184"/>
              </a:xfrm>
              <a:custGeom>
                <a:avLst/>
                <a:gdLst>
                  <a:gd name="connsiteX0" fmla="*/ 1667 w 10000"/>
                  <a:gd name="connsiteY0" fmla="*/ 0 h 10000"/>
                  <a:gd name="connsiteX1" fmla="*/ 10000 w 10000"/>
                  <a:gd name="connsiteY1" fmla="*/ 0 h 10000"/>
                  <a:gd name="connsiteX2" fmla="*/ 8333 w 10000"/>
                  <a:gd name="connsiteY2" fmla="*/ 5000 h 10000"/>
                  <a:gd name="connsiteX3" fmla="*/ 10000 w 10000"/>
                  <a:gd name="connsiteY3" fmla="*/ 10000 h 10000"/>
                  <a:gd name="connsiteX4" fmla="*/ 1667 w 10000"/>
                  <a:gd name="connsiteY4" fmla="*/ 10000 h 10000"/>
                  <a:gd name="connsiteX5" fmla="*/ 0 w 10000"/>
                  <a:gd name="connsiteY5" fmla="*/ 5000 h 10000"/>
                  <a:gd name="connsiteX6" fmla="*/ 1667 w 10000"/>
                  <a:gd name="connsiteY6" fmla="*/ 0 h 10000"/>
                  <a:gd name="connsiteX0" fmla="*/ 3276 w 10041"/>
                  <a:gd name="connsiteY0" fmla="*/ 0 h 10023"/>
                  <a:gd name="connsiteX1" fmla="*/ 10041 w 10041"/>
                  <a:gd name="connsiteY1" fmla="*/ 23 h 10023"/>
                  <a:gd name="connsiteX2" fmla="*/ 8374 w 10041"/>
                  <a:gd name="connsiteY2" fmla="*/ 5023 h 10023"/>
                  <a:gd name="connsiteX3" fmla="*/ 10041 w 10041"/>
                  <a:gd name="connsiteY3" fmla="*/ 10023 h 10023"/>
                  <a:gd name="connsiteX4" fmla="*/ 1708 w 10041"/>
                  <a:gd name="connsiteY4" fmla="*/ 10023 h 10023"/>
                  <a:gd name="connsiteX5" fmla="*/ 41 w 10041"/>
                  <a:gd name="connsiteY5" fmla="*/ 5023 h 10023"/>
                  <a:gd name="connsiteX6" fmla="*/ 3276 w 10041"/>
                  <a:gd name="connsiteY6" fmla="*/ 0 h 10023"/>
                  <a:gd name="connsiteX0" fmla="*/ 3237 w 10002"/>
                  <a:gd name="connsiteY0" fmla="*/ 0 h 10070"/>
                  <a:gd name="connsiteX1" fmla="*/ 10002 w 10002"/>
                  <a:gd name="connsiteY1" fmla="*/ 23 h 10070"/>
                  <a:gd name="connsiteX2" fmla="*/ 8335 w 10002"/>
                  <a:gd name="connsiteY2" fmla="*/ 5023 h 10070"/>
                  <a:gd name="connsiteX3" fmla="*/ 10002 w 10002"/>
                  <a:gd name="connsiteY3" fmla="*/ 10023 h 10070"/>
                  <a:gd name="connsiteX4" fmla="*/ 3656 w 10002"/>
                  <a:gd name="connsiteY4" fmla="*/ 10070 h 10070"/>
                  <a:gd name="connsiteX5" fmla="*/ 2 w 10002"/>
                  <a:gd name="connsiteY5" fmla="*/ 5023 h 10070"/>
                  <a:gd name="connsiteX6" fmla="*/ 3237 w 10002"/>
                  <a:gd name="connsiteY6" fmla="*/ 0 h 10070"/>
                  <a:gd name="connsiteX0" fmla="*/ 3237 w 10002"/>
                  <a:gd name="connsiteY0" fmla="*/ 0 h 10070"/>
                  <a:gd name="connsiteX1" fmla="*/ 10002 w 10002"/>
                  <a:gd name="connsiteY1" fmla="*/ 23 h 10070"/>
                  <a:gd name="connsiteX2" fmla="*/ 7439 w 10002"/>
                  <a:gd name="connsiteY2" fmla="*/ 5023 h 10070"/>
                  <a:gd name="connsiteX3" fmla="*/ 10002 w 10002"/>
                  <a:gd name="connsiteY3" fmla="*/ 10023 h 10070"/>
                  <a:gd name="connsiteX4" fmla="*/ 3656 w 10002"/>
                  <a:gd name="connsiteY4" fmla="*/ 10070 h 10070"/>
                  <a:gd name="connsiteX5" fmla="*/ 2 w 10002"/>
                  <a:gd name="connsiteY5" fmla="*/ 5023 h 10070"/>
                  <a:gd name="connsiteX6" fmla="*/ 3237 w 10002"/>
                  <a:gd name="connsiteY6" fmla="*/ 0 h 10070"/>
                  <a:gd name="connsiteX0" fmla="*/ 2761 w 9526"/>
                  <a:gd name="connsiteY0" fmla="*/ 0 h 10070"/>
                  <a:gd name="connsiteX1" fmla="*/ 9526 w 9526"/>
                  <a:gd name="connsiteY1" fmla="*/ 23 h 10070"/>
                  <a:gd name="connsiteX2" fmla="*/ 6963 w 9526"/>
                  <a:gd name="connsiteY2" fmla="*/ 5023 h 10070"/>
                  <a:gd name="connsiteX3" fmla="*/ 9526 w 9526"/>
                  <a:gd name="connsiteY3" fmla="*/ 10023 h 10070"/>
                  <a:gd name="connsiteX4" fmla="*/ 3180 w 9526"/>
                  <a:gd name="connsiteY4" fmla="*/ 10070 h 10070"/>
                  <a:gd name="connsiteX5" fmla="*/ 2 w 9526"/>
                  <a:gd name="connsiteY5" fmla="*/ 5023 h 10070"/>
                  <a:gd name="connsiteX6" fmla="*/ 2761 w 9526"/>
                  <a:gd name="connsiteY6" fmla="*/ 0 h 10070"/>
                  <a:gd name="connsiteX0" fmla="*/ 2898 w 10000"/>
                  <a:gd name="connsiteY0" fmla="*/ 0 h 10000"/>
                  <a:gd name="connsiteX1" fmla="*/ 10000 w 10000"/>
                  <a:gd name="connsiteY1" fmla="*/ 23 h 10000"/>
                  <a:gd name="connsiteX2" fmla="*/ 7309 w 10000"/>
                  <a:gd name="connsiteY2" fmla="*/ 4988 h 10000"/>
                  <a:gd name="connsiteX3" fmla="*/ 10000 w 10000"/>
                  <a:gd name="connsiteY3" fmla="*/ 9953 h 10000"/>
                  <a:gd name="connsiteX4" fmla="*/ 3338 w 10000"/>
                  <a:gd name="connsiteY4" fmla="*/ 10000 h 10000"/>
                  <a:gd name="connsiteX5" fmla="*/ 2 w 10000"/>
                  <a:gd name="connsiteY5" fmla="*/ 4988 h 10000"/>
                  <a:gd name="connsiteX6" fmla="*/ 2898 w 10000"/>
                  <a:gd name="connsiteY6" fmla="*/ 0 h 10000"/>
                  <a:gd name="connsiteX0" fmla="*/ 4522 w 10008"/>
                  <a:gd name="connsiteY0" fmla="*/ 0 h 10000"/>
                  <a:gd name="connsiteX1" fmla="*/ 10008 w 10008"/>
                  <a:gd name="connsiteY1" fmla="*/ 23 h 10000"/>
                  <a:gd name="connsiteX2" fmla="*/ 7317 w 10008"/>
                  <a:gd name="connsiteY2" fmla="*/ 4988 h 10000"/>
                  <a:gd name="connsiteX3" fmla="*/ 10008 w 10008"/>
                  <a:gd name="connsiteY3" fmla="*/ 9953 h 10000"/>
                  <a:gd name="connsiteX4" fmla="*/ 3346 w 10008"/>
                  <a:gd name="connsiteY4" fmla="*/ 10000 h 10000"/>
                  <a:gd name="connsiteX5" fmla="*/ 10 w 10008"/>
                  <a:gd name="connsiteY5" fmla="*/ 4988 h 10000"/>
                  <a:gd name="connsiteX6" fmla="*/ 4522 w 10008"/>
                  <a:gd name="connsiteY6" fmla="*/ 0 h 10000"/>
                  <a:gd name="connsiteX0" fmla="*/ 4518 w 10004"/>
                  <a:gd name="connsiteY0" fmla="*/ 0 h 10000"/>
                  <a:gd name="connsiteX1" fmla="*/ 10004 w 10004"/>
                  <a:gd name="connsiteY1" fmla="*/ 23 h 10000"/>
                  <a:gd name="connsiteX2" fmla="*/ 7313 w 10004"/>
                  <a:gd name="connsiteY2" fmla="*/ 4988 h 10000"/>
                  <a:gd name="connsiteX3" fmla="*/ 10004 w 10004"/>
                  <a:gd name="connsiteY3" fmla="*/ 9953 h 10000"/>
                  <a:gd name="connsiteX4" fmla="*/ 5516 w 10004"/>
                  <a:gd name="connsiteY4" fmla="*/ 10000 h 10000"/>
                  <a:gd name="connsiteX5" fmla="*/ 6 w 10004"/>
                  <a:gd name="connsiteY5" fmla="*/ 4988 h 10000"/>
                  <a:gd name="connsiteX6" fmla="*/ 4518 w 10004"/>
                  <a:gd name="connsiteY6" fmla="*/ 0 h 10000"/>
                  <a:gd name="connsiteX0" fmla="*/ 4530 w 10016"/>
                  <a:gd name="connsiteY0" fmla="*/ 0 h 10047"/>
                  <a:gd name="connsiteX1" fmla="*/ 10016 w 10016"/>
                  <a:gd name="connsiteY1" fmla="*/ 23 h 10047"/>
                  <a:gd name="connsiteX2" fmla="*/ 7325 w 10016"/>
                  <a:gd name="connsiteY2" fmla="*/ 4988 h 10047"/>
                  <a:gd name="connsiteX3" fmla="*/ 10016 w 10016"/>
                  <a:gd name="connsiteY3" fmla="*/ 9953 h 10047"/>
                  <a:gd name="connsiteX4" fmla="*/ 6439 w 10016"/>
                  <a:gd name="connsiteY4" fmla="*/ 10047 h 10047"/>
                  <a:gd name="connsiteX5" fmla="*/ 18 w 10016"/>
                  <a:gd name="connsiteY5" fmla="*/ 4988 h 10047"/>
                  <a:gd name="connsiteX6" fmla="*/ 4530 w 10016"/>
                  <a:gd name="connsiteY6" fmla="*/ 0 h 10047"/>
                  <a:gd name="connsiteX0" fmla="*/ 5602 w 10001"/>
                  <a:gd name="connsiteY0" fmla="*/ 0 h 10024"/>
                  <a:gd name="connsiteX1" fmla="*/ 10001 w 10001"/>
                  <a:gd name="connsiteY1" fmla="*/ 0 h 10024"/>
                  <a:gd name="connsiteX2" fmla="*/ 7310 w 10001"/>
                  <a:gd name="connsiteY2" fmla="*/ 4965 h 10024"/>
                  <a:gd name="connsiteX3" fmla="*/ 10001 w 10001"/>
                  <a:gd name="connsiteY3" fmla="*/ 9930 h 10024"/>
                  <a:gd name="connsiteX4" fmla="*/ 6424 w 10001"/>
                  <a:gd name="connsiteY4" fmla="*/ 10024 h 10024"/>
                  <a:gd name="connsiteX5" fmla="*/ 3 w 10001"/>
                  <a:gd name="connsiteY5" fmla="*/ 4965 h 10024"/>
                  <a:gd name="connsiteX6" fmla="*/ 5602 w 10001"/>
                  <a:gd name="connsiteY6" fmla="*/ 0 h 10024"/>
                  <a:gd name="connsiteX0" fmla="*/ 6158 w 9999"/>
                  <a:gd name="connsiteY0" fmla="*/ 0 h 10024"/>
                  <a:gd name="connsiteX1" fmla="*/ 9999 w 9999"/>
                  <a:gd name="connsiteY1" fmla="*/ 0 h 10024"/>
                  <a:gd name="connsiteX2" fmla="*/ 7308 w 9999"/>
                  <a:gd name="connsiteY2" fmla="*/ 4965 h 10024"/>
                  <a:gd name="connsiteX3" fmla="*/ 9999 w 9999"/>
                  <a:gd name="connsiteY3" fmla="*/ 9930 h 10024"/>
                  <a:gd name="connsiteX4" fmla="*/ 6422 w 9999"/>
                  <a:gd name="connsiteY4" fmla="*/ 10024 h 10024"/>
                  <a:gd name="connsiteX5" fmla="*/ 1 w 9999"/>
                  <a:gd name="connsiteY5" fmla="*/ 4965 h 10024"/>
                  <a:gd name="connsiteX6" fmla="*/ 6158 w 9999"/>
                  <a:gd name="connsiteY6" fmla="*/ 0 h 10024"/>
                  <a:gd name="connsiteX0" fmla="*/ 6159 w 10000"/>
                  <a:gd name="connsiteY0" fmla="*/ 0 h 10000"/>
                  <a:gd name="connsiteX1" fmla="*/ 10000 w 10000"/>
                  <a:gd name="connsiteY1" fmla="*/ 0 h 10000"/>
                  <a:gd name="connsiteX2" fmla="*/ 7309 w 10000"/>
                  <a:gd name="connsiteY2" fmla="*/ 4953 h 10000"/>
                  <a:gd name="connsiteX3" fmla="*/ 10000 w 10000"/>
                  <a:gd name="connsiteY3" fmla="*/ 9906 h 10000"/>
                  <a:gd name="connsiteX4" fmla="*/ 6423 w 10000"/>
                  <a:gd name="connsiteY4" fmla="*/ 10000 h 10000"/>
                  <a:gd name="connsiteX5" fmla="*/ 1 w 10000"/>
                  <a:gd name="connsiteY5" fmla="*/ 4953 h 10000"/>
                  <a:gd name="connsiteX6" fmla="*/ 6159 w 10000"/>
                  <a:gd name="connsiteY6" fmla="*/ 0 h 10000"/>
                  <a:gd name="connsiteX0" fmla="*/ 6159 w 10000"/>
                  <a:gd name="connsiteY0" fmla="*/ 0 h 10000"/>
                  <a:gd name="connsiteX1" fmla="*/ 10000 w 10000"/>
                  <a:gd name="connsiteY1" fmla="*/ 0 h 10000"/>
                  <a:gd name="connsiteX2" fmla="*/ 7309 w 10000"/>
                  <a:gd name="connsiteY2" fmla="*/ 4953 h 10000"/>
                  <a:gd name="connsiteX3" fmla="*/ 10000 w 10000"/>
                  <a:gd name="connsiteY3" fmla="*/ 9906 h 10000"/>
                  <a:gd name="connsiteX4" fmla="*/ 6423 w 10000"/>
                  <a:gd name="connsiteY4" fmla="*/ 10000 h 10000"/>
                  <a:gd name="connsiteX5" fmla="*/ 1 w 10000"/>
                  <a:gd name="connsiteY5" fmla="*/ 4953 h 10000"/>
                  <a:gd name="connsiteX6" fmla="*/ 6159 w 10000"/>
                  <a:gd name="connsiteY6" fmla="*/ 0 h 10000"/>
                  <a:gd name="connsiteX0" fmla="*/ 6159 w 10000"/>
                  <a:gd name="connsiteY0" fmla="*/ 0 h 10000"/>
                  <a:gd name="connsiteX1" fmla="*/ 10000 w 10000"/>
                  <a:gd name="connsiteY1" fmla="*/ 0 h 10000"/>
                  <a:gd name="connsiteX2" fmla="*/ 7309 w 10000"/>
                  <a:gd name="connsiteY2" fmla="*/ 4953 h 10000"/>
                  <a:gd name="connsiteX3" fmla="*/ 10000 w 10000"/>
                  <a:gd name="connsiteY3" fmla="*/ 9906 h 10000"/>
                  <a:gd name="connsiteX4" fmla="*/ 6423 w 10000"/>
                  <a:gd name="connsiteY4" fmla="*/ 10000 h 10000"/>
                  <a:gd name="connsiteX5" fmla="*/ 1 w 10000"/>
                  <a:gd name="connsiteY5" fmla="*/ 4953 h 10000"/>
                  <a:gd name="connsiteX6" fmla="*/ 6159 w 10000"/>
                  <a:gd name="connsiteY6" fmla="*/ 0 h 10000"/>
                  <a:gd name="connsiteX0" fmla="*/ 6159 w 10000"/>
                  <a:gd name="connsiteY0" fmla="*/ 0 h 10000"/>
                  <a:gd name="connsiteX1" fmla="*/ 10000 w 10000"/>
                  <a:gd name="connsiteY1" fmla="*/ 0 h 10000"/>
                  <a:gd name="connsiteX2" fmla="*/ 7309 w 10000"/>
                  <a:gd name="connsiteY2" fmla="*/ 4953 h 10000"/>
                  <a:gd name="connsiteX3" fmla="*/ 10000 w 10000"/>
                  <a:gd name="connsiteY3" fmla="*/ 9906 h 10000"/>
                  <a:gd name="connsiteX4" fmla="*/ 6423 w 10000"/>
                  <a:gd name="connsiteY4" fmla="*/ 10000 h 10000"/>
                  <a:gd name="connsiteX5" fmla="*/ 1 w 10000"/>
                  <a:gd name="connsiteY5" fmla="*/ 4953 h 10000"/>
                  <a:gd name="connsiteX6" fmla="*/ 6159 w 10000"/>
                  <a:gd name="connsiteY6" fmla="*/ 0 h 10000"/>
                  <a:gd name="connsiteX0" fmla="*/ 6159 w 10000"/>
                  <a:gd name="connsiteY0" fmla="*/ 0 h 10000"/>
                  <a:gd name="connsiteX1" fmla="*/ 10000 w 10000"/>
                  <a:gd name="connsiteY1" fmla="*/ 0 h 10000"/>
                  <a:gd name="connsiteX2" fmla="*/ 7309 w 10000"/>
                  <a:gd name="connsiteY2" fmla="*/ 4953 h 10000"/>
                  <a:gd name="connsiteX3" fmla="*/ 10000 w 10000"/>
                  <a:gd name="connsiteY3" fmla="*/ 9906 h 10000"/>
                  <a:gd name="connsiteX4" fmla="*/ 6423 w 10000"/>
                  <a:gd name="connsiteY4" fmla="*/ 10000 h 10000"/>
                  <a:gd name="connsiteX5" fmla="*/ 1 w 10000"/>
                  <a:gd name="connsiteY5" fmla="*/ 4953 h 10000"/>
                  <a:gd name="connsiteX6" fmla="*/ 6159 w 10000"/>
                  <a:gd name="connsiteY6" fmla="*/ 0 h 10000"/>
                  <a:gd name="connsiteX0" fmla="*/ 6159 w 10000"/>
                  <a:gd name="connsiteY0" fmla="*/ 0 h 10000"/>
                  <a:gd name="connsiteX1" fmla="*/ 10000 w 10000"/>
                  <a:gd name="connsiteY1" fmla="*/ 0 h 10000"/>
                  <a:gd name="connsiteX2" fmla="*/ 7309 w 10000"/>
                  <a:gd name="connsiteY2" fmla="*/ 4953 h 10000"/>
                  <a:gd name="connsiteX3" fmla="*/ 10000 w 10000"/>
                  <a:gd name="connsiteY3" fmla="*/ 9906 h 10000"/>
                  <a:gd name="connsiteX4" fmla="*/ 6423 w 10000"/>
                  <a:gd name="connsiteY4" fmla="*/ 10000 h 10000"/>
                  <a:gd name="connsiteX5" fmla="*/ 1 w 10000"/>
                  <a:gd name="connsiteY5" fmla="*/ 4953 h 10000"/>
                  <a:gd name="connsiteX6" fmla="*/ 6159 w 10000"/>
                  <a:gd name="connsiteY6" fmla="*/ 0 h 10000"/>
                  <a:gd name="connsiteX0" fmla="*/ 5924 w 9765"/>
                  <a:gd name="connsiteY0" fmla="*/ 0 h 10000"/>
                  <a:gd name="connsiteX1" fmla="*/ 9765 w 9765"/>
                  <a:gd name="connsiteY1" fmla="*/ 0 h 10000"/>
                  <a:gd name="connsiteX2" fmla="*/ 7074 w 9765"/>
                  <a:gd name="connsiteY2" fmla="*/ 4953 h 10000"/>
                  <a:gd name="connsiteX3" fmla="*/ 9765 w 9765"/>
                  <a:gd name="connsiteY3" fmla="*/ 9906 h 10000"/>
                  <a:gd name="connsiteX4" fmla="*/ 6188 w 9765"/>
                  <a:gd name="connsiteY4" fmla="*/ 10000 h 10000"/>
                  <a:gd name="connsiteX5" fmla="*/ 1 w 9765"/>
                  <a:gd name="connsiteY5" fmla="*/ 4953 h 10000"/>
                  <a:gd name="connsiteX6" fmla="*/ 5924 w 9765"/>
                  <a:gd name="connsiteY6" fmla="*/ 0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765" h="10000">
                    <a:moveTo>
                      <a:pt x="5924" y="0"/>
                    </a:moveTo>
                    <a:lnTo>
                      <a:pt x="9765" y="0"/>
                    </a:lnTo>
                    <a:cubicBezTo>
                      <a:pt x="8827" y="232"/>
                      <a:pt x="7074" y="2218"/>
                      <a:pt x="7074" y="4953"/>
                    </a:cubicBezTo>
                    <a:cubicBezTo>
                      <a:pt x="7074" y="7689"/>
                      <a:pt x="8769" y="9558"/>
                      <a:pt x="9765" y="9906"/>
                    </a:cubicBezTo>
                    <a:lnTo>
                      <a:pt x="6188" y="10000"/>
                    </a:lnTo>
                    <a:cubicBezTo>
                      <a:pt x="2576" y="10046"/>
                      <a:pt x="45" y="6620"/>
                      <a:pt x="1" y="4953"/>
                    </a:cubicBezTo>
                    <a:cubicBezTo>
                      <a:pt x="-43" y="3286"/>
                      <a:pt x="1755" y="0"/>
                      <a:pt x="5924" y="0"/>
                    </a:cubicBezTo>
                    <a:close/>
                  </a:path>
                </a:pathLst>
              </a:custGeom>
              <a:solidFill>
                <a:schemeClr val="bg2">
                  <a:lumMod val="40000"/>
                  <a:lumOff val="60000"/>
                </a:schemeClr>
              </a:solidFill>
              <a:ln>
                <a:solidFill>
                  <a:schemeClr val="bg2">
                    <a:lumMod val="75000"/>
                  </a:schemeClr>
                </a:solidFill>
                <a:headEnd type="none" w="sm" len="sm"/>
                <a:tailEnd type="none" w="sm" len="sm"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endParaRPr lang="en-US" sz="2000" b="1">
                  <a:latin typeface="+mj-lt"/>
                  <a:cs typeface="Arial" pitchFamily="34" charset="0"/>
                </a:endParaRPr>
              </a:p>
            </p:txBody>
          </p:sp>
        </p:grpSp>
        <p:grpSp>
          <p:nvGrpSpPr>
            <p:cNvPr id="34" name="Group 33"/>
            <p:cNvGrpSpPr/>
            <p:nvPr/>
          </p:nvGrpSpPr>
          <p:grpSpPr>
            <a:xfrm rot="10800000">
              <a:off x="4441549" y="2599377"/>
              <a:ext cx="603876" cy="604184"/>
              <a:chOff x="1220315" y="4880169"/>
              <a:chExt cx="603876" cy="604184"/>
            </a:xfrm>
          </p:grpSpPr>
          <p:sp>
            <p:nvSpPr>
              <p:cNvPr id="270" name="Oval 269"/>
              <p:cNvSpPr/>
              <p:nvPr/>
            </p:nvSpPr>
            <p:spPr bwMode="auto">
              <a:xfrm>
                <a:off x="1686457" y="5113394"/>
                <a:ext cx="137734" cy="137734"/>
              </a:xfrm>
              <a:prstGeom prst="ellipse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>
                <a:solidFill>
                  <a:schemeClr val="bg2">
                    <a:lumMod val="75000"/>
                  </a:schemeClr>
                </a:solidFill>
                <a:headEnd type="none" w="sm" len="sm"/>
                <a:tailEnd type="none" w="sm" len="sm"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endParaRPr lang="ru-RU" sz="2000" b="1"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271" name="Flowchart: Delay 18"/>
              <p:cNvSpPr/>
              <p:nvPr/>
            </p:nvSpPr>
            <p:spPr bwMode="auto">
              <a:xfrm flipH="1">
                <a:off x="1220315" y="4880169"/>
                <a:ext cx="466142" cy="604184"/>
              </a:xfrm>
              <a:custGeom>
                <a:avLst/>
                <a:gdLst>
                  <a:gd name="connsiteX0" fmla="*/ 1667 w 10000"/>
                  <a:gd name="connsiteY0" fmla="*/ 0 h 10000"/>
                  <a:gd name="connsiteX1" fmla="*/ 10000 w 10000"/>
                  <a:gd name="connsiteY1" fmla="*/ 0 h 10000"/>
                  <a:gd name="connsiteX2" fmla="*/ 8333 w 10000"/>
                  <a:gd name="connsiteY2" fmla="*/ 5000 h 10000"/>
                  <a:gd name="connsiteX3" fmla="*/ 10000 w 10000"/>
                  <a:gd name="connsiteY3" fmla="*/ 10000 h 10000"/>
                  <a:gd name="connsiteX4" fmla="*/ 1667 w 10000"/>
                  <a:gd name="connsiteY4" fmla="*/ 10000 h 10000"/>
                  <a:gd name="connsiteX5" fmla="*/ 0 w 10000"/>
                  <a:gd name="connsiteY5" fmla="*/ 5000 h 10000"/>
                  <a:gd name="connsiteX6" fmla="*/ 1667 w 10000"/>
                  <a:gd name="connsiteY6" fmla="*/ 0 h 10000"/>
                  <a:gd name="connsiteX0" fmla="*/ 3276 w 10041"/>
                  <a:gd name="connsiteY0" fmla="*/ 0 h 10023"/>
                  <a:gd name="connsiteX1" fmla="*/ 10041 w 10041"/>
                  <a:gd name="connsiteY1" fmla="*/ 23 h 10023"/>
                  <a:gd name="connsiteX2" fmla="*/ 8374 w 10041"/>
                  <a:gd name="connsiteY2" fmla="*/ 5023 h 10023"/>
                  <a:gd name="connsiteX3" fmla="*/ 10041 w 10041"/>
                  <a:gd name="connsiteY3" fmla="*/ 10023 h 10023"/>
                  <a:gd name="connsiteX4" fmla="*/ 1708 w 10041"/>
                  <a:gd name="connsiteY4" fmla="*/ 10023 h 10023"/>
                  <a:gd name="connsiteX5" fmla="*/ 41 w 10041"/>
                  <a:gd name="connsiteY5" fmla="*/ 5023 h 10023"/>
                  <a:gd name="connsiteX6" fmla="*/ 3276 w 10041"/>
                  <a:gd name="connsiteY6" fmla="*/ 0 h 10023"/>
                  <a:gd name="connsiteX0" fmla="*/ 3237 w 10002"/>
                  <a:gd name="connsiteY0" fmla="*/ 0 h 10070"/>
                  <a:gd name="connsiteX1" fmla="*/ 10002 w 10002"/>
                  <a:gd name="connsiteY1" fmla="*/ 23 h 10070"/>
                  <a:gd name="connsiteX2" fmla="*/ 8335 w 10002"/>
                  <a:gd name="connsiteY2" fmla="*/ 5023 h 10070"/>
                  <a:gd name="connsiteX3" fmla="*/ 10002 w 10002"/>
                  <a:gd name="connsiteY3" fmla="*/ 10023 h 10070"/>
                  <a:gd name="connsiteX4" fmla="*/ 3656 w 10002"/>
                  <a:gd name="connsiteY4" fmla="*/ 10070 h 10070"/>
                  <a:gd name="connsiteX5" fmla="*/ 2 w 10002"/>
                  <a:gd name="connsiteY5" fmla="*/ 5023 h 10070"/>
                  <a:gd name="connsiteX6" fmla="*/ 3237 w 10002"/>
                  <a:gd name="connsiteY6" fmla="*/ 0 h 10070"/>
                  <a:gd name="connsiteX0" fmla="*/ 3237 w 10002"/>
                  <a:gd name="connsiteY0" fmla="*/ 0 h 10070"/>
                  <a:gd name="connsiteX1" fmla="*/ 10002 w 10002"/>
                  <a:gd name="connsiteY1" fmla="*/ 23 h 10070"/>
                  <a:gd name="connsiteX2" fmla="*/ 7439 w 10002"/>
                  <a:gd name="connsiteY2" fmla="*/ 5023 h 10070"/>
                  <a:gd name="connsiteX3" fmla="*/ 10002 w 10002"/>
                  <a:gd name="connsiteY3" fmla="*/ 10023 h 10070"/>
                  <a:gd name="connsiteX4" fmla="*/ 3656 w 10002"/>
                  <a:gd name="connsiteY4" fmla="*/ 10070 h 10070"/>
                  <a:gd name="connsiteX5" fmla="*/ 2 w 10002"/>
                  <a:gd name="connsiteY5" fmla="*/ 5023 h 10070"/>
                  <a:gd name="connsiteX6" fmla="*/ 3237 w 10002"/>
                  <a:gd name="connsiteY6" fmla="*/ 0 h 10070"/>
                  <a:gd name="connsiteX0" fmla="*/ 2761 w 9526"/>
                  <a:gd name="connsiteY0" fmla="*/ 0 h 10070"/>
                  <a:gd name="connsiteX1" fmla="*/ 9526 w 9526"/>
                  <a:gd name="connsiteY1" fmla="*/ 23 h 10070"/>
                  <a:gd name="connsiteX2" fmla="*/ 6963 w 9526"/>
                  <a:gd name="connsiteY2" fmla="*/ 5023 h 10070"/>
                  <a:gd name="connsiteX3" fmla="*/ 9526 w 9526"/>
                  <a:gd name="connsiteY3" fmla="*/ 10023 h 10070"/>
                  <a:gd name="connsiteX4" fmla="*/ 3180 w 9526"/>
                  <a:gd name="connsiteY4" fmla="*/ 10070 h 10070"/>
                  <a:gd name="connsiteX5" fmla="*/ 2 w 9526"/>
                  <a:gd name="connsiteY5" fmla="*/ 5023 h 10070"/>
                  <a:gd name="connsiteX6" fmla="*/ 2761 w 9526"/>
                  <a:gd name="connsiteY6" fmla="*/ 0 h 10070"/>
                  <a:gd name="connsiteX0" fmla="*/ 2898 w 10000"/>
                  <a:gd name="connsiteY0" fmla="*/ 0 h 10000"/>
                  <a:gd name="connsiteX1" fmla="*/ 10000 w 10000"/>
                  <a:gd name="connsiteY1" fmla="*/ 23 h 10000"/>
                  <a:gd name="connsiteX2" fmla="*/ 7309 w 10000"/>
                  <a:gd name="connsiteY2" fmla="*/ 4988 h 10000"/>
                  <a:gd name="connsiteX3" fmla="*/ 10000 w 10000"/>
                  <a:gd name="connsiteY3" fmla="*/ 9953 h 10000"/>
                  <a:gd name="connsiteX4" fmla="*/ 3338 w 10000"/>
                  <a:gd name="connsiteY4" fmla="*/ 10000 h 10000"/>
                  <a:gd name="connsiteX5" fmla="*/ 2 w 10000"/>
                  <a:gd name="connsiteY5" fmla="*/ 4988 h 10000"/>
                  <a:gd name="connsiteX6" fmla="*/ 2898 w 10000"/>
                  <a:gd name="connsiteY6" fmla="*/ 0 h 10000"/>
                  <a:gd name="connsiteX0" fmla="*/ 4522 w 10008"/>
                  <a:gd name="connsiteY0" fmla="*/ 0 h 10000"/>
                  <a:gd name="connsiteX1" fmla="*/ 10008 w 10008"/>
                  <a:gd name="connsiteY1" fmla="*/ 23 h 10000"/>
                  <a:gd name="connsiteX2" fmla="*/ 7317 w 10008"/>
                  <a:gd name="connsiteY2" fmla="*/ 4988 h 10000"/>
                  <a:gd name="connsiteX3" fmla="*/ 10008 w 10008"/>
                  <a:gd name="connsiteY3" fmla="*/ 9953 h 10000"/>
                  <a:gd name="connsiteX4" fmla="*/ 3346 w 10008"/>
                  <a:gd name="connsiteY4" fmla="*/ 10000 h 10000"/>
                  <a:gd name="connsiteX5" fmla="*/ 10 w 10008"/>
                  <a:gd name="connsiteY5" fmla="*/ 4988 h 10000"/>
                  <a:gd name="connsiteX6" fmla="*/ 4522 w 10008"/>
                  <a:gd name="connsiteY6" fmla="*/ 0 h 10000"/>
                  <a:gd name="connsiteX0" fmla="*/ 4518 w 10004"/>
                  <a:gd name="connsiteY0" fmla="*/ 0 h 10000"/>
                  <a:gd name="connsiteX1" fmla="*/ 10004 w 10004"/>
                  <a:gd name="connsiteY1" fmla="*/ 23 h 10000"/>
                  <a:gd name="connsiteX2" fmla="*/ 7313 w 10004"/>
                  <a:gd name="connsiteY2" fmla="*/ 4988 h 10000"/>
                  <a:gd name="connsiteX3" fmla="*/ 10004 w 10004"/>
                  <a:gd name="connsiteY3" fmla="*/ 9953 h 10000"/>
                  <a:gd name="connsiteX4" fmla="*/ 5516 w 10004"/>
                  <a:gd name="connsiteY4" fmla="*/ 10000 h 10000"/>
                  <a:gd name="connsiteX5" fmla="*/ 6 w 10004"/>
                  <a:gd name="connsiteY5" fmla="*/ 4988 h 10000"/>
                  <a:gd name="connsiteX6" fmla="*/ 4518 w 10004"/>
                  <a:gd name="connsiteY6" fmla="*/ 0 h 10000"/>
                  <a:gd name="connsiteX0" fmla="*/ 4530 w 10016"/>
                  <a:gd name="connsiteY0" fmla="*/ 0 h 10047"/>
                  <a:gd name="connsiteX1" fmla="*/ 10016 w 10016"/>
                  <a:gd name="connsiteY1" fmla="*/ 23 h 10047"/>
                  <a:gd name="connsiteX2" fmla="*/ 7325 w 10016"/>
                  <a:gd name="connsiteY2" fmla="*/ 4988 h 10047"/>
                  <a:gd name="connsiteX3" fmla="*/ 10016 w 10016"/>
                  <a:gd name="connsiteY3" fmla="*/ 9953 h 10047"/>
                  <a:gd name="connsiteX4" fmla="*/ 6439 w 10016"/>
                  <a:gd name="connsiteY4" fmla="*/ 10047 h 10047"/>
                  <a:gd name="connsiteX5" fmla="*/ 18 w 10016"/>
                  <a:gd name="connsiteY5" fmla="*/ 4988 h 10047"/>
                  <a:gd name="connsiteX6" fmla="*/ 4530 w 10016"/>
                  <a:gd name="connsiteY6" fmla="*/ 0 h 10047"/>
                  <a:gd name="connsiteX0" fmla="*/ 5602 w 10001"/>
                  <a:gd name="connsiteY0" fmla="*/ 0 h 10024"/>
                  <a:gd name="connsiteX1" fmla="*/ 10001 w 10001"/>
                  <a:gd name="connsiteY1" fmla="*/ 0 h 10024"/>
                  <a:gd name="connsiteX2" fmla="*/ 7310 w 10001"/>
                  <a:gd name="connsiteY2" fmla="*/ 4965 h 10024"/>
                  <a:gd name="connsiteX3" fmla="*/ 10001 w 10001"/>
                  <a:gd name="connsiteY3" fmla="*/ 9930 h 10024"/>
                  <a:gd name="connsiteX4" fmla="*/ 6424 w 10001"/>
                  <a:gd name="connsiteY4" fmla="*/ 10024 h 10024"/>
                  <a:gd name="connsiteX5" fmla="*/ 3 w 10001"/>
                  <a:gd name="connsiteY5" fmla="*/ 4965 h 10024"/>
                  <a:gd name="connsiteX6" fmla="*/ 5602 w 10001"/>
                  <a:gd name="connsiteY6" fmla="*/ 0 h 10024"/>
                  <a:gd name="connsiteX0" fmla="*/ 6158 w 9999"/>
                  <a:gd name="connsiteY0" fmla="*/ 0 h 10024"/>
                  <a:gd name="connsiteX1" fmla="*/ 9999 w 9999"/>
                  <a:gd name="connsiteY1" fmla="*/ 0 h 10024"/>
                  <a:gd name="connsiteX2" fmla="*/ 7308 w 9999"/>
                  <a:gd name="connsiteY2" fmla="*/ 4965 h 10024"/>
                  <a:gd name="connsiteX3" fmla="*/ 9999 w 9999"/>
                  <a:gd name="connsiteY3" fmla="*/ 9930 h 10024"/>
                  <a:gd name="connsiteX4" fmla="*/ 6422 w 9999"/>
                  <a:gd name="connsiteY4" fmla="*/ 10024 h 10024"/>
                  <a:gd name="connsiteX5" fmla="*/ 1 w 9999"/>
                  <a:gd name="connsiteY5" fmla="*/ 4965 h 10024"/>
                  <a:gd name="connsiteX6" fmla="*/ 6158 w 9999"/>
                  <a:gd name="connsiteY6" fmla="*/ 0 h 10024"/>
                  <a:gd name="connsiteX0" fmla="*/ 6159 w 10000"/>
                  <a:gd name="connsiteY0" fmla="*/ 0 h 10000"/>
                  <a:gd name="connsiteX1" fmla="*/ 10000 w 10000"/>
                  <a:gd name="connsiteY1" fmla="*/ 0 h 10000"/>
                  <a:gd name="connsiteX2" fmla="*/ 7309 w 10000"/>
                  <a:gd name="connsiteY2" fmla="*/ 4953 h 10000"/>
                  <a:gd name="connsiteX3" fmla="*/ 10000 w 10000"/>
                  <a:gd name="connsiteY3" fmla="*/ 9906 h 10000"/>
                  <a:gd name="connsiteX4" fmla="*/ 6423 w 10000"/>
                  <a:gd name="connsiteY4" fmla="*/ 10000 h 10000"/>
                  <a:gd name="connsiteX5" fmla="*/ 1 w 10000"/>
                  <a:gd name="connsiteY5" fmla="*/ 4953 h 10000"/>
                  <a:gd name="connsiteX6" fmla="*/ 6159 w 10000"/>
                  <a:gd name="connsiteY6" fmla="*/ 0 h 10000"/>
                  <a:gd name="connsiteX0" fmla="*/ 6159 w 10000"/>
                  <a:gd name="connsiteY0" fmla="*/ 0 h 10000"/>
                  <a:gd name="connsiteX1" fmla="*/ 10000 w 10000"/>
                  <a:gd name="connsiteY1" fmla="*/ 0 h 10000"/>
                  <a:gd name="connsiteX2" fmla="*/ 7309 w 10000"/>
                  <a:gd name="connsiteY2" fmla="*/ 4953 h 10000"/>
                  <a:gd name="connsiteX3" fmla="*/ 10000 w 10000"/>
                  <a:gd name="connsiteY3" fmla="*/ 9906 h 10000"/>
                  <a:gd name="connsiteX4" fmla="*/ 6423 w 10000"/>
                  <a:gd name="connsiteY4" fmla="*/ 10000 h 10000"/>
                  <a:gd name="connsiteX5" fmla="*/ 1 w 10000"/>
                  <a:gd name="connsiteY5" fmla="*/ 4953 h 10000"/>
                  <a:gd name="connsiteX6" fmla="*/ 6159 w 10000"/>
                  <a:gd name="connsiteY6" fmla="*/ 0 h 10000"/>
                  <a:gd name="connsiteX0" fmla="*/ 6159 w 10000"/>
                  <a:gd name="connsiteY0" fmla="*/ 0 h 10000"/>
                  <a:gd name="connsiteX1" fmla="*/ 10000 w 10000"/>
                  <a:gd name="connsiteY1" fmla="*/ 0 h 10000"/>
                  <a:gd name="connsiteX2" fmla="*/ 7309 w 10000"/>
                  <a:gd name="connsiteY2" fmla="*/ 4953 h 10000"/>
                  <a:gd name="connsiteX3" fmla="*/ 10000 w 10000"/>
                  <a:gd name="connsiteY3" fmla="*/ 9906 h 10000"/>
                  <a:gd name="connsiteX4" fmla="*/ 6423 w 10000"/>
                  <a:gd name="connsiteY4" fmla="*/ 10000 h 10000"/>
                  <a:gd name="connsiteX5" fmla="*/ 1 w 10000"/>
                  <a:gd name="connsiteY5" fmla="*/ 4953 h 10000"/>
                  <a:gd name="connsiteX6" fmla="*/ 6159 w 10000"/>
                  <a:gd name="connsiteY6" fmla="*/ 0 h 10000"/>
                  <a:gd name="connsiteX0" fmla="*/ 6159 w 10000"/>
                  <a:gd name="connsiteY0" fmla="*/ 0 h 10000"/>
                  <a:gd name="connsiteX1" fmla="*/ 10000 w 10000"/>
                  <a:gd name="connsiteY1" fmla="*/ 0 h 10000"/>
                  <a:gd name="connsiteX2" fmla="*/ 7309 w 10000"/>
                  <a:gd name="connsiteY2" fmla="*/ 4953 h 10000"/>
                  <a:gd name="connsiteX3" fmla="*/ 10000 w 10000"/>
                  <a:gd name="connsiteY3" fmla="*/ 9906 h 10000"/>
                  <a:gd name="connsiteX4" fmla="*/ 6423 w 10000"/>
                  <a:gd name="connsiteY4" fmla="*/ 10000 h 10000"/>
                  <a:gd name="connsiteX5" fmla="*/ 1 w 10000"/>
                  <a:gd name="connsiteY5" fmla="*/ 4953 h 10000"/>
                  <a:gd name="connsiteX6" fmla="*/ 6159 w 10000"/>
                  <a:gd name="connsiteY6" fmla="*/ 0 h 10000"/>
                  <a:gd name="connsiteX0" fmla="*/ 6159 w 10000"/>
                  <a:gd name="connsiteY0" fmla="*/ 0 h 10000"/>
                  <a:gd name="connsiteX1" fmla="*/ 10000 w 10000"/>
                  <a:gd name="connsiteY1" fmla="*/ 0 h 10000"/>
                  <a:gd name="connsiteX2" fmla="*/ 7309 w 10000"/>
                  <a:gd name="connsiteY2" fmla="*/ 4953 h 10000"/>
                  <a:gd name="connsiteX3" fmla="*/ 10000 w 10000"/>
                  <a:gd name="connsiteY3" fmla="*/ 9906 h 10000"/>
                  <a:gd name="connsiteX4" fmla="*/ 6423 w 10000"/>
                  <a:gd name="connsiteY4" fmla="*/ 10000 h 10000"/>
                  <a:gd name="connsiteX5" fmla="*/ 1 w 10000"/>
                  <a:gd name="connsiteY5" fmla="*/ 4953 h 10000"/>
                  <a:gd name="connsiteX6" fmla="*/ 6159 w 10000"/>
                  <a:gd name="connsiteY6" fmla="*/ 0 h 10000"/>
                  <a:gd name="connsiteX0" fmla="*/ 6159 w 10000"/>
                  <a:gd name="connsiteY0" fmla="*/ 0 h 10000"/>
                  <a:gd name="connsiteX1" fmla="*/ 10000 w 10000"/>
                  <a:gd name="connsiteY1" fmla="*/ 0 h 10000"/>
                  <a:gd name="connsiteX2" fmla="*/ 7309 w 10000"/>
                  <a:gd name="connsiteY2" fmla="*/ 4953 h 10000"/>
                  <a:gd name="connsiteX3" fmla="*/ 10000 w 10000"/>
                  <a:gd name="connsiteY3" fmla="*/ 9906 h 10000"/>
                  <a:gd name="connsiteX4" fmla="*/ 6423 w 10000"/>
                  <a:gd name="connsiteY4" fmla="*/ 10000 h 10000"/>
                  <a:gd name="connsiteX5" fmla="*/ 1 w 10000"/>
                  <a:gd name="connsiteY5" fmla="*/ 4953 h 10000"/>
                  <a:gd name="connsiteX6" fmla="*/ 6159 w 10000"/>
                  <a:gd name="connsiteY6" fmla="*/ 0 h 10000"/>
                  <a:gd name="connsiteX0" fmla="*/ 5924 w 9765"/>
                  <a:gd name="connsiteY0" fmla="*/ 0 h 10000"/>
                  <a:gd name="connsiteX1" fmla="*/ 9765 w 9765"/>
                  <a:gd name="connsiteY1" fmla="*/ 0 h 10000"/>
                  <a:gd name="connsiteX2" fmla="*/ 7074 w 9765"/>
                  <a:gd name="connsiteY2" fmla="*/ 4953 h 10000"/>
                  <a:gd name="connsiteX3" fmla="*/ 9765 w 9765"/>
                  <a:gd name="connsiteY3" fmla="*/ 9906 h 10000"/>
                  <a:gd name="connsiteX4" fmla="*/ 6188 w 9765"/>
                  <a:gd name="connsiteY4" fmla="*/ 10000 h 10000"/>
                  <a:gd name="connsiteX5" fmla="*/ 1 w 9765"/>
                  <a:gd name="connsiteY5" fmla="*/ 4953 h 10000"/>
                  <a:gd name="connsiteX6" fmla="*/ 5924 w 9765"/>
                  <a:gd name="connsiteY6" fmla="*/ 0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765" h="10000">
                    <a:moveTo>
                      <a:pt x="5924" y="0"/>
                    </a:moveTo>
                    <a:lnTo>
                      <a:pt x="9765" y="0"/>
                    </a:lnTo>
                    <a:cubicBezTo>
                      <a:pt x="8827" y="232"/>
                      <a:pt x="7074" y="2218"/>
                      <a:pt x="7074" y="4953"/>
                    </a:cubicBezTo>
                    <a:cubicBezTo>
                      <a:pt x="7074" y="7689"/>
                      <a:pt x="8769" y="9558"/>
                      <a:pt x="9765" y="9906"/>
                    </a:cubicBezTo>
                    <a:lnTo>
                      <a:pt x="6188" y="10000"/>
                    </a:lnTo>
                    <a:cubicBezTo>
                      <a:pt x="2576" y="10046"/>
                      <a:pt x="45" y="6620"/>
                      <a:pt x="1" y="4953"/>
                    </a:cubicBezTo>
                    <a:cubicBezTo>
                      <a:pt x="-43" y="3286"/>
                      <a:pt x="1755" y="0"/>
                      <a:pt x="5924" y="0"/>
                    </a:cubicBezTo>
                    <a:close/>
                  </a:path>
                </a:pathLst>
              </a:custGeom>
              <a:solidFill>
                <a:schemeClr val="bg2">
                  <a:lumMod val="40000"/>
                  <a:lumOff val="60000"/>
                </a:schemeClr>
              </a:solidFill>
              <a:ln>
                <a:solidFill>
                  <a:schemeClr val="bg2">
                    <a:lumMod val="75000"/>
                  </a:schemeClr>
                </a:solidFill>
                <a:headEnd type="none" w="sm" len="sm"/>
                <a:tailEnd type="none" w="sm" len="sm"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endParaRPr lang="en-US" sz="2000" b="1">
                  <a:latin typeface="+mj-lt"/>
                  <a:cs typeface="Arial" pitchFamily="34" charset="0"/>
                </a:endParaRPr>
              </a:p>
            </p:txBody>
          </p:sp>
        </p:grpSp>
        <p:cxnSp>
          <p:nvCxnSpPr>
            <p:cNvPr id="272" name="Straight Connector 271"/>
            <p:cNvCxnSpPr/>
            <p:nvPr/>
          </p:nvCxnSpPr>
          <p:spPr bwMode="auto">
            <a:xfrm>
              <a:off x="5110544" y="1975755"/>
              <a:ext cx="556550" cy="1"/>
            </a:xfrm>
            <a:prstGeom prst="line">
              <a:avLst/>
            </a:prstGeom>
            <a:solidFill>
              <a:schemeClr val="bg1"/>
            </a:solidFill>
            <a:ln w="28575" cap="flat" cmpd="sng" algn="ctr">
              <a:solidFill>
                <a:schemeClr val="tx2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273" name="TextBox 272"/>
            <p:cNvSpPr txBox="1"/>
            <p:nvPr/>
          </p:nvSpPr>
          <p:spPr>
            <a:xfrm>
              <a:off x="5414460" y="1610130"/>
              <a:ext cx="34015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+mj-lt"/>
                </a:rPr>
                <a:t>Q</a:t>
              </a:r>
            </a:p>
          </p:txBody>
        </p:sp>
        <p:cxnSp>
          <p:nvCxnSpPr>
            <p:cNvPr id="38" name="Elbow Connector 37"/>
            <p:cNvCxnSpPr/>
            <p:nvPr/>
          </p:nvCxnSpPr>
          <p:spPr bwMode="auto">
            <a:xfrm rot="5400000" flipH="1" flipV="1">
              <a:off x="4794392" y="2129929"/>
              <a:ext cx="802704" cy="484488"/>
            </a:xfrm>
            <a:prstGeom prst="bentConnector3">
              <a:avLst>
                <a:gd name="adj1" fmla="val -1262"/>
              </a:avLst>
            </a:prstGeom>
            <a:solidFill>
              <a:schemeClr val="bg1"/>
            </a:solidFill>
            <a:ln w="28575" cap="flat" cmpd="sng" algn="ctr">
              <a:solidFill>
                <a:schemeClr val="tx2">
                  <a:lumMod val="50000"/>
                </a:schemeClr>
              </a:solidFill>
              <a:prstDash val="solid"/>
              <a:round/>
              <a:headEnd type="oval" w="med" len="med"/>
              <a:tailEnd type="none" w="med" len="med"/>
            </a:ln>
            <a:effectLst/>
          </p:spPr>
        </p:cxnSp>
        <p:cxnSp>
          <p:nvCxnSpPr>
            <p:cNvPr id="274" name="Straight Connector 273"/>
            <p:cNvCxnSpPr/>
            <p:nvPr/>
          </p:nvCxnSpPr>
          <p:spPr bwMode="auto">
            <a:xfrm flipH="1">
              <a:off x="3864656" y="2910036"/>
              <a:ext cx="576893" cy="0"/>
            </a:xfrm>
            <a:prstGeom prst="line">
              <a:avLst/>
            </a:prstGeom>
            <a:solidFill>
              <a:schemeClr val="bg1"/>
            </a:solidFill>
            <a:ln w="28575" cap="flat" cmpd="sng" algn="ctr">
              <a:solidFill>
                <a:schemeClr val="tx2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275" name="TextBox 274"/>
            <p:cNvSpPr txBox="1"/>
            <p:nvPr/>
          </p:nvSpPr>
          <p:spPr>
            <a:xfrm>
              <a:off x="3601147" y="2522169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+mj-lt"/>
                </a:rPr>
                <a:t>!Q</a:t>
              </a:r>
            </a:p>
          </p:txBody>
        </p:sp>
        <p:cxnSp>
          <p:nvCxnSpPr>
            <p:cNvPr id="47" name="Elbow Connector 46"/>
            <p:cNvCxnSpPr/>
            <p:nvPr/>
          </p:nvCxnSpPr>
          <p:spPr bwMode="auto">
            <a:xfrm rot="5400000">
              <a:off x="4012478" y="2314525"/>
              <a:ext cx="764000" cy="409887"/>
            </a:xfrm>
            <a:prstGeom prst="bentConnector3">
              <a:avLst>
                <a:gd name="adj1" fmla="val 131"/>
              </a:avLst>
            </a:prstGeom>
            <a:solidFill>
              <a:schemeClr val="bg1"/>
            </a:solidFill>
            <a:ln w="28575" cap="flat" cmpd="sng" algn="ctr">
              <a:solidFill>
                <a:schemeClr val="tx2">
                  <a:lumMod val="50000"/>
                </a:schemeClr>
              </a:solidFill>
              <a:prstDash val="solid"/>
              <a:round/>
              <a:headEnd type="oval" w="med" len="med"/>
              <a:tailEnd type="none" w="med" len="med"/>
            </a:ln>
            <a:effectLst/>
          </p:spPr>
        </p:cxnSp>
        <p:cxnSp>
          <p:nvCxnSpPr>
            <p:cNvPr id="56" name="Straight Connector 55"/>
            <p:cNvCxnSpPr/>
            <p:nvPr/>
          </p:nvCxnSpPr>
          <p:spPr bwMode="auto">
            <a:xfrm>
              <a:off x="3891451" y="1855756"/>
              <a:ext cx="715591" cy="0"/>
            </a:xfrm>
            <a:prstGeom prst="line">
              <a:avLst/>
            </a:prstGeom>
            <a:solidFill>
              <a:schemeClr val="bg1"/>
            </a:solidFill>
            <a:ln w="28575" cap="flat" cmpd="sng" algn="ctr">
              <a:solidFill>
                <a:schemeClr val="tx2">
                  <a:lumMod val="50000"/>
                </a:schemeClr>
              </a:solidFill>
              <a:prstDash val="solid"/>
              <a:round/>
              <a:headEnd type="none" w="med" len="med"/>
              <a:tailEnd type="oval" w="med" len="med"/>
            </a:ln>
            <a:effectLst/>
          </p:spPr>
        </p:cxnSp>
        <p:cxnSp>
          <p:nvCxnSpPr>
            <p:cNvPr id="276" name="Straight Connector 275"/>
            <p:cNvCxnSpPr/>
            <p:nvPr/>
          </p:nvCxnSpPr>
          <p:spPr bwMode="auto">
            <a:xfrm>
              <a:off x="4939819" y="3044850"/>
              <a:ext cx="715591" cy="0"/>
            </a:xfrm>
            <a:prstGeom prst="line">
              <a:avLst/>
            </a:prstGeom>
            <a:solidFill>
              <a:schemeClr val="bg1"/>
            </a:solidFill>
            <a:ln w="28575" cap="flat" cmpd="sng" algn="ctr">
              <a:solidFill>
                <a:schemeClr val="tx2">
                  <a:lumMod val="50000"/>
                </a:schemeClr>
              </a:solidFill>
              <a:prstDash val="solid"/>
              <a:round/>
              <a:headEnd type="oval" w="med" len="med"/>
              <a:tailEnd type="none" w="med" len="med"/>
            </a:ln>
            <a:effectLst/>
          </p:spPr>
        </p:cxnSp>
        <p:sp>
          <p:nvSpPr>
            <p:cNvPr id="277" name="TextBox 276"/>
            <p:cNvSpPr txBox="1"/>
            <p:nvPr/>
          </p:nvSpPr>
          <p:spPr>
            <a:xfrm>
              <a:off x="3625546" y="1450966"/>
              <a:ext cx="6581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+mj-lt"/>
                </a:rPr>
                <a:t>reset</a:t>
              </a:r>
            </a:p>
          </p:txBody>
        </p:sp>
        <p:sp>
          <p:nvSpPr>
            <p:cNvPr id="278" name="TextBox 277"/>
            <p:cNvSpPr txBox="1"/>
            <p:nvPr/>
          </p:nvSpPr>
          <p:spPr>
            <a:xfrm>
              <a:off x="5388819" y="3044850"/>
              <a:ext cx="46557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+mj-lt"/>
                </a:rPr>
                <a:t>set</a:t>
              </a:r>
            </a:p>
          </p:txBody>
        </p:sp>
      </p:grpSp>
      <p:sp>
        <p:nvSpPr>
          <p:cNvPr id="279" name="TextBox 278"/>
          <p:cNvSpPr txBox="1"/>
          <p:nvPr/>
        </p:nvSpPr>
        <p:spPr>
          <a:xfrm>
            <a:off x="5062926" y="2067987"/>
            <a:ext cx="325730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accent1"/>
                </a:solidFill>
                <a:latin typeface="+mj-lt"/>
                <a:cs typeface="Consolas" panose="020B0609020204030204" pitchFamily="49" charset="0"/>
              </a:rPr>
              <a:t>0</a:t>
            </a:r>
          </a:p>
        </p:txBody>
      </p:sp>
      <p:sp>
        <p:nvSpPr>
          <p:cNvPr id="280" name="TextBox 279"/>
          <p:cNvSpPr txBox="1"/>
          <p:nvPr/>
        </p:nvSpPr>
        <p:spPr>
          <a:xfrm>
            <a:off x="7215531" y="3017276"/>
            <a:ext cx="325730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accent1"/>
                </a:solidFill>
                <a:latin typeface="+mj-lt"/>
                <a:cs typeface="Consolas" panose="020B0609020204030204" pitchFamily="49" charset="0"/>
              </a:rPr>
              <a:t>0</a:t>
            </a:r>
          </a:p>
        </p:txBody>
      </p:sp>
      <p:sp>
        <p:nvSpPr>
          <p:cNvPr id="281" name="TextBox 280"/>
          <p:cNvSpPr txBox="1"/>
          <p:nvPr/>
        </p:nvSpPr>
        <p:spPr>
          <a:xfrm>
            <a:off x="5062926" y="2077030"/>
            <a:ext cx="325730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+mj-lt"/>
                <a:cs typeface="Consolas" panose="020B0609020204030204" pitchFamily="49" charset="0"/>
              </a:rPr>
              <a:t>1</a:t>
            </a:r>
          </a:p>
        </p:txBody>
      </p:sp>
      <p:sp>
        <p:nvSpPr>
          <p:cNvPr id="282" name="TextBox 281"/>
          <p:cNvSpPr txBox="1"/>
          <p:nvPr/>
        </p:nvSpPr>
        <p:spPr>
          <a:xfrm>
            <a:off x="7211148" y="2168757"/>
            <a:ext cx="325730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accent1"/>
                </a:solidFill>
                <a:latin typeface="+mj-lt"/>
                <a:cs typeface="Consolas" panose="020B0609020204030204" pitchFamily="49" charset="0"/>
              </a:rPr>
              <a:t>0</a:t>
            </a:r>
          </a:p>
        </p:txBody>
      </p:sp>
      <p:sp>
        <p:nvSpPr>
          <p:cNvPr id="283" name="TextBox 282"/>
          <p:cNvSpPr txBox="1"/>
          <p:nvPr/>
        </p:nvSpPr>
        <p:spPr>
          <a:xfrm>
            <a:off x="5063610" y="3166094"/>
            <a:ext cx="325730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+mj-lt"/>
                <a:cs typeface="Consolas" panose="020B0609020204030204" pitchFamily="49" charset="0"/>
              </a:rPr>
              <a:t>1</a:t>
            </a:r>
          </a:p>
        </p:txBody>
      </p:sp>
      <p:sp>
        <p:nvSpPr>
          <p:cNvPr id="284" name="TextBox 283"/>
          <p:cNvSpPr txBox="1"/>
          <p:nvPr/>
        </p:nvSpPr>
        <p:spPr>
          <a:xfrm>
            <a:off x="7228363" y="3002454"/>
            <a:ext cx="325730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+mj-lt"/>
                <a:cs typeface="Consolas" panose="020B0609020204030204" pitchFamily="49" charset="0"/>
              </a:rPr>
              <a:t>1</a:t>
            </a:r>
          </a:p>
        </p:txBody>
      </p:sp>
      <p:sp>
        <p:nvSpPr>
          <p:cNvPr id="285" name="TextBox 284"/>
          <p:cNvSpPr txBox="1"/>
          <p:nvPr/>
        </p:nvSpPr>
        <p:spPr>
          <a:xfrm>
            <a:off x="5040021" y="3171880"/>
            <a:ext cx="325730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accent1"/>
                </a:solidFill>
                <a:latin typeface="+mj-lt"/>
                <a:cs typeface="Consolas" panose="020B0609020204030204" pitchFamily="49" charset="0"/>
              </a:rPr>
              <a:t>0</a:t>
            </a:r>
          </a:p>
        </p:txBody>
      </p:sp>
      <p:sp>
        <p:nvSpPr>
          <p:cNvPr id="286" name="TextBox 285"/>
          <p:cNvSpPr txBox="1"/>
          <p:nvPr/>
        </p:nvSpPr>
        <p:spPr>
          <a:xfrm>
            <a:off x="7214187" y="2180190"/>
            <a:ext cx="325730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+mj-lt"/>
                <a:cs typeface="Consolas" panose="020B0609020204030204" pitchFamily="49" charset="0"/>
              </a:rPr>
              <a:t>1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6286335" y="4421318"/>
            <a:ext cx="62068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+mj-lt"/>
              </a:rPr>
              <a:t>NOR:</a:t>
            </a:r>
          </a:p>
        </p:txBody>
      </p:sp>
      <p:sp>
        <p:nvSpPr>
          <p:cNvPr id="287" name="TextBox 286"/>
          <p:cNvSpPr txBox="1"/>
          <p:nvPr/>
        </p:nvSpPr>
        <p:spPr>
          <a:xfrm>
            <a:off x="8800652" y="1539286"/>
            <a:ext cx="89518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+mj-lt"/>
              </a:rPr>
              <a:t>SR latch:</a:t>
            </a:r>
          </a:p>
        </p:txBody>
      </p:sp>
      <p:sp>
        <p:nvSpPr>
          <p:cNvPr id="61" name="Curved Up Arrow 60"/>
          <p:cNvSpPr/>
          <p:nvPr/>
        </p:nvSpPr>
        <p:spPr bwMode="auto">
          <a:xfrm>
            <a:off x="5812170" y="3600311"/>
            <a:ext cx="1048368" cy="453345"/>
          </a:xfrm>
          <a:prstGeom prst="curvedUpArrow">
            <a:avLst/>
          </a:prstGeom>
          <a:gradFill flip="none" rotWithShape="1">
            <a:gsLst>
              <a:gs pos="5000">
                <a:schemeClr val="accent2"/>
              </a:gs>
              <a:gs pos="95000">
                <a:schemeClr val="accent1"/>
              </a:gs>
            </a:gsLst>
            <a:lin ang="16200000" scaled="0"/>
            <a:tileRect/>
          </a:gradFill>
          <a:ln w="3175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en-US" sz="2000" b="1">
              <a:latin typeface="+mj-lt"/>
              <a:cs typeface="Arial" pitchFamily="34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1838713" y="1091707"/>
            <a:ext cx="23943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sz="2000" dirty="0"/>
              <a:t>The simplest store element:</a:t>
            </a:r>
          </a:p>
        </p:txBody>
      </p:sp>
      <p:sp>
        <p:nvSpPr>
          <p:cNvPr id="288" name="TextBox 287"/>
          <p:cNvSpPr txBox="1"/>
          <p:nvPr/>
        </p:nvSpPr>
        <p:spPr>
          <a:xfrm>
            <a:off x="4926232" y="1088121"/>
            <a:ext cx="22893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sz="2000" dirty="0"/>
              <a:t>SR latch:</a:t>
            </a:r>
          </a:p>
        </p:txBody>
      </p:sp>
      <p:grpSp>
        <p:nvGrpSpPr>
          <p:cNvPr id="66" name="Group 65"/>
          <p:cNvGrpSpPr/>
          <p:nvPr/>
        </p:nvGrpSpPr>
        <p:grpSpPr>
          <a:xfrm>
            <a:off x="2359965" y="4386871"/>
            <a:ext cx="569572" cy="487498"/>
            <a:chOff x="835965" y="4301146"/>
            <a:chExt cx="569572" cy="487498"/>
          </a:xfrm>
        </p:grpSpPr>
        <p:sp>
          <p:nvSpPr>
            <p:cNvPr id="267" name="TextBox 266"/>
            <p:cNvSpPr txBox="1"/>
            <p:nvPr/>
          </p:nvSpPr>
          <p:spPr>
            <a:xfrm>
              <a:off x="835965" y="4301146"/>
              <a:ext cx="32573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solidFill>
                    <a:schemeClr val="accent1"/>
                  </a:solidFill>
                  <a:latin typeface="+mj-lt"/>
                  <a:cs typeface="Consolas" panose="020B0609020204030204" pitchFamily="49" charset="0"/>
                </a:rPr>
                <a:t>0</a:t>
              </a:r>
            </a:p>
          </p:txBody>
        </p:sp>
        <p:sp>
          <p:nvSpPr>
            <p:cNvPr id="211" name="Rectangle 210"/>
            <p:cNvSpPr/>
            <p:nvPr/>
          </p:nvSpPr>
          <p:spPr bwMode="auto">
            <a:xfrm>
              <a:off x="948805" y="4636446"/>
              <a:ext cx="456732" cy="152198"/>
            </a:xfrm>
            <a:prstGeom prst="rect">
              <a:avLst/>
            </a:prstGeom>
            <a:solidFill>
              <a:schemeClr val="accent1">
                <a:alpha val="69804"/>
              </a:schemeClr>
            </a:solidFill>
            <a:ln w="3175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sz="2000" b="1">
                <a:latin typeface="+mj-lt"/>
                <a:cs typeface="Arial" pitchFamily="34" charset="0"/>
              </a:endParaRPr>
            </a:p>
          </p:txBody>
        </p:sp>
      </p:grpSp>
      <p:grpSp>
        <p:nvGrpSpPr>
          <p:cNvPr id="69" name="Group 68"/>
          <p:cNvGrpSpPr/>
          <p:nvPr/>
        </p:nvGrpSpPr>
        <p:grpSpPr>
          <a:xfrm>
            <a:off x="4490118" y="4409588"/>
            <a:ext cx="564054" cy="483829"/>
            <a:chOff x="2966118" y="4323862"/>
            <a:chExt cx="564054" cy="483829"/>
          </a:xfrm>
        </p:grpSpPr>
        <p:sp>
          <p:nvSpPr>
            <p:cNvPr id="259" name="TextBox 258"/>
            <p:cNvSpPr txBox="1"/>
            <p:nvPr/>
          </p:nvSpPr>
          <p:spPr>
            <a:xfrm>
              <a:off x="2966118" y="4323862"/>
              <a:ext cx="32573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solidFill>
                    <a:srgbClr val="FF0000"/>
                  </a:solidFill>
                  <a:latin typeface="+mj-lt"/>
                  <a:cs typeface="Consolas" panose="020B0609020204030204" pitchFamily="49" charset="0"/>
                </a:rPr>
                <a:t>1</a:t>
              </a:r>
            </a:p>
          </p:txBody>
        </p:sp>
        <p:sp>
          <p:nvSpPr>
            <p:cNvPr id="258" name="Rectangle 257"/>
            <p:cNvSpPr/>
            <p:nvPr/>
          </p:nvSpPr>
          <p:spPr bwMode="auto">
            <a:xfrm>
              <a:off x="3073440" y="4655493"/>
              <a:ext cx="456732" cy="152198"/>
            </a:xfrm>
            <a:prstGeom prst="rect">
              <a:avLst/>
            </a:prstGeom>
            <a:solidFill>
              <a:srgbClr val="FF0000">
                <a:alpha val="69804"/>
              </a:srgbClr>
            </a:solidFill>
            <a:ln w="3175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sz="2000" b="1">
                <a:latin typeface="+mj-lt"/>
                <a:cs typeface="Arial" pitchFamily="34" charset="0"/>
              </a:endParaRPr>
            </a:p>
          </p:txBody>
        </p:sp>
      </p:grpSp>
      <p:grpSp>
        <p:nvGrpSpPr>
          <p:cNvPr id="72" name="Group 71"/>
          <p:cNvGrpSpPr/>
          <p:nvPr/>
        </p:nvGrpSpPr>
        <p:grpSpPr>
          <a:xfrm>
            <a:off x="8856917" y="2231440"/>
            <a:ext cx="1707408" cy="369332"/>
            <a:chOff x="6549916" y="999409"/>
            <a:chExt cx="1707408" cy="369332"/>
          </a:xfrm>
        </p:grpSpPr>
        <p:sp>
          <p:nvSpPr>
            <p:cNvPr id="71" name="TextBox 70"/>
            <p:cNvSpPr txBox="1"/>
            <p:nvPr/>
          </p:nvSpPr>
          <p:spPr>
            <a:xfrm>
              <a:off x="6549916" y="999409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+mj-lt"/>
                  <a:cs typeface="Consolas" panose="020B0609020204030204" pitchFamily="49" charset="0"/>
                </a:rPr>
                <a:t>0</a:t>
              </a:r>
            </a:p>
          </p:txBody>
        </p:sp>
        <p:sp>
          <p:nvSpPr>
            <p:cNvPr id="289" name="TextBox 288"/>
            <p:cNvSpPr txBox="1"/>
            <p:nvPr/>
          </p:nvSpPr>
          <p:spPr>
            <a:xfrm>
              <a:off x="6967486" y="999409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+mj-lt"/>
                  <a:cs typeface="Consolas" panose="020B0609020204030204" pitchFamily="49" charset="0"/>
                </a:rPr>
                <a:t>0</a:t>
              </a:r>
            </a:p>
          </p:txBody>
        </p:sp>
        <p:sp>
          <p:nvSpPr>
            <p:cNvPr id="290" name="TextBox 289"/>
            <p:cNvSpPr txBox="1"/>
            <p:nvPr/>
          </p:nvSpPr>
          <p:spPr>
            <a:xfrm>
              <a:off x="7400297" y="999409"/>
              <a:ext cx="34015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+mj-lt"/>
                  <a:cs typeface="Consolas" panose="020B0609020204030204" pitchFamily="49" charset="0"/>
                </a:rPr>
                <a:t>Q</a:t>
              </a:r>
            </a:p>
          </p:txBody>
        </p:sp>
        <p:sp>
          <p:nvSpPr>
            <p:cNvPr id="291" name="TextBox 290"/>
            <p:cNvSpPr txBox="1"/>
            <p:nvPr/>
          </p:nvSpPr>
          <p:spPr>
            <a:xfrm>
              <a:off x="7917166" y="999409"/>
              <a:ext cx="34015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+mj-lt"/>
                  <a:cs typeface="Consolas" panose="020B0609020204030204" pitchFamily="49" charset="0"/>
                </a:rPr>
                <a:t>Q</a:t>
              </a:r>
            </a:p>
          </p:txBody>
        </p:sp>
      </p:grpSp>
      <p:grpSp>
        <p:nvGrpSpPr>
          <p:cNvPr id="292" name="Group 291"/>
          <p:cNvGrpSpPr/>
          <p:nvPr/>
        </p:nvGrpSpPr>
        <p:grpSpPr>
          <a:xfrm>
            <a:off x="8856917" y="2579302"/>
            <a:ext cx="1678554" cy="369332"/>
            <a:chOff x="6549916" y="999409"/>
            <a:chExt cx="1678554" cy="369332"/>
          </a:xfrm>
        </p:grpSpPr>
        <p:sp>
          <p:nvSpPr>
            <p:cNvPr id="293" name="TextBox 292"/>
            <p:cNvSpPr txBox="1"/>
            <p:nvPr/>
          </p:nvSpPr>
          <p:spPr>
            <a:xfrm>
              <a:off x="6549916" y="999409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+mj-lt"/>
                  <a:cs typeface="Consolas" panose="020B0609020204030204" pitchFamily="49" charset="0"/>
                </a:rPr>
                <a:t>0</a:t>
              </a:r>
            </a:p>
          </p:txBody>
        </p:sp>
        <p:sp>
          <p:nvSpPr>
            <p:cNvPr id="294" name="TextBox 293"/>
            <p:cNvSpPr txBox="1"/>
            <p:nvPr/>
          </p:nvSpPr>
          <p:spPr>
            <a:xfrm>
              <a:off x="6967486" y="999409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+mj-lt"/>
                  <a:cs typeface="Consolas" panose="020B0609020204030204" pitchFamily="49" charset="0"/>
                </a:rPr>
                <a:t>1</a:t>
              </a:r>
            </a:p>
          </p:txBody>
        </p:sp>
        <p:sp>
          <p:nvSpPr>
            <p:cNvPr id="295" name="TextBox 294"/>
            <p:cNvSpPr txBox="1"/>
            <p:nvPr/>
          </p:nvSpPr>
          <p:spPr>
            <a:xfrm>
              <a:off x="7400297" y="999409"/>
              <a:ext cx="34015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+mj-lt"/>
                  <a:cs typeface="Consolas" panose="020B0609020204030204" pitchFamily="49" charset="0"/>
                </a:rPr>
                <a:t>Q</a:t>
              </a:r>
            </a:p>
          </p:txBody>
        </p:sp>
        <p:sp>
          <p:nvSpPr>
            <p:cNvPr id="296" name="TextBox 295"/>
            <p:cNvSpPr txBox="1"/>
            <p:nvPr/>
          </p:nvSpPr>
          <p:spPr>
            <a:xfrm>
              <a:off x="7917166" y="999409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+mj-lt"/>
                  <a:cs typeface="Consolas" panose="020B0609020204030204" pitchFamily="49" charset="0"/>
                </a:rPr>
                <a:t>0</a:t>
              </a:r>
            </a:p>
          </p:txBody>
        </p:sp>
      </p:grpSp>
      <p:grpSp>
        <p:nvGrpSpPr>
          <p:cNvPr id="297" name="Group 296"/>
          <p:cNvGrpSpPr/>
          <p:nvPr/>
        </p:nvGrpSpPr>
        <p:grpSpPr>
          <a:xfrm>
            <a:off x="8855461" y="2916719"/>
            <a:ext cx="1678554" cy="369332"/>
            <a:chOff x="6549916" y="999409"/>
            <a:chExt cx="1678554" cy="369332"/>
          </a:xfrm>
        </p:grpSpPr>
        <p:sp>
          <p:nvSpPr>
            <p:cNvPr id="298" name="TextBox 297"/>
            <p:cNvSpPr txBox="1"/>
            <p:nvPr/>
          </p:nvSpPr>
          <p:spPr>
            <a:xfrm>
              <a:off x="6549916" y="999409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+mj-lt"/>
                  <a:cs typeface="Consolas" panose="020B0609020204030204" pitchFamily="49" charset="0"/>
                </a:rPr>
                <a:t>1</a:t>
              </a:r>
            </a:p>
          </p:txBody>
        </p:sp>
        <p:sp>
          <p:nvSpPr>
            <p:cNvPr id="299" name="TextBox 298"/>
            <p:cNvSpPr txBox="1"/>
            <p:nvPr/>
          </p:nvSpPr>
          <p:spPr>
            <a:xfrm>
              <a:off x="6967486" y="999409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+mj-lt"/>
                  <a:cs typeface="Consolas" panose="020B0609020204030204" pitchFamily="49" charset="0"/>
                </a:rPr>
                <a:t>0</a:t>
              </a:r>
            </a:p>
          </p:txBody>
        </p:sp>
        <p:sp>
          <p:nvSpPr>
            <p:cNvPr id="300" name="TextBox 299"/>
            <p:cNvSpPr txBox="1"/>
            <p:nvPr/>
          </p:nvSpPr>
          <p:spPr>
            <a:xfrm>
              <a:off x="7400297" y="999409"/>
              <a:ext cx="34015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+mj-lt"/>
                  <a:cs typeface="Consolas" panose="020B0609020204030204" pitchFamily="49" charset="0"/>
                </a:rPr>
                <a:t>Q</a:t>
              </a:r>
            </a:p>
          </p:txBody>
        </p:sp>
        <p:sp>
          <p:nvSpPr>
            <p:cNvPr id="301" name="TextBox 300"/>
            <p:cNvSpPr txBox="1"/>
            <p:nvPr/>
          </p:nvSpPr>
          <p:spPr>
            <a:xfrm>
              <a:off x="7917166" y="999409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+mj-lt"/>
                  <a:cs typeface="Consolas" panose="020B0609020204030204" pitchFamily="49" charset="0"/>
                </a:rPr>
                <a:t>1</a:t>
              </a:r>
            </a:p>
          </p:txBody>
        </p:sp>
      </p:grpSp>
      <p:grpSp>
        <p:nvGrpSpPr>
          <p:cNvPr id="302" name="Group 301"/>
          <p:cNvGrpSpPr/>
          <p:nvPr/>
        </p:nvGrpSpPr>
        <p:grpSpPr>
          <a:xfrm>
            <a:off x="8855461" y="3236049"/>
            <a:ext cx="1678554" cy="369332"/>
            <a:chOff x="6549916" y="999409"/>
            <a:chExt cx="1678554" cy="369332"/>
          </a:xfrm>
        </p:grpSpPr>
        <p:sp>
          <p:nvSpPr>
            <p:cNvPr id="303" name="TextBox 302"/>
            <p:cNvSpPr txBox="1"/>
            <p:nvPr/>
          </p:nvSpPr>
          <p:spPr>
            <a:xfrm>
              <a:off x="6549916" y="999409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  <a:latin typeface="+mj-lt"/>
                  <a:cs typeface="Consolas" panose="020B0609020204030204" pitchFamily="49" charset="0"/>
                </a:rPr>
                <a:t>1</a:t>
              </a:r>
            </a:p>
          </p:txBody>
        </p:sp>
        <p:sp>
          <p:nvSpPr>
            <p:cNvPr id="304" name="TextBox 303"/>
            <p:cNvSpPr txBox="1"/>
            <p:nvPr/>
          </p:nvSpPr>
          <p:spPr>
            <a:xfrm>
              <a:off x="6967486" y="999409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  <a:latin typeface="+mj-lt"/>
                  <a:cs typeface="Consolas" panose="020B0609020204030204" pitchFamily="49" charset="0"/>
                </a:rPr>
                <a:t>1</a:t>
              </a:r>
            </a:p>
          </p:txBody>
        </p:sp>
        <p:sp>
          <p:nvSpPr>
            <p:cNvPr id="305" name="TextBox 304"/>
            <p:cNvSpPr txBox="1"/>
            <p:nvPr/>
          </p:nvSpPr>
          <p:spPr>
            <a:xfrm>
              <a:off x="7400297" y="999409"/>
              <a:ext cx="34015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  <a:latin typeface="+mj-lt"/>
                  <a:cs typeface="Consolas" panose="020B0609020204030204" pitchFamily="49" charset="0"/>
                </a:rPr>
                <a:t>Q</a:t>
              </a:r>
            </a:p>
          </p:txBody>
        </p:sp>
        <p:sp>
          <p:nvSpPr>
            <p:cNvPr id="306" name="TextBox 305"/>
            <p:cNvSpPr txBox="1"/>
            <p:nvPr/>
          </p:nvSpPr>
          <p:spPr>
            <a:xfrm>
              <a:off x="7917166" y="999409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  <a:latin typeface="+mj-lt"/>
                  <a:cs typeface="Consolas" panose="020B0609020204030204" pitchFamily="49" charset="0"/>
                </a:rPr>
                <a:t>0</a:t>
              </a:r>
            </a:p>
          </p:txBody>
        </p:sp>
      </p:grpSp>
      <p:grpSp>
        <p:nvGrpSpPr>
          <p:cNvPr id="73" name="Group 72"/>
          <p:cNvGrpSpPr/>
          <p:nvPr/>
        </p:nvGrpSpPr>
        <p:grpSpPr>
          <a:xfrm>
            <a:off x="4842106" y="1612821"/>
            <a:ext cx="2805952" cy="2624965"/>
            <a:chOff x="7055224" y="3469340"/>
            <a:chExt cx="2805952" cy="2624965"/>
          </a:xfrm>
        </p:grpSpPr>
        <p:sp>
          <p:nvSpPr>
            <p:cNvPr id="60" name="Rectangle 59"/>
            <p:cNvSpPr/>
            <p:nvPr/>
          </p:nvSpPr>
          <p:spPr bwMode="auto">
            <a:xfrm>
              <a:off x="7055224" y="3469340"/>
              <a:ext cx="2805952" cy="2624965"/>
            </a:xfrm>
            <a:prstGeom prst="rect">
              <a:avLst/>
            </a:prstGeom>
            <a:solidFill>
              <a:srgbClr val="FFFFFF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sz="2000" b="1">
                <a:latin typeface="+mj-lt"/>
                <a:cs typeface="Arial" pitchFamily="34" charset="0"/>
              </a:endParaRPr>
            </a:p>
          </p:txBody>
        </p:sp>
        <p:sp>
          <p:nvSpPr>
            <p:cNvPr id="17" name="Oval 16"/>
            <p:cNvSpPr/>
            <p:nvPr/>
          </p:nvSpPr>
          <p:spPr bwMode="auto">
            <a:xfrm>
              <a:off x="8759304" y="3989928"/>
              <a:ext cx="137734" cy="137734"/>
            </a:xfrm>
            <a:prstGeom prst="ellipse">
              <a:avLst/>
            </a:prstGeom>
            <a:solidFill>
              <a:schemeClr val="bg2">
                <a:lumMod val="40000"/>
                <a:lumOff val="60000"/>
              </a:schemeClr>
            </a:solidFill>
            <a:ln>
              <a:solidFill>
                <a:schemeClr val="bg2">
                  <a:lumMod val="75000"/>
                </a:schemeClr>
              </a:solidFill>
              <a:headEnd type="none" w="sm" len="sm"/>
              <a:tailEnd type="none" w="sm" len="sm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ru-RU" sz="2000" b="1">
                <a:latin typeface="+mj-lt"/>
                <a:cs typeface="Arial" pitchFamily="34" charset="0"/>
              </a:endParaRPr>
            </a:p>
          </p:txBody>
        </p:sp>
        <p:sp>
          <p:nvSpPr>
            <p:cNvPr id="11" name="Flowchart: Delay 18"/>
            <p:cNvSpPr/>
            <p:nvPr/>
          </p:nvSpPr>
          <p:spPr bwMode="auto">
            <a:xfrm flipH="1">
              <a:off x="8293162" y="3756703"/>
              <a:ext cx="466142" cy="604184"/>
            </a:xfrm>
            <a:custGeom>
              <a:avLst/>
              <a:gdLst>
                <a:gd name="connsiteX0" fmla="*/ 1667 w 10000"/>
                <a:gd name="connsiteY0" fmla="*/ 0 h 10000"/>
                <a:gd name="connsiteX1" fmla="*/ 10000 w 10000"/>
                <a:gd name="connsiteY1" fmla="*/ 0 h 10000"/>
                <a:gd name="connsiteX2" fmla="*/ 8333 w 10000"/>
                <a:gd name="connsiteY2" fmla="*/ 5000 h 10000"/>
                <a:gd name="connsiteX3" fmla="*/ 10000 w 10000"/>
                <a:gd name="connsiteY3" fmla="*/ 10000 h 10000"/>
                <a:gd name="connsiteX4" fmla="*/ 1667 w 10000"/>
                <a:gd name="connsiteY4" fmla="*/ 10000 h 10000"/>
                <a:gd name="connsiteX5" fmla="*/ 0 w 10000"/>
                <a:gd name="connsiteY5" fmla="*/ 5000 h 10000"/>
                <a:gd name="connsiteX6" fmla="*/ 1667 w 10000"/>
                <a:gd name="connsiteY6" fmla="*/ 0 h 10000"/>
                <a:gd name="connsiteX0" fmla="*/ 3276 w 10041"/>
                <a:gd name="connsiteY0" fmla="*/ 0 h 10023"/>
                <a:gd name="connsiteX1" fmla="*/ 10041 w 10041"/>
                <a:gd name="connsiteY1" fmla="*/ 23 h 10023"/>
                <a:gd name="connsiteX2" fmla="*/ 8374 w 10041"/>
                <a:gd name="connsiteY2" fmla="*/ 5023 h 10023"/>
                <a:gd name="connsiteX3" fmla="*/ 10041 w 10041"/>
                <a:gd name="connsiteY3" fmla="*/ 10023 h 10023"/>
                <a:gd name="connsiteX4" fmla="*/ 1708 w 10041"/>
                <a:gd name="connsiteY4" fmla="*/ 10023 h 10023"/>
                <a:gd name="connsiteX5" fmla="*/ 41 w 10041"/>
                <a:gd name="connsiteY5" fmla="*/ 5023 h 10023"/>
                <a:gd name="connsiteX6" fmla="*/ 3276 w 10041"/>
                <a:gd name="connsiteY6" fmla="*/ 0 h 10023"/>
                <a:gd name="connsiteX0" fmla="*/ 3237 w 10002"/>
                <a:gd name="connsiteY0" fmla="*/ 0 h 10070"/>
                <a:gd name="connsiteX1" fmla="*/ 10002 w 10002"/>
                <a:gd name="connsiteY1" fmla="*/ 23 h 10070"/>
                <a:gd name="connsiteX2" fmla="*/ 8335 w 10002"/>
                <a:gd name="connsiteY2" fmla="*/ 5023 h 10070"/>
                <a:gd name="connsiteX3" fmla="*/ 10002 w 10002"/>
                <a:gd name="connsiteY3" fmla="*/ 10023 h 10070"/>
                <a:gd name="connsiteX4" fmla="*/ 3656 w 10002"/>
                <a:gd name="connsiteY4" fmla="*/ 10070 h 10070"/>
                <a:gd name="connsiteX5" fmla="*/ 2 w 10002"/>
                <a:gd name="connsiteY5" fmla="*/ 5023 h 10070"/>
                <a:gd name="connsiteX6" fmla="*/ 3237 w 10002"/>
                <a:gd name="connsiteY6" fmla="*/ 0 h 10070"/>
                <a:gd name="connsiteX0" fmla="*/ 3237 w 10002"/>
                <a:gd name="connsiteY0" fmla="*/ 0 h 10070"/>
                <a:gd name="connsiteX1" fmla="*/ 10002 w 10002"/>
                <a:gd name="connsiteY1" fmla="*/ 23 h 10070"/>
                <a:gd name="connsiteX2" fmla="*/ 7439 w 10002"/>
                <a:gd name="connsiteY2" fmla="*/ 5023 h 10070"/>
                <a:gd name="connsiteX3" fmla="*/ 10002 w 10002"/>
                <a:gd name="connsiteY3" fmla="*/ 10023 h 10070"/>
                <a:gd name="connsiteX4" fmla="*/ 3656 w 10002"/>
                <a:gd name="connsiteY4" fmla="*/ 10070 h 10070"/>
                <a:gd name="connsiteX5" fmla="*/ 2 w 10002"/>
                <a:gd name="connsiteY5" fmla="*/ 5023 h 10070"/>
                <a:gd name="connsiteX6" fmla="*/ 3237 w 10002"/>
                <a:gd name="connsiteY6" fmla="*/ 0 h 10070"/>
                <a:gd name="connsiteX0" fmla="*/ 2761 w 9526"/>
                <a:gd name="connsiteY0" fmla="*/ 0 h 10070"/>
                <a:gd name="connsiteX1" fmla="*/ 9526 w 9526"/>
                <a:gd name="connsiteY1" fmla="*/ 23 h 10070"/>
                <a:gd name="connsiteX2" fmla="*/ 6963 w 9526"/>
                <a:gd name="connsiteY2" fmla="*/ 5023 h 10070"/>
                <a:gd name="connsiteX3" fmla="*/ 9526 w 9526"/>
                <a:gd name="connsiteY3" fmla="*/ 10023 h 10070"/>
                <a:gd name="connsiteX4" fmla="*/ 3180 w 9526"/>
                <a:gd name="connsiteY4" fmla="*/ 10070 h 10070"/>
                <a:gd name="connsiteX5" fmla="*/ 2 w 9526"/>
                <a:gd name="connsiteY5" fmla="*/ 5023 h 10070"/>
                <a:gd name="connsiteX6" fmla="*/ 2761 w 9526"/>
                <a:gd name="connsiteY6" fmla="*/ 0 h 10070"/>
                <a:gd name="connsiteX0" fmla="*/ 2898 w 10000"/>
                <a:gd name="connsiteY0" fmla="*/ 0 h 10000"/>
                <a:gd name="connsiteX1" fmla="*/ 10000 w 10000"/>
                <a:gd name="connsiteY1" fmla="*/ 23 h 10000"/>
                <a:gd name="connsiteX2" fmla="*/ 7309 w 10000"/>
                <a:gd name="connsiteY2" fmla="*/ 4988 h 10000"/>
                <a:gd name="connsiteX3" fmla="*/ 10000 w 10000"/>
                <a:gd name="connsiteY3" fmla="*/ 9953 h 10000"/>
                <a:gd name="connsiteX4" fmla="*/ 3338 w 10000"/>
                <a:gd name="connsiteY4" fmla="*/ 10000 h 10000"/>
                <a:gd name="connsiteX5" fmla="*/ 2 w 10000"/>
                <a:gd name="connsiteY5" fmla="*/ 4988 h 10000"/>
                <a:gd name="connsiteX6" fmla="*/ 2898 w 10000"/>
                <a:gd name="connsiteY6" fmla="*/ 0 h 10000"/>
                <a:gd name="connsiteX0" fmla="*/ 4522 w 10008"/>
                <a:gd name="connsiteY0" fmla="*/ 0 h 10000"/>
                <a:gd name="connsiteX1" fmla="*/ 10008 w 10008"/>
                <a:gd name="connsiteY1" fmla="*/ 23 h 10000"/>
                <a:gd name="connsiteX2" fmla="*/ 7317 w 10008"/>
                <a:gd name="connsiteY2" fmla="*/ 4988 h 10000"/>
                <a:gd name="connsiteX3" fmla="*/ 10008 w 10008"/>
                <a:gd name="connsiteY3" fmla="*/ 9953 h 10000"/>
                <a:gd name="connsiteX4" fmla="*/ 3346 w 10008"/>
                <a:gd name="connsiteY4" fmla="*/ 10000 h 10000"/>
                <a:gd name="connsiteX5" fmla="*/ 10 w 10008"/>
                <a:gd name="connsiteY5" fmla="*/ 4988 h 10000"/>
                <a:gd name="connsiteX6" fmla="*/ 4522 w 10008"/>
                <a:gd name="connsiteY6" fmla="*/ 0 h 10000"/>
                <a:gd name="connsiteX0" fmla="*/ 4518 w 10004"/>
                <a:gd name="connsiteY0" fmla="*/ 0 h 10000"/>
                <a:gd name="connsiteX1" fmla="*/ 10004 w 10004"/>
                <a:gd name="connsiteY1" fmla="*/ 23 h 10000"/>
                <a:gd name="connsiteX2" fmla="*/ 7313 w 10004"/>
                <a:gd name="connsiteY2" fmla="*/ 4988 h 10000"/>
                <a:gd name="connsiteX3" fmla="*/ 10004 w 10004"/>
                <a:gd name="connsiteY3" fmla="*/ 9953 h 10000"/>
                <a:gd name="connsiteX4" fmla="*/ 5516 w 10004"/>
                <a:gd name="connsiteY4" fmla="*/ 10000 h 10000"/>
                <a:gd name="connsiteX5" fmla="*/ 6 w 10004"/>
                <a:gd name="connsiteY5" fmla="*/ 4988 h 10000"/>
                <a:gd name="connsiteX6" fmla="*/ 4518 w 10004"/>
                <a:gd name="connsiteY6" fmla="*/ 0 h 10000"/>
                <a:gd name="connsiteX0" fmla="*/ 4530 w 10016"/>
                <a:gd name="connsiteY0" fmla="*/ 0 h 10047"/>
                <a:gd name="connsiteX1" fmla="*/ 10016 w 10016"/>
                <a:gd name="connsiteY1" fmla="*/ 23 h 10047"/>
                <a:gd name="connsiteX2" fmla="*/ 7325 w 10016"/>
                <a:gd name="connsiteY2" fmla="*/ 4988 h 10047"/>
                <a:gd name="connsiteX3" fmla="*/ 10016 w 10016"/>
                <a:gd name="connsiteY3" fmla="*/ 9953 h 10047"/>
                <a:gd name="connsiteX4" fmla="*/ 6439 w 10016"/>
                <a:gd name="connsiteY4" fmla="*/ 10047 h 10047"/>
                <a:gd name="connsiteX5" fmla="*/ 18 w 10016"/>
                <a:gd name="connsiteY5" fmla="*/ 4988 h 10047"/>
                <a:gd name="connsiteX6" fmla="*/ 4530 w 10016"/>
                <a:gd name="connsiteY6" fmla="*/ 0 h 10047"/>
                <a:gd name="connsiteX0" fmla="*/ 5602 w 10001"/>
                <a:gd name="connsiteY0" fmla="*/ 0 h 10024"/>
                <a:gd name="connsiteX1" fmla="*/ 10001 w 10001"/>
                <a:gd name="connsiteY1" fmla="*/ 0 h 10024"/>
                <a:gd name="connsiteX2" fmla="*/ 7310 w 10001"/>
                <a:gd name="connsiteY2" fmla="*/ 4965 h 10024"/>
                <a:gd name="connsiteX3" fmla="*/ 10001 w 10001"/>
                <a:gd name="connsiteY3" fmla="*/ 9930 h 10024"/>
                <a:gd name="connsiteX4" fmla="*/ 6424 w 10001"/>
                <a:gd name="connsiteY4" fmla="*/ 10024 h 10024"/>
                <a:gd name="connsiteX5" fmla="*/ 3 w 10001"/>
                <a:gd name="connsiteY5" fmla="*/ 4965 h 10024"/>
                <a:gd name="connsiteX6" fmla="*/ 5602 w 10001"/>
                <a:gd name="connsiteY6" fmla="*/ 0 h 10024"/>
                <a:gd name="connsiteX0" fmla="*/ 6158 w 9999"/>
                <a:gd name="connsiteY0" fmla="*/ 0 h 10024"/>
                <a:gd name="connsiteX1" fmla="*/ 9999 w 9999"/>
                <a:gd name="connsiteY1" fmla="*/ 0 h 10024"/>
                <a:gd name="connsiteX2" fmla="*/ 7308 w 9999"/>
                <a:gd name="connsiteY2" fmla="*/ 4965 h 10024"/>
                <a:gd name="connsiteX3" fmla="*/ 9999 w 9999"/>
                <a:gd name="connsiteY3" fmla="*/ 9930 h 10024"/>
                <a:gd name="connsiteX4" fmla="*/ 6422 w 9999"/>
                <a:gd name="connsiteY4" fmla="*/ 10024 h 10024"/>
                <a:gd name="connsiteX5" fmla="*/ 1 w 9999"/>
                <a:gd name="connsiteY5" fmla="*/ 4965 h 10024"/>
                <a:gd name="connsiteX6" fmla="*/ 6158 w 9999"/>
                <a:gd name="connsiteY6" fmla="*/ 0 h 10024"/>
                <a:gd name="connsiteX0" fmla="*/ 6159 w 10000"/>
                <a:gd name="connsiteY0" fmla="*/ 0 h 10000"/>
                <a:gd name="connsiteX1" fmla="*/ 10000 w 10000"/>
                <a:gd name="connsiteY1" fmla="*/ 0 h 10000"/>
                <a:gd name="connsiteX2" fmla="*/ 7309 w 10000"/>
                <a:gd name="connsiteY2" fmla="*/ 4953 h 10000"/>
                <a:gd name="connsiteX3" fmla="*/ 10000 w 10000"/>
                <a:gd name="connsiteY3" fmla="*/ 9906 h 10000"/>
                <a:gd name="connsiteX4" fmla="*/ 6423 w 10000"/>
                <a:gd name="connsiteY4" fmla="*/ 10000 h 10000"/>
                <a:gd name="connsiteX5" fmla="*/ 1 w 10000"/>
                <a:gd name="connsiteY5" fmla="*/ 4953 h 10000"/>
                <a:gd name="connsiteX6" fmla="*/ 6159 w 10000"/>
                <a:gd name="connsiteY6" fmla="*/ 0 h 10000"/>
                <a:gd name="connsiteX0" fmla="*/ 6159 w 10000"/>
                <a:gd name="connsiteY0" fmla="*/ 0 h 10000"/>
                <a:gd name="connsiteX1" fmla="*/ 10000 w 10000"/>
                <a:gd name="connsiteY1" fmla="*/ 0 h 10000"/>
                <a:gd name="connsiteX2" fmla="*/ 7309 w 10000"/>
                <a:gd name="connsiteY2" fmla="*/ 4953 h 10000"/>
                <a:gd name="connsiteX3" fmla="*/ 10000 w 10000"/>
                <a:gd name="connsiteY3" fmla="*/ 9906 h 10000"/>
                <a:gd name="connsiteX4" fmla="*/ 6423 w 10000"/>
                <a:gd name="connsiteY4" fmla="*/ 10000 h 10000"/>
                <a:gd name="connsiteX5" fmla="*/ 1 w 10000"/>
                <a:gd name="connsiteY5" fmla="*/ 4953 h 10000"/>
                <a:gd name="connsiteX6" fmla="*/ 6159 w 10000"/>
                <a:gd name="connsiteY6" fmla="*/ 0 h 10000"/>
                <a:gd name="connsiteX0" fmla="*/ 6159 w 10000"/>
                <a:gd name="connsiteY0" fmla="*/ 0 h 10000"/>
                <a:gd name="connsiteX1" fmla="*/ 10000 w 10000"/>
                <a:gd name="connsiteY1" fmla="*/ 0 h 10000"/>
                <a:gd name="connsiteX2" fmla="*/ 7309 w 10000"/>
                <a:gd name="connsiteY2" fmla="*/ 4953 h 10000"/>
                <a:gd name="connsiteX3" fmla="*/ 10000 w 10000"/>
                <a:gd name="connsiteY3" fmla="*/ 9906 h 10000"/>
                <a:gd name="connsiteX4" fmla="*/ 6423 w 10000"/>
                <a:gd name="connsiteY4" fmla="*/ 10000 h 10000"/>
                <a:gd name="connsiteX5" fmla="*/ 1 w 10000"/>
                <a:gd name="connsiteY5" fmla="*/ 4953 h 10000"/>
                <a:gd name="connsiteX6" fmla="*/ 6159 w 10000"/>
                <a:gd name="connsiteY6" fmla="*/ 0 h 10000"/>
                <a:gd name="connsiteX0" fmla="*/ 6159 w 10000"/>
                <a:gd name="connsiteY0" fmla="*/ 0 h 10000"/>
                <a:gd name="connsiteX1" fmla="*/ 10000 w 10000"/>
                <a:gd name="connsiteY1" fmla="*/ 0 h 10000"/>
                <a:gd name="connsiteX2" fmla="*/ 7309 w 10000"/>
                <a:gd name="connsiteY2" fmla="*/ 4953 h 10000"/>
                <a:gd name="connsiteX3" fmla="*/ 10000 w 10000"/>
                <a:gd name="connsiteY3" fmla="*/ 9906 h 10000"/>
                <a:gd name="connsiteX4" fmla="*/ 6423 w 10000"/>
                <a:gd name="connsiteY4" fmla="*/ 10000 h 10000"/>
                <a:gd name="connsiteX5" fmla="*/ 1 w 10000"/>
                <a:gd name="connsiteY5" fmla="*/ 4953 h 10000"/>
                <a:gd name="connsiteX6" fmla="*/ 6159 w 10000"/>
                <a:gd name="connsiteY6" fmla="*/ 0 h 10000"/>
                <a:gd name="connsiteX0" fmla="*/ 6159 w 10000"/>
                <a:gd name="connsiteY0" fmla="*/ 0 h 10000"/>
                <a:gd name="connsiteX1" fmla="*/ 10000 w 10000"/>
                <a:gd name="connsiteY1" fmla="*/ 0 h 10000"/>
                <a:gd name="connsiteX2" fmla="*/ 7309 w 10000"/>
                <a:gd name="connsiteY2" fmla="*/ 4953 h 10000"/>
                <a:gd name="connsiteX3" fmla="*/ 10000 w 10000"/>
                <a:gd name="connsiteY3" fmla="*/ 9906 h 10000"/>
                <a:gd name="connsiteX4" fmla="*/ 6423 w 10000"/>
                <a:gd name="connsiteY4" fmla="*/ 10000 h 10000"/>
                <a:gd name="connsiteX5" fmla="*/ 1 w 10000"/>
                <a:gd name="connsiteY5" fmla="*/ 4953 h 10000"/>
                <a:gd name="connsiteX6" fmla="*/ 6159 w 10000"/>
                <a:gd name="connsiteY6" fmla="*/ 0 h 10000"/>
                <a:gd name="connsiteX0" fmla="*/ 6159 w 10000"/>
                <a:gd name="connsiteY0" fmla="*/ 0 h 10000"/>
                <a:gd name="connsiteX1" fmla="*/ 10000 w 10000"/>
                <a:gd name="connsiteY1" fmla="*/ 0 h 10000"/>
                <a:gd name="connsiteX2" fmla="*/ 7309 w 10000"/>
                <a:gd name="connsiteY2" fmla="*/ 4953 h 10000"/>
                <a:gd name="connsiteX3" fmla="*/ 10000 w 10000"/>
                <a:gd name="connsiteY3" fmla="*/ 9906 h 10000"/>
                <a:gd name="connsiteX4" fmla="*/ 6423 w 10000"/>
                <a:gd name="connsiteY4" fmla="*/ 10000 h 10000"/>
                <a:gd name="connsiteX5" fmla="*/ 1 w 10000"/>
                <a:gd name="connsiteY5" fmla="*/ 4953 h 10000"/>
                <a:gd name="connsiteX6" fmla="*/ 6159 w 10000"/>
                <a:gd name="connsiteY6" fmla="*/ 0 h 10000"/>
                <a:gd name="connsiteX0" fmla="*/ 5924 w 9765"/>
                <a:gd name="connsiteY0" fmla="*/ 0 h 10000"/>
                <a:gd name="connsiteX1" fmla="*/ 9765 w 9765"/>
                <a:gd name="connsiteY1" fmla="*/ 0 h 10000"/>
                <a:gd name="connsiteX2" fmla="*/ 7074 w 9765"/>
                <a:gd name="connsiteY2" fmla="*/ 4953 h 10000"/>
                <a:gd name="connsiteX3" fmla="*/ 9765 w 9765"/>
                <a:gd name="connsiteY3" fmla="*/ 9906 h 10000"/>
                <a:gd name="connsiteX4" fmla="*/ 6188 w 9765"/>
                <a:gd name="connsiteY4" fmla="*/ 10000 h 10000"/>
                <a:gd name="connsiteX5" fmla="*/ 1 w 9765"/>
                <a:gd name="connsiteY5" fmla="*/ 4953 h 10000"/>
                <a:gd name="connsiteX6" fmla="*/ 5924 w 9765"/>
                <a:gd name="connsiteY6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65" h="10000">
                  <a:moveTo>
                    <a:pt x="5924" y="0"/>
                  </a:moveTo>
                  <a:lnTo>
                    <a:pt x="9765" y="0"/>
                  </a:lnTo>
                  <a:cubicBezTo>
                    <a:pt x="8827" y="232"/>
                    <a:pt x="7074" y="2218"/>
                    <a:pt x="7074" y="4953"/>
                  </a:cubicBezTo>
                  <a:cubicBezTo>
                    <a:pt x="7074" y="7689"/>
                    <a:pt x="8769" y="9558"/>
                    <a:pt x="9765" y="9906"/>
                  </a:cubicBezTo>
                  <a:lnTo>
                    <a:pt x="6188" y="10000"/>
                  </a:lnTo>
                  <a:cubicBezTo>
                    <a:pt x="2576" y="10046"/>
                    <a:pt x="45" y="6620"/>
                    <a:pt x="1" y="4953"/>
                  </a:cubicBezTo>
                  <a:cubicBezTo>
                    <a:pt x="-43" y="3286"/>
                    <a:pt x="1755" y="0"/>
                    <a:pt x="5924" y="0"/>
                  </a:cubicBezTo>
                  <a:close/>
                </a:path>
              </a:pathLst>
            </a:custGeom>
            <a:solidFill>
              <a:schemeClr val="bg2">
                <a:lumMod val="40000"/>
                <a:lumOff val="60000"/>
              </a:schemeClr>
            </a:solidFill>
            <a:ln>
              <a:solidFill>
                <a:schemeClr val="bg2">
                  <a:lumMod val="75000"/>
                </a:schemeClr>
              </a:solidFill>
              <a:headEnd type="none" w="sm" len="sm"/>
              <a:tailEnd type="none" w="sm" len="sm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sz="2000" b="1">
                <a:latin typeface="+mj-lt"/>
                <a:cs typeface="Arial" pitchFamily="34" charset="0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 bwMode="auto">
            <a:xfrm>
              <a:off x="7430219" y="3907754"/>
              <a:ext cx="955531" cy="0"/>
            </a:xfrm>
            <a:prstGeom prst="line">
              <a:avLst/>
            </a:prstGeom>
            <a:solidFill>
              <a:schemeClr val="bg1"/>
            </a:solidFill>
            <a:ln w="28575" cap="flat" cmpd="sng" algn="ctr">
              <a:solidFill>
                <a:schemeClr val="tx2">
                  <a:lumMod val="50000"/>
                </a:schemeClr>
              </a:solidFill>
              <a:prstDash val="solid"/>
              <a:round/>
              <a:headEnd type="none" w="med" len="med"/>
              <a:tailEnd type="oval" w="med" len="med"/>
            </a:ln>
            <a:effectLst/>
          </p:spPr>
        </p:cxnSp>
        <p:cxnSp>
          <p:nvCxnSpPr>
            <p:cNvPr id="15" name="Straight Connector 14"/>
            <p:cNvCxnSpPr/>
            <p:nvPr/>
          </p:nvCxnSpPr>
          <p:spPr bwMode="auto">
            <a:xfrm>
              <a:off x="8070297" y="4227939"/>
              <a:ext cx="315452" cy="0"/>
            </a:xfrm>
            <a:prstGeom prst="line">
              <a:avLst/>
            </a:prstGeom>
            <a:solidFill>
              <a:schemeClr val="bg1"/>
            </a:solidFill>
            <a:ln w="28575" cap="flat" cmpd="sng" algn="ctr">
              <a:solidFill>
                <a:schemeClr val="tx2">
                  <a:lumMod val="50000"/>
                </a:schemeClr>
              </a:solidFill>
              <a:prstDash val="solid"/>
              <a:round/>
              <a:headEnd type="none" w="med" len="med"/>
              <a:tailEnd type="oval" w="med" len="med"/>
            </a:ln>
            <a:effectLst/>
          </p:spPr>
        </p:cxnSp>
        <p:cxnSp>
          <p:nvCxnSpPr>
            <p:cNvPr id="16" name="Straight Connector 15"/>
            <p:cNvCxnSpPr/>
            <p:nvPr/>
          </p:nvCxnSpPr>
          <p:spPr bwMode="auto">
            <a:xfrm flipH="1">
              <a:off x="8907240" y="4058277"/>
              <a:ext cx="645104" cy="0"/>
            </a:xfrm>
            <a:prstGeom prst="line">
              <a:avLst/>
            </a:prstGeom>
            <a:solidFill>
              <a:schemeClr val="bg1"/>
            </a:solidFill>
            <a:ln w="28575" cap="flat" cmpd="sng" algn="ctr">
              <a:solidFill>
                <a:schemeClr val="tx2">
                  <a:lumMod val="50000"/>
                </a:schemeClr>
              </a:solidFill>
              <a:prstDash val="solid"/>
              <a:round/>
              <a:headEnd type="none" w="lg" len="lg"/>
              <a:tailEnd type="oval" w="med" len="med"/>
            </a:ln>
            <a:effectLst/>
          </p:spPr>
        </p:cxnSp>
        <p:sp>
          <p:nvSpPr>
            <p:cNvPr id="20" name="TextBox 19"/>
            <p:cNvSpPr txBox="1"/>
            <p:nvPr/>
          </p:nvSpPr>
          <p:spPr>
            <a:xfrm>
              <a:off x="7123138" y="3544787"/>
              <a:ext cx="8664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+mj-lt"/>
                </a:rPr>
                <a:t>reset</a:t>
              </a:r>
            </a:p>
          </p:txBody>
        </p:sp>
        <p:sp>
          <p:nvSpPr>
            <p:cNvPr id="21" name="Oval 20"/>
            <p:cNvSpPr/>
            <p:nvPr/>
          </p:nvSpPr>
          <p:spPr bwMode="auto">
            <a:xfrm>
              <a:off x="8759304" y="5181244"/>
              <a:ext cx="137734" cy="137734"/>
            </a:xfrm>
            <a:prstGeom prst="ellipse">
              <a:avLst/>
            </a:prstGeom>
            <a:solidFill>
              <a:schemeClr val="bg2">
                <a:lumMod val="40000"/>
                <a:lumOff val="60000"/>
              </a:schemeClr>
            </a:solidFill>
            <a:ln>
              <a:solidFill>
                <a:schemeClr val="bg2">
                  <a:lumMod val="75000"/>
                </a:schemeClr>
              </a:solidFill>
              <a:headEnd type="none" w="sm" len="sm"/>
              <a:tailEnd type="none" w="sm" len="sm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ru-RU" sz="2000" b="1">
                <a:latin typeface="+mj-lt"/>
                <a:cs typeface="Arial" pitchFamily="34" charset="0"/>
              </a:endParaRPr>
            </a:p>
          </p:txBody>
        </p:sp>
        <p:sp>
          <p:nvSpPr>
            <p:cNvPr id="22" name="Flowchart: Delay 18"/>
            <p:cNvSpPr/>
            <p:nvPr/>
          </p:nvSpPr>
          <p:spPr bwMode="auto">
            <a:xfrm flipH="1">
              <a:off x="8293162" y="4948019"/>
              <a:ext cx="466142" cy="604184"/>
            </a:xfrm>
            <a:custGeom>
              <a:avLst/>
              <a:gdLst>
                <a:gd name="connsiteX0" fmla="*/ 1667 w 10000"/>
                <a:gd name="connsiteY0" fmla="*/ 0 h 10000"/>
                <a:gd name="connsiteX1" fmla="*/ 10000 w 10000"/>
                <a:gd name="connsiteY1" fmla="*/ 0 h 10000"/>
                <a:gd name="connsiteX2" fmla="*/ 8333 w 10000"/>
                <a:gd name="connsiteY2" fmla="*/ 5000 h 10000"/>
                <a:gd name="connsiteX3" fmla="*/ 10000 w 10000"/>
                <a:gd name="connsiteY3" fmla="*/ 10000 h 10000"/>
                <a:gd name="connsiteX4" fmla="*/ 1667 w 10000"/>
                <a:gd name="connsiteY4" fmla="*/ 10000 h 10000"/>
                <a:gd name="connsiteX5" fmla="*/ 0 w 10000"/>
                <a:gd name="connsiteY5" fmla="*/ 5000 h 10000"/>
                <a:gd name="connsiteX6" fmla="*/ 1667 w 10000"/>
                <a:gd name="connsiteY6" fmla="*/ 0 h 10000"/>
                <a:gd name="connsiteX0" fmla="*/ 3276 w 10041"/>
                <a:gd name="connsiteY0" fmla="*/ 0 h 10023"/>
                <a:gd name="connsiteX1" fmla="*/ 10041 w 10041"/>
                <a:gd name="connsiteY1" fmla="*/ 23 h 10023"/>
                <a:gd name="connsiteX2" fmla="*/ 8374 w 10041"/>
                <a:gd name="connsiteY2" fmla="*/ 5023 h 10023"/>
                <a:gd name="connsiteX3" fmla="*/ 10041 w 10041"/>
                <a:gd name="connsiteY3" fmla="*/ 10023 h 10023"/>
                <a:gd name="connsiteX4" fmla="*/ 1708 w 10041"/>
                <a:gd name="connsiteY4" fmla="*/ 10023 h 10023"/>
                <a:gd name="connsiteX5" fmla="*/ 41 w 10041"/>
                <a:gd name="connsiteY5" fmla="*/ 5023 h 10023"/>
                <a:gd name="connsiteX6" fmla="*/ 3276 w 10041"/>
                <a:gd name="connsiteY6" fmla="*/ 0 h 10023"/>
                <a:gd name="connsiteX0" fmla="*/ 3237 w 10002"/>
                <a:gd name="connsiteY0" fmla="*/ 0 h 10070"/>
                <a:gd name="connsiteX1" fmla="*/ 10002 w 10002"/>
                <a:gd name="connsiteY1" fmla="*/ 23 h 10070"/>
                <a:gd name="connsiteX2" fmla="*/ 8335 w 10002"/>
                <a:gd name="connsiteY2" fmla="*/ 5023 h 10070"/>
                <a:gd name="connsiteX3" fmla="*/ 10002 w 10002"/>
                <a:gd name="connsiteY3" fmla="*/ 10023 h 10070"/>
                <a:gd name="connsiteX4" fmla="*/ 3656 w 10002"/>
                <a:gd name="connsiteY4" fmla="*/ 10070 h 10070"/>
                <a:gd name="connsiteX5" fmla="*/ 2 w 10002"/>
                <a:gd name="connsiteY5" fmla="*/ 5023 h 10070"/>
                <a:gd name="connsiteX6" fmla="*/ 3237 w 10002"/>
                <a:gd name="connsiteY6" fmla="*/ 0 h 10070"/>
                <a:gd name="connsiteX0" fmla="*/ 3237 w 10002"/>
                <a:gd name="connsiteY0" fmla="*/ 0 h 10070"/>
                <a:gd name="connsiteX1" fmla="*/ 10002 w 10002"/>
                <a:gd name="connsiteY1" fmla="*/ 23 h 10070"/>
                <a:gd name="connsiteX2" fmla="*/ 7439 w 10002"/>
                <a:gd name="connsiteY2" fmla="*/ 5023 h 10070"/>
                <a:gd name="connsiteX3" fmla="*/ 10002 w 10002"/>
                <a:gd name="connsiteY3" fmla="*/ 10023 h 10070"/>
                <a:gd name="connsiteX4" fmla="*/ 3656 w 10002"/>
                <a:gd name="connsiteY4" fmla="*/ 10070 h 10070"/>
                <a:gd name="connsiteX5" fmla="*/ 2 w 10002"/>
                <a:gd name="connsiteY5" fmla="*/ 5023 h 10070"/>
                <a:gd name="connsiteX6" fmla="*/ 3237 w 10002"/>
                <a:gd name="connsiteY6" fmla="*/ 0 h 10070"/>
                <a:gd name="connsiteX0" fmla="*/ 2761 w 9526"/>
                <a:gd name="connsiteY0" fmla="*/ 0 h 10070"/>
                <a:gd name="connsiteX1" fmla="*/ 9526 w 9526"/>
                <a:gd name="connsiteY1" fmla="*/ 23 h 10070"/>
                <a:gd name="connsiteX2" fmla="*/ 6963 w 9526"/>
                <a:gd name="connsiteY2" fmla="*/ 5023 h 10070"/>
                <a:gd name="connsiteX3" fmla="*/ 9526 w 9526"/>
                <a:gd name="connsiteY3" fmla="*/ 10023 h 10070"/>
                <a:gd name="connsiteX4" fmla="*/ 3180 w 9526"/>
                <a:gd name="connsiteY4" fmla="*/ 10070 h 10070"/>
                <a:gd name="connsiteX5" fmla="*/ 2 w 9526"/>
                <a:gd name="connsiteY5" fmla="*/ 5023 h 10070"/>
                <a:gd name="connsiteX6" fmla="*/ 2761 w 9526"/>
                <a:gd name="connsiteY6" fmla="*/ 0 h 10070"/>
                <a:gd name="connsiteX0" fmla="*/ 2898 w 10000"/>
                <a:gd name="connsiteY0" fmla="*/ 0 h 10000"/>
                <a:gd name="connsiteX1" fmla="*/ 10000 w 10000"/>
                <a:gd name="connsiteY1" fmla="*/ 23 h 10000"/>
                <a:gd name="connsiteX2" fmla="*/ 7309 w 10000"/>
                <a:gd name="connsiteY2" fmla="*/ 4988 h 10000"/>
                <a:gd name="connsiteX3" fmla="*/ 10000 w 10000"/>
                <a:gd name="connsiteY3" fmla="*/ 9953 h 10000"/>
                <a:gd name="connsiteX4" fmla="*/ 3338 w 10000"/>
                <a:gd name="connsiteY4" fmla="*/ 10000 h 10000"/>
                <a:gd name="connsiteX5" fmla="*/ 2 w 10000"/>
                <a:gd name="connsiteY5" fmla="*/ 4988 h 10000"/>
                <a:gd name="connsiteX6" fmla="*/ 2898 w 10000"/>
                <a:gd name="connsiteY6" fmla="*/ 0 h 10000"/>
                <a:gd name="connsiteX0" fmla="*/ 4522 w 10008"/>
                <a:gd name="connsiteY0" fmla="*/ 0 h 10000"/>
                <a:gd name="connsiteX1" fmla="*/ 10008 w 10008"/>
                <a:gd name="connsiteY1" fmla="*/ 23 h 10000"/>
                <a:gd name="connsiteX2" fmla="*/ 7317 w 10008"/>
                <a:gd name="connsiteY2" fmla="*/ 4988 h 10000"/>
                <a:gd name="connsiteX3" fmla="*/ 10008 w 10008"/>
                <a:gd name="connsiteY3" fmla="*/ 9953 h 10000"/>
                <a:gd name="connsiteX4" fmla="*/ 3346 w 10008"/>
                <a:gd name="connsiteY4" fmla="*/ 10000 h 10000"/>
                <a:gd name="connsiteX5" fmla="*/ 10 w 10008"/>
                <a:gd name="connsiteY5" fmla="*/ 4988 h 10000"/>
                <a:gd name="connsiteX6" fmla="*/ 4522 w 10008"/>
                <a:gd name="connsiteY6" fmla="*/ 0 h 10000"/>
                <a:gd name="connsiteX0" fmla="*/ 4518 w 10004"/>
                <a:gd name="connsiteY0" fmla="*/ 0 h 10000"/>
                <a:gd name="connsiteX1" fmla="*/ 10004 w 10004"/>
                <a:gd name="connsiteY1" fmla="*/ 23 h 10000"/>
                <a:gd name="connsiteX2" fmla="*/ 7313 w 10004"/>
                <a:gd name="connsiteY2" fmla="*/ 4988 h 10000"/>
                <a:gd name="connsiteX3" fmla="*/ 10004 w 10004"/>
                <a:gd name="connsiteY3" fmla="*/ 9953 h 10000"/>
                <a:gd name="connsiteX4" fmla="*/ 5516 w 10004"/>
                <a:gd name="connsiteY4" fmla="*/ 10000 h 10000"/>
                <a:gd name="connsiteX5" fmla="*/ 6 w 10004"/>
                <a:gd name="connsiteY5" fmla="*/ 4988 h 10000"/>
                <a:gd name="connsiteX6" fmla="*/ 4518 w 10004"/>
                <a:gd name="connsiteY6" fmla="*/ 0 h 10000"/>
                <a:gd name="connsiteX0" fmla="*/ 4530 w 10016"/>
                <a:gd name="connsiteY0" fmla="*/ 0 h 10047"/>
                <a:gd name="connsiteX1" fmla="*/ 10016 w 10016"/>
                <a:gd name="connsiteY1" fmla="*/ 23 h 10047"/>
                <a:gd name="connsiteX2" fmla="*/ 7325 w 10016"/>
                <a:gd name="connsiteY2" fmla="*/ 4988 h 10047"/>
                <a:gd name="connsiteX3" fmla="*/ 10016 w 10016"/>
                <a:gd name="connsiteY3" fmla="*/ 9953 h 10047"/>
                <a:gd name="connsiteX4" fmla="*/ 6439 w 10016"/>
                <a:gd name="connsiteY4" fmla="*/ 10047 h 10047"/>
                <a:gd name="connsiteX5" fmla="*/ 18 w 10016"/>
                <a:gd name="connsiteY5" fmla="*/ 4988 h 10047"/>
                <a:gd name="connsiteX6" fmla="*/ 4530 w 10016"/>
                <a:gd name="connsiteY6" fmla="*/ 0 h 10047"/>
                <a:gd name="connsiteX0" fmla="*/ 5602 w 10001"/>
                <a:gd name="connsiteY0" fmla="*/ 0 h 10024"/>
                <a:gd name="connsiteX1" fmla="*/ 10001 w 10001"/>
                <a:gd name="connsiteY1" fmla="*/ 0 h 10024"/>
                <a:gd name="connsiteX2" fmla="*/ 7310 w 10001"/>
                <a:gd name="connsiteY2" fmla="*/ 4965 h 10024"/>
                <a:gd name="connsiteX3" fmla="*/ 10001 w 10001"/>
                <a:gd name="connsiteY3" fmla="*/ 9930 h 10024"/>
                <a:gd name="connsiteX4" fmla="*/ 6424 w 10001"/>
                <a:gd name="connsiteY4" fmla="*/ 10024 h 10024"/>
                <a:gd name="connsiteX5" fmla="*/ 3 w 10001"/>
                <a:gd name="connsiteY5" fmla="*/ 4965 h 10024"/>
                <a:gd name="connsiteX6" fmla="*/ 5602 w 10001"/>
                <a:gd name="connsiteY6" fmla="*/ 0 h 10024"/>
                <a:gd name="connsiteX0" fmla="*/ 6158 w 9999"/>
                <a:gd name="connsiteY0" fmla="*/ 0 h 10024"/>
                <a:gd name="connsiteX1" fmla="*/ 9999 w 9999"/>
                <a:gd name="connsiteY1" fmla="*/ 0 h 10024"/>
                <a:gd name="connsiteX2" fmla="*/ 7308 w 9999"/>
                <a:gd name="connsiteY2" fmla="*/ 4965 h 10024"/>
                <a:gd name="connsiteX3" fmla="*/ 9999 w 9999"/>
                <a:gd name="connsiteY3" fmla="*/ 9930 h 10024"/>
                <a:gd name="connsiteX4" fmla="*/ 6422 w 9999"/>
                <a:gd name="connsiteY4" fmla="*/ 10024 h 10024"/>
                <a:gd name="connsiteX5" fmla="*/ 1 w 9999"/>
                <a:gd name="connsiteY5" fmla="*/ 4965 h 10024"/>
                <a:gd name="connsiteX6" fmla="*/ 6158 w 9999"/>
                <a:gd name="connsiteY6" fmla="*/ 0 h 10024"/>
                <a:gd name="connsiteX0" fmla="*/ 6159 w 10000"/>
                <a:gd name="connsiteY0" fmla="*/ 0 h 10000"/>
                <a:gd name="connsiteX1" fmla="*/ 10000 w 10000"/>
                <a:gd name="connsiteY1" fmla="*/ 0 h 10000"/>
                <a:gd name="connsiteX2" fmla="*/ 7309 w 10000"/>
                <a:gd name="connsiteY2" fmla="*/ 4953 h 10000"/>
                <a:gd name="connsiteX3" fmla="*/ 10000 w 10000"/>
                <a:gd name="connsiteY3" fmla="*/ 9906 h 10000"/>
                <a:gd name="connsiteX4" fmla="*/ 6423 w 10000"/>
                <a:gd name="connsiteY4" fmla="*/ 10000 h 10000"/>
                <a:gd name="connsiteX5" fmla="*/ 1 w 10000"/>
                <a:gd name="connsiteY5" fmla="*/ 4953 h 10000"/>
                <a:gd name="connsiteX6" fmla="*/ 6159 w 10000"/>
                <a:gd name="connsiteY6" fmla="*/ 0 h 10000"/>
                <a:gd name="connsiteX0" fmla="*/ 6159 w 10000"/>
                <a:gd name="connsiteY0" fmla="*/ 0 h 10000"/>
                <a:gd name="connsiteX1" fmla="*/ 10000 w 10000"/>
                <a:gd name="connsiteY1" fmla="*/ 0 h 10000"/>
                <a:gd name="connsiteX2" fmla="*/ 7309 w 10000"/>
                <a:gd name="connsiteY2" fmla="*/ 4953 h 10000"/>
                <a:gd name="connsiteX3" fmla="*/ 10000 w 10000"/>
                <a:gd name="connsiteY3" fmla="*/ 9906 h 10000"/>
                <a:gd name="connsiteX4" fmla="*/ 6423 w 10000"/>
                <a:gd name="connsiteY4" fmla="*/ 10000 h 10000"/>
                <a:gd name="connsiteX5" fmla="*/ 1 w 10000"/>
                <a:gd name="connsiteY5" fmla="*/ 4953 h 10000"/>
                <a:gd name="connsiteX6" fmla="*/ 6159 w 10000"/>
                <a:gd name="connsiteY6" fmla="*/ 0 h 10000"/>
                <a:gd name="connsiteX0" fmla="*/ 6159 w 10000"/>
                <a:gd name="connsiteY0" fmla="*/ 0 h 10000"/>
                <a:gd name="connsiteX1" fmla="*/ 10000 w 10000"/>
                <a:gd name="connsiteY1" fmla="*/ 0 h 10000"/>
                <a:gd name="connsiteX2" fmla="*/ 7309 w 10000"/>
                <a:gd name="connsiteY2" fmla="*/ 4953 h 10000"/>
                <a:gd name="connsiteX3" fmla="*/ 10000 w 10000"/>
                <a:gd name="connsiteY3" fmla="*/ 9906 h 10000"/>
                <a:gd name="connsiteX4" fmla="*/ 6423 w 10000"/>
                <a:gd name="connsiteY4" fmla="*/ 10000 h 10000"/>
                <a:gd name="connsiteX5" fmla="*/ 1 w 10000"/>
                <a:gd name="connsiteY5" fmla="*/ 4953 h 10000"/>
                <a:gd name="connsiteX6" fmla="*/ 6159 w 10000"/>
                <a:gd name="connsiteY6" fmla="*/ 0 h 10000"/>
                <a:gd name="connsiteX0" fmla="*/ 6159 w 10000"/>
                <a:gd name="connsiteY0" fmla="*/ 0 h 10000"/>
                <a:gd name="connsiteX1" fmla="*/ 10000 w 10000"/>
                <a:gd name="connsiteY1" fmla="*/ 0 h 10000"/>
                <a:gd name="connsiteX2" fmla="*/ 7309 w 10000"/>
                <a:gd name="connsiteY2" fmla="*/ 4953 h 10000"/>
                <a:gd name="connsiteX3" fmla="*/ 10000 w 10000"/>
                <a:gd name="connsiteY3" fmla="*/ 9906 h 10000"/>
                <a:gd name="connsiteX4" fmla="*/ 6423 w 10000"/>
                <a:gd name="connsiteY4" fmla="*/ 10000 h 10000"/>
                <a:gd name="connsiteX5" fmla="*/ 1 w 10000"/>
                <a:gd name="connsiteY5" fmla="*/ 4953 h 10000"/>
                <a:gd name="connsiteX6" fmla="*/ 6159 w 10000"/>
                <a:gd name="connsiteY6" fmla="*/ 0 h 10000"/>
                <a:gd name="connsiteX0" fmla="*/ 6159 w 10000"/>
                <a:gd name="connsiteY0" fmla="*/ 0 h 10000"/>
                <a:gd name="connsiteX1" fmla="*/ 10000 w 10000"/>
                <a:gd name="connsiteY1" fmla="*/ 0 h 10000"/>
                <a:gd name="connsiteX2" fmla="*/ 7309 w 10000"/>
                <a:gd name="connsiteY2" fmla="*/ 4953 h 10000"/>
                <a:gd name="connsiteX3" fmla="*/ 10000 w 10000"/>
                <a:gd name="connsiteY3" fmla="*/ 9906 h 10000"/>
                <a:gd name="connsiteX4" fmla="*/ 6423 w 10000"/>
                <a:gd name="connsiteY4" fmla="*/ 10000 h 10000"/>
                <a:gd name="connsiteX5" fmla="*/ 1 w 10000"/>
                <a:gd name="connsiteY5" fmla="*/ 4953 h 10000"/>
                <a:gd name="connsiteX6" fmla="*/ 6159 w 10000"/>
                <a:gd name="connsiteY6" fmla="*/ 0 h 10000"/>
                <a:gd name="connsiteX0" fmla="*/ 6159 w 10000"/>
                <a:gd name="connsiteY0" fmla="*/ 0 h 10000"/>
                <a:gd name="connsiteX1" fmla="*/ 10000 w 10000"/>
                <a:gd name="connsiteY1" fmla="*/ 0 h 10000"/>
                <a:gd name="connsiteX2" fmla="*/ 7309 w 10000"/>
                <a:gd name="connsiteY2" fmla="*/ 4953 h 10000"/>
                <a:gd name="connsiteX3" fmla="*/ 10000 w 10000"/>
                <a:gd name="connsiteY3" fmla="*/ 9906 h 10000"/>
                <a:gd name="connsiteX4" fmla="*/ 6423 w 10000"/>
                <a:gd name="connsiteY4" fmla="*/ 10000 h 10000"/>
                <a:gd name="connsiteX5" fmla="*/ 1 w 10000"/>
                <a:gd name="connsiteY5" fmla="*/ 4953 h 10000"/>
                <a:gd name="connsiteX6" fmla="*/ 6159 w 10000"/>
                <a:gd name="connsiteY6" fmla="*/ 0 h 10000"/>
                <a:gd name="connsiteX0" fmla="*/ 5924 w 9765"/>
                <a:gd name="connsiteY0" fmla="*/ 0 h 10000"/>
                <a:gd name="connsiteX1" fmla="*/ 9765 w 9765"/>
                <a:gd name="connsiteY1" fmla="*/ 0 h 10000"/>
                <a:gd name="connsiteX2" fmla="*/ 7074 w 9765"/>
                <a:gd name="connsiteY2" fmla="*/ 4953 h 10000"/>
                <a:gd name="connsiteX3" fmla="*/ 9765 w 9765"/>
                <a:gd name="connsiteY3" fmla="*/ 9906 h 10000"/>
                <a:gd name="connsiteX4" fmla="*/ 6188 w 9765"/>
                <a:gd name="connsiteY4" fmla="*/ 10000 h 10000"/>
                <a:gd name="connsiteX5" fmla="*/ 1 w 9765"/>
                <a:gd name="connsiteY5" fmla="*/ 4953 h 10000"/>
                <a:gd name="connsiteX6" fmla="*/ 5924 w 9765"/>
                <a:gd name="connsiteY6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65" h="10000">
                  <a:moveTo>
                    <a:pt x="5924" y="0"/>
                  </a:moveTo>
                  <a:lnTo>
                    <a:pt x="9765" y="0"/>
                  </a:lnTo>
                  <a:cubicBezTo>
                    <a:pt x="8827" y="232"/>
                    <a:pt x="7074" y="2218"/>
                    <a:pt x="7074" y="4953"/>
                  </a:cubicBezTo>
                  <a:cubicBezTo>
                    <a:pt x="7074" y="7689"/>
                    <a:pt x="8769" y="9558"/>
                    <a:pt x="9765" y="9906"/>
                  </a:cubicBezTo>
                  <a:lnTo>
                    <a:pt x="6188" y="10000"/>
                  </a:lnTo>
                  <a:cubicBezTo>
                    <a:pt x="2576" y="10046"/>
                    <a:pt x="45" y="6620"/>
                    <a:pt x="1" y="4953"/>
                  </a:cubicBezTo>
                  <a:cubicBezTo>
                    <a:pt x="-43" y="3286"/>
                    <a:pt x="1755" y="0"/>
                    <a:pt x="5924" y="0"/>
                  </a:cubicBezTo>
                  <a:close/>
                </a:path>
              </a:pathLst>
            </a:custGeom>
            <a:solidFill>
              <a:schemeClr val="bg2">
                <a:lumMod val="40000"/>
                <a:lumOff val="60000"/>
              </a:schemeClr>
            </a:solidFill>
            <a:ln>
              <a:solidFill>
                <a:schemeClr val="bg2">
                  <a:lumMod val="75000"/>
                </a:schemeClr>
              </a:solidFill>
              <a:headEnd type="none" w="sm" len="sm"/>
              <a:tailEnd type="none" w="sm" len="sm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sz="2000" b="1">
                <a:latin typeface="+mj-lt"/>
                <a:cs typeface="Arial" pitchFamily="34" charset="0"/>
              </a:endParaRPr>
            </a:p>
          </p:txBody>
        </p:sp>
        <p:cxnSp>
          <p:nvCxnSpPr>
            <p:cNvPr id="23" name="Straight Connector 22"/>
            <p:cNvCxnSpPr/>
            <p:nvPr/>
          </p:nvCxnSpPr>
          <p:spPr bwMode="auto">
            <a:xfrm>
              <a:off x="7430219" y="5419254"/>
              <a:ext cx="955531" cy="0"/>
            </a:xfrm>
            <a:prstGeom prst="line">
              <a:avLst/>
            </a:prstGeom>
            <a:solidFill>
              <a:schemeClr val="bg1"/>
            </a:solidFill>
            <a:ln w="28575" cap="flat" cmpd="sng" algn="ctr">
              <a:solidFill>
                <a:schemeClr val="tx2">
                  <a:lumMod val="50000"/>
                </a:schemeClr>
              </a:solidFill>
              <a:prstDash val="solid"/>
              <a:round/>
              <a:headEnd type="none" w="med" len="med"/>
              <a:tailEnd type="oval" w="med" len="med"/>
            </a:ln>
            <a:effectLst/>
          </p:spPr>
        </p:cxnSp>
        <p:cxnSp>
          <p:nvCxnSpPr>
            <p:cNvPr id="24" name="Straight Connector 23"/>
            <p:cNvCxnSpPr/>
            <p:nvPr/>
          </p:nvCxnSpPr>
          <p:spPr bwMode="auto">
            <a:xfrm flipH="1">
              <a:off x="8907240" y="5249593"/>
              <a:ext cx="645104" cy="0"/>
            </a:xfrm>
            <a:prstGeom prst="line">
              <a:avLst/>
            </a:prstGeom>
            <a:solidFill>
              <a:schemeClr val="bg1"/>
            </a:solidFill>
            <a:ln w="28575" cap="flat" cmpd="sng" algn="ctr">
              <a:solidFill>
                <a:schemeClr val="tx2">
                  <a:lumMod val="50000"/>
                </a:schemeClr>
              </a:solidFill>
              <a:prstDash val="solid"/>
              <a:round/>
              <a:headEnd type="none" w="lg" len="lg"/>
              <a:tailEnd type="oval" w="med" len="med"/>
            </a:ln>
            <a:effectLst/>
          </p:spPr>
        </p:cxnSp>
        <p:cxnSp>
          <p:nvCxnSpPr>
            <p:cNvPr id="25" name="Straight Connector 24"/>
            <p:cNvCxnSpPr/>
            <p:nvPr/>
          </p:nvCxnSpPr>
          <p:spPr bwMode="auto">
            <a:xfrm>
              <a:off x="8077820" y="5123381"/>
              <a:ext cx="315452" cy="0"/>
            </a:xfrm>
            <a:prstGeom prst="line">
              <a:avLst/>
            </a:prstGeom>
            <a:solidFill>
              <a:schemeClr val="bg1"/>
            </a:solidFill>
            <a:ln w="28575" cap="flat" cmpd="sng" algn="ctr">
              <a:solidFill>
                <a:schemeClr val="tx2">
                  <a:lumMod val="50000"/>
                </a:schemeClr>
              </a:solidFill>
              <a:prstDash val="solid"/>
              <a:round/>
              <a:headEnd type="none" w="med" len="med"/>
              <a:tailEnd type="oval" w="med" len="med"/>
            </a:ln>
            <a:effectLst/>
          </p:spPr>
        </p:cxnSp>
        <p:cxnSp>
          <p:nvCxnSpPr>
            <p:cNvPr id="35" name="Straight Connector 34"/>
            <p:cNvCxnSpPr/>
            <p:nvPr/>
          </p:nvCxnSpPr>
          <p:spPr bwMode="auto">
            <a:xfrm>
              <a:off x="8077820" y="4833044"/>
              <a:ext cx="2521" cy="290337"/>
            </a:xfrm>
            <a:prstGeom prst="line">
              <a:avLst/>
            </a:prstGeom>
            <a:solidFill>
              <a:schemeClr val="bg1"/>
            </a:solidFill>
            <a:ln w="28575" cap="flat" cmpd="sng" algn="ctr">
              <a:solidFill>
                <a:schemeClr val="tx2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1" name="Straight Connector 40"/>
            <p:cNvCxnSpPr/>
            <p:nvPr/>
          </p:nvCxnSpPr>
          <p:spPr bwMode="auto">
            <a:xfrm>
              <a:off x="9149085" y="4058277"/>
              <a:ext cx="2521" cy="290337"/>
            </a:xfrm>
            <a:prstGeom prst="line">
              <a:avLst/>
            </a:prstGeom>
            <a:solidFill>
              <a:schemeClr val="bg1"/>
            </a:solidFill>
            <a:ln w="28575" cap="flat" cmpd="sng" algn="ctr">
              <a:solidFill>
                <a:schemeClr val="tx2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44" name="TextBox 43"/>
            <p:cNvSpPr txBox="1"/>
            <p:nvPr/>
          </p:nvSpPr>
          <p:spPr>
            <a:xfrm>
              <a:off x="7123138" y="5054885"/>
              <a:ext cx="91315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+mj-lt"/>
                </a:rPr>
                <a:t>set</a:t>
              </a:r>
            </a:p>
          </p:txBody>
        </p:sp>
        <p:cxnSp>
          <p:nvCxnSpPr>
            <p:cNvPr id="45" name="Straight Connector 44"/>
            <p:cNvCxnSpPr/>
            <p:nvPr/>
          </p:nvCxnSpPr>
          <p:spPr bwMode="auto">
            <a:xfrm>
              <a:off x="9151607" y="4958412"/>
              <a:ext cx="2521" cy="290337"/>
            </a:xfrm>
            <a:prstGeom prst="line">
              <a:avLst/>
            </a:prstGeom>
            <a:solidFill>
              <a:schemeClr val="bg1"/>
            </a:solidFill>
            <a:ln w="28575" cap="flat" cmpd="sng" algn="ctr">
              <a:solidFill>
                <a:schemeClr val="tx2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6" name="Straight Connector 45"/>
            <p:cNvCxnSpPr/>
            <p:nvPr/>
          </p:nvCxnSpPr>
          <p:spPr bwMode="auto">
            <a:xfrm>
              <a:off x="8070297" y="4506056"/>
              <a:ext cx="1083831" cy="452356"/>
            </a:xfrm>
            <a:prstGeom prst="line">
              <a:avLst/>
            </a:prstGeom>
            <a:solidFill>
              <a:schemeClr val="bg1"/>
            </a:solidFill>
            <a:ln w="28575" cap="flat" cmpd="sng" algn="ctr">
              <a:solidFill>
                <a:schemeClr val="tx2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9" name="Straight Connector 48"/>
            <p:cNvCxnSpPr/>
            <p:nvPr/>
          </p:nvCxnSpPr>
          <p:spPr bwMode="auto">
            <a:xfrm>
              <a:off x="8070297" y="4215719"/>
              <a:ext cx="2521" cy="290337"/>
            </a:xfrm>
            <a:prstGeom prst="line">
              <a:avLst/>
            </a:prstGeom>
            <a:solidFill>
              <a:schemeClr val="bg1"/>
            </a:solidFill>
            <a:ln w="28575" cap="flat" cmpd="sng" algn="ctr">
              <a:solidFill>
                <a:schemeClr val="tx2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51" name="Oval 50"/>
            <p:cNvSpPr/>
            <p:nvPr/>
          </p:nvSpPr>
          <p:spPr bwMode="auto">
            <a:xfrm>
              <a:off x="8399460" y="4618790"/>
              <a:ext cx="101267" cy="98247"/>
            </a:xfrm>
            <a:prstGeom prst="ellipse">
              <a:avLst/>
            </a:prstGeom>
            <a:solidFill>
              <a:schemeClr val="bg1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ru-RU" sz="2000" b="1">
                <a:latin typeface="+mj-lt"/>
                <a:cs typeface="Arial" pitchFamily="34" charset="0"/>
              </a:endParaRPr>
            </a:p>
          </p:txBody>
        </p:sp>
        <p:cxnSp>
          <p:nvCxnSpPr>
            <p:cNvPr id="37" name="Straight Connector 36"/>
            <p:cNvCxnSpPr/>
            <p:nvPr/>
          </p:nvCxnSpPr>
          <p:spPr bwMode="auto">
            <a:xfrm flipH="1">
              <a:off x="8080342" y="4348615"/>
              <a:ext cx="1071265" cy="484430"/>
            </a:xfrm>
            <a:prstGeom prst="line">
              <a:avLst/>
            </a:prstGeom>
            <a:solidFill>
              <a:schemeClr val="bg1"/>
            </a:solidFill>
            <a:ln w="28575" cap="flat" cmpd="sng" algn="ctr">
              <a:solidFill>
                <a:schemeClr val="tx2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52" name="TextBox 51"/>
            <p:cNvSpPr txBox="1"/>
            <p:nvPr/>
          </p:nvSpPr>
          <p:spPr>
            <a:xfrm>
              <a:off x="8992958" y="3717394"/>
              <a:ext cx="55938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dirty="0">
                  <a:latin typeface="+mj-lt"/>
                </a:rPr>
                <a:t>Q</a:t>
              </a: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8992958" y="4895747"/>
              <a:ext cx="55938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dirty="0">
                  <a:latin typeface="+mj-lt"/>
                </a:rPr>
                <a:t>!Q</a:t>
              </a:r>
            </a:p>
          </p:txBody>
        </p:sp>
      </p:grpSp>
      <p:grpSp>
        <p:nvGrpSpPr>
          <p:cNvPr id="78" name="Group 77"/>
          <p:cNvGrpSpPr/>
          <p:nvPr/>
        </p:nvGrpSpPr>
        <p:grpSpPr>
          <a:xfrm>
            <a:off x="8845849" y="3620482"/>
            <a:ext cx="1675267" cy="692179"/>
            <a:chOff x="6579873" y="3477287"/>
            <a:chExt cx="1675267" cy="692179"/>
          </a:xfrm>
        </p:grpSpPr>
        <p:sp>
          <p:nvSpPr>
            <p:cNvPr id="74" name="TextBox 73"/>
            <p:cNvSpPr txBox="1"/>
            <p:nvPr/>
          </p:nvSpPr>
          <p:spPr>
            <a:xfrm>
              <a:off x="6579873" y="3800134"/>
              <a:ext cx="16752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+mj-lt"/>
                </a:rPr>
                <a:t>Prohibited state</a:t>
              </a:r>
            </a:p>
          </p:txBody>
        </p:sp>
        <p:cxnSp>
          <p:nvCxnSpPr>
            <p:cNvPr id="76" name="Straight Arrow Connector 75"/>
            <p:cNvCxnSpPr>
              <a:stCxn id="74" idx="0"/>
            </p:cNvCxnSpPr>
            <p:nvPr/>
          </p:nvCxnSpPr>
          <p:spPr bwMode="auto">
            <a:xfrm flipH="1" flipV="1">
              <a:off x="7007056" y="3477287"/>
              <a:ext cx="410451" cy="322847"/>
            </a:xfrm>
            <a:prstGeom prst="straightConnector1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</p:grpSp>
    </p:spTree>
    <p:custDataLst>
      <p:tags r:id="rId1"/>
    </p:custDataLst>
    <p:extLst>
      <p:ext uri="{BB962C8B-B14F-4D97-AF65-F5344CB8AC3E}">
        <p14:creationId xmlns:p14="http://schemas.microsoft.com/office/powerpoint/2010/main" val="442078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3" dur="5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22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5" dur="5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9" dur="500"/>
                                        <p:tgtEl>
                                          <p:spTgt spid="2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 animBg="1"/>
      <p:bldP spid="251" grpId="0"/>
      <p:bldP spid="279" grpId="0" animBg="1"/>
      <p:bldP spid="280" grpId="0" animBg="1"/>
      <p:bldP spid="281" grpId="0" animBg="1"/>
      <p:bldP spid="281" grpId="1" animBg="1"/>
      <p:bldP spid="281" grpId="2" animBg="1"/>
      <p:bldP spid="282" grpId="0" animBg="1"/>
      <p:bldP spid="283" grpId="0" animBg="1"/>
      <p:bldP spid="284" grpId="0" animBg="1"/>
      <p:bldP spid="285" grpId="0" animBg="1"/>
      <p:bldP spid="286" grpId="0" animBg="1"/>
      <p:bldP spid="286" grpId="1" animBg="1"/>
      <p:bldP spid="58" grpId="0"/>
      <p:bldP spid="287" grpId="0"/>
      <p:bldP spid="61" grpId="0" animBg="1"/>
      <p:bldP spid="63" grpId="0"/>
      <p:bldP spid="28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934135" y="842437"/>
            <a:ext cx="2429206" cy="2007416"/>
            <a:chOff x="468775" y="1830131"/>
            <a:chExt cx="2429206" cy="2007416"/>
          </a:xfrm>
        </p:grpSpPr>
        <p:sp>
          <p:nvSpPr>
            <p:cNvPr id="17" name="Oval 16"/>
            <p:cNvSpPr/>
            <p:nvPr/>
          </p:nvSpPr>
          <p:spPr bwMode="auto">
            <a:xfrm>
              <a:off x="2104941" y="2275272"/>
              <a:ext cx="137734" cy="137734"/>
            </a:xfrm>
            <a:prstGeom prst="ellipse">
              <a:avLst/>
            </a:prstGeom>
            <a:solidFill>
              <a:schemeClr val="bg2">
                <a:lumMod val="40000"/>
                <a:lumOff val="60000"/>
              </a:schemeClr>
            </a:solidFill>
            <a:ln>
              <a:solidFill>
                <a:schemeClr val="bg2">
                  <a:lumMod val="75000"/>
                </a:schemeClr>
              </a:solidFill>
              <a:headEnd type="none" w="sm" len="sm"/>
              <a:tailEnd type="none" w="sm" len="sm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ru-RU" sz="2000" b="1">
                <a:cs typeface="Arial" pitchFamily="34" charset="0"/>
              </a:endParaRPr>
            </a:p>
          </p:txBody>
        </p:sp>
        <p:sp>
          <p:nvSpPr>
            <p:cNvPr id="11" name="Flowchart: Delay 18"/>
            <p:cNvSpPr/>
            <p:nvPr/>
          </p:nvSpPr>
          <p:spPr bwMode="auto">
            <a:xfrm flipH="1">
              <a:off x="1638799" y="2042047"/>
              <a:ext cx="466142" cy="604184"/>
            </a:xfrm>
            <a:custGeom>
              <a:avLst/>
              <a:gdLst>
                <a:gd name="connsiteX0" fmla="*/ 1667 w 10000"/>
                <a:gd name="connsiteY0" fmla="*/ 0 h 10000"/>
                <a:gd name="connsiteX1" fmla="*/ 10000 w 10000"/>
                <a:gd name="connsiteY1" fmla="*/ 0 h 10000"/>
                <a:gd name="connsiteX2" fmla="*/ 8333 w 10000"/>
                <a:gd name="connsiteY2" fmla="*/ 5000 h 10000"/>
                <a:gd name="connsiteX3" fmla="*/ 10000 w 10000"/>
                <a:gd name="connsiteY3" fmla="*/ 10000 h 10000"/>
                <a:gd name="connsiteX4" fmla="*/ 1667 w 10000"/>
                <a:gd name="connsiteY4" fmla="*/ 10000 h 10000"/>
                <a:gd name="connsiteX5" fmla="*/ 0 w 10000"/>
                <a:gd name="connsiteY5" fmla="*/ 5000 h 10000"/>
                <a:gd name="connsiteX6" fmla="*/ 1667 w 10000"/>
                <a:gd name="connsiteY6" fmla="*/ 0 h 10000"/>
                <a:gd name="connsiteX0" fmla="*/ 3276 w 10041"/>
                <a:gd name="connsiteY0" fmla="*/ 0 h 10023"/>
                <a:gd name="connsiteX1" fmla="*/ 10041 w 10041"/>
                <a:gd name="connsiteY1" fmla="*/ 23 h 10023"/>
                <a:gd name="connsiteX2" fmla="*/ 8374 w 10041"/>
                <a:gd name="connsiteY2" fmla="*/ 5023 h 10023"/>
                <a:gd name="connsiteX3" fmla="*/ 10041 w 10041"/>
                <a:gd name="connsiteY3" fmla="*/ 10023 h 10023"/>
                <a:gd name="connsiteX4" fmla="*/ 1708 w 10041"/>
                <a:gd name="connsiteY4" fmla="*/ 10023 h 10023"/>
                <a:gd name="connsiteX5" fmla="*/ 41 w 10041"/>
                <a:gd name="connsiteY5" fmla="*/ 5023 h 10023"/>
                <a:gd name="connsiteX6" fmla="*/ 3276 w 10041"/>
                <a:gd name="connsiteY6" fmla="*/ 0 h 10023"/>
                <a:gd name="connsiteX0" fmla="*/ 3237 w 10002"/>
                <a:gd name="connsiteY0" fmla="*/ 0 h 10070"/>
                <a:gd name="connsiteX1" fmla="*/ 10002 w 10002"/>
                <a:gd name="connsiteY1" fmla="*/ 23 h 10070"/>
                <a:gd name="connsiteX2" fmla="*/ 8335 w 10002"/>
                <a:gd name="connsiteY2" fmla="*/ 5023 h 10070"/>
                <a:gd name="connsiteX3" fmla="*/ 10002 w 10002"/>
                <a:gd name="connsiteY3" fmla="*/ 10023 h 10070"/>
                <a:gd name="connsiteX4" fmla="*/ 3656 w 10002"/>
                <a:gd name="connsiteY4" fmla="*/ 10070 h 10070"/>
                <a:gd name="connsiteX5" fmla="*/ 2 w 10002"/>
                <a:gd name="connsiteY5" fmla="*/ 5023 h 10070"/>
                <a:gd name="connsiteX6" fmla="*/ 3237 w 10002"/>
                <a:gd name="connsiteY6" fmla="*/ 0 h 10070"/>
                <a:gd name="connsiteX0" fmla="*/ 3237 w 10002"/>
                <a:gd name="connsiteY0" fmla="*/ 0 h 10070"/>
                <a:gd name="connsiteX1" fmla="*/ 10002 w 10002"/>
                <a:gd name="connsiteY1" fmla="*/ 23 h 10070"/>
                <a:gd name="connsiteX2" fmla="*/ 7439 w 10002"/>
                <a:gd name="connsiteY2" fmla="*/ 5023 h 10070"/>
                <a:gd name="connsiteX3" fmla="*/ 10002 w 10002"/>
                <a:gd name="connsiteY3" fmla="*/ 10023 h 10070"/>
                <a:gd name="connsiteX4" fmla="*/ 3656 w 10002"/>
                <a:gd name="connsiteY4" fmla="*/ 10070 h 10070"/>
                <a:gd name="connsiteX5" fmla="*/ 2 w 10002"/>
                <a:gd name="connsiteY5" fmla="*/ 5023 h 10070"/>
                <a:gd name="connsiteX6" fmla="*/ 3237 w 10002"/>
                <a:gd name="connsiteY6" fmla="*/ 0 h 10070"/>
                <a:gd name="connsiteX0" fmla="*/ 2761 w 9526"/>
                <a:gd name="connsiteY0" fmla="*/ 0 h 10070"/>
                <a:gd name="connsiteX1" fmla="*/ 9526 w 9526"/>
                <a:gd name="connsiteY1" fmla="*/ 23 h 10070"/>
                <a:gd name="connsiteX2" fmla="*/ 6963 w 9526"/>
                <a:gd name="connsiteY2" fmla="*/ 5023 h 10070"/>
                <a:gd name="connsiteX3" fmla="*/ 9526 w 9526"/>
                <a:gd name="connsiteY3" fmla="*/ 10023 h 10070"/>
                <a:gd name="connsiteX4" fmla="*/ 3180 w 9526"/>
                <a:gd name="connsiteY4" fmla="*/ 10070 h 10070"/>
                <a:gd name="connsiteX5" fmla="*/ 2 w 9526"/>
                <a:gd name="connsiteY5" fmla="*/ 5023 h 10070"/>
                <a:gd name="connsiteX6" fmla="*/ 2761 w 9526"/>
                <a:gd name="connsiteY6" fmla="*/ 0 h 10070"/>
                <a:gd name="connsiteX0" fmla="*/ 2898 w 10000"/>
                <a:gd name="connsiteY0" fmla="*/ 0 h 10000"/>
                <a:gd name="connsiteX1" fmla="*/ 10000 w 10000"/>
                <a:gd name="connsiteY1" fmla="*/ 23 h 10000"/>
                <a:gd name="connsiteX2" fmla="*/ 7309 w 10000"/>
                <a:gd name="connsiteY2" fmla="*/ 4988 h 10000"/>
                <a:gd name="connsiteX3" fmla="*/ 10000 w 10000"/>
                <a:gd name="connsiteY3" fmla="*/ 9953 h 10000"/>
                <a:gd name="connsiteX4" fmla="*/ 3338 w 10000"/>
                <a:gd name="connsiteY4" fmla="*/ 10000 h 10000"/>
                <a:gd name="connsiteX5" fmla="*/ 2 w 10000"/>
                <a:gd name="connsiteY5" fmla="*/ 4988 h 10000"/>
                <a:gd name="connsiteX6" fmla="*/ 2898 w 10000"/>
                <a:gd name="connsiteY6" fmla="*/ 0 h 10000"/>
                <a:gd name="connsiteX0" fmla="*/ 4522 w 10008"/>
                <a:gd name="connsiteY0" fmla="*/ 0 h 10000"/>
                <a:gd name="connsiteX1" fmla="*/ 10008 w 10008"/>
                <a:gd name="connsiteY1" fmla="*/ 23 h 10000"/>
                <a:gd name="connsiteX2" fmla="*/ 7317 w 10008"/>
                <a:gd name="connsiteY2" fmla="*/ 4988 h 10000"/>
                <a:gd name="connsiteX3" fmla="*/ 10008 w 10008"/>
                <a:gd name="connsiteY3" fmla="*/ 9953 h 10000"/>
                <a:gd name="connsiteX4" fmla="*/ 3346 w 10008"/>
                <a:gd name="connsiteY4" fmla="*/ 10000 h 10000"/>
                <a:gd name="connsiteX5" fmla="*/ 10 w 10008"/>
                <a:gd name="connsiteY5" fmla="*/ 4988 h 10000"/>
                <a:gd name="connsiteX6" fmla="*/ 4522 w 10008"/>
                <a:gd name="connsiteY6" fmla="*/ 0 h 10000"/>
                <a:gd name="connsiteX0" fmla="*/ 4518 w 10004"/>
                <a:gd name="connsiteY0" fmla="*/ 0 h 10000"/>
                <a:gd name="connsiteX1" fmla="*/ 10004 w 10004"/>
                <a:gd name="connsiteY1" fmla="*/ 23 h 10000"/>
                <a:gd name="connsiteX2" fmla="*/ 7313 w 10004"/>
                <a:gd name="connsiteY2" fmla="*/ 4988 h 10000"/>
                <a:gd name="connsiteX3" fmla="*/ 10004 w 10004"/>
                <a:gd name="connsiteY3" fmla="*/ 9953 h 10000"/>
                <a:gd name="connsiteX4" fmla="*/ 5516 w 10004"/>
                <a:gd name="connsiteY4" fmla="*/ 10000 h 10000"/>
                <a:gd name="connsiteX5" fmla="*/ 6 w 10004"/>
                <a:gd name="connsiteY5" fmla="*/ 4988 h 10000"/>
                <a:gd name="connsiteX6" fmla="*/ 4518 w 10004"/>
                <a:gd name="connsiteY6" fmla="*/ 0 h 10000"/>
                <a:gd name="connsiteX0" fmla="*/ 4530 w 10016"/>
                <a:gd name="connsiteY0" fmla="*/ 0 h 10047"/>
                <a:gd name="connsiteX1" fmla="*/ 10016 w 10016"/>
                <a:gd name="connsiteY1" fmla="*/ 23 h 10047"/>
                <a:gd name="connsiteX2" fmla="*/ 7325 w 10016"/>
                <a:gd name="connsiteY2" fmla="*/ 4988 h 10047"/>
                <a:gd name="connsiteX3" fmla="*/ 10016 w 10016"/>
                <a:gd name="connsiteY3" fmla="*/ 9953 h 10047"/>
                <a:gd name="connsiteX4" fmla="*/ 6439 w 10016"/>
                <a:gd name="connsiteY4" fmla="*/ 10047 h 10047"/>
                <a:gd name="connsiteX5" fmla="*/ 18 w 10016"/>
                <a:gd name="connsiteY5" fmla="*/ 4988 h 10047"/>
                <a:gd name="connsiteX6" fmla="*/ 4530 w 10016"/>
                <a:gd name="connsiteY6" fmla="*/ 0 h 10047"/>
                <a:gd name="connsiteX0" fmla="*/ 5602 w 10001"/>
                <a:gd name="connsiteY0" fmla="*/ 0 h 10024"/>
                <a:gd name="connsiteX1" fmla="*/ 10001 w 10001"/>
                <a:gd name="connsiteY1" fmla="*/ 0 h 10024"/>
                <a:gd name="connsiteX2" fmla="*/ 7310 w 10001"/>
                <a:gd name="connsiteY2" fmla="*/ 4965 h 10024"/>
                <a:gd name="connsiteX3" fmla="*/ 10001 w 10001"/>
                <a:gd name="connsiteY3" fmla="*/ 9930 h 10024"/>
                <a:gd name="connsiteX4" fmla="*/ 6424 w 10001"/>
                <a:gd name="connsiteY4" fmla="*/ 10024 h 10024"/>
                <a:gd name="connsiteX5" fmla="*/ 3 w 10001"/>
                <a:gd name="connsiteY5" fmla="*/ 4965 h 10024"/>
                <a:gd name="connsiteX6" fmla="*/ 5602 w 10001"/>
                <a:gd name="connsiteY6" fmla="*/ 0 h 10024"/>
                <a:gd name="connsiteX0" fmla="*/ 6158 w 9999"/>
                <a:gd name="connsiteY0" fmla="*/ 0 h 10024"/>
                <a:gd name="connsiteX1" fmla="*/ 9999 w 9999"/>
                <a:gd name="connsiteY1" fmla="*/ 0 h 10024"/>
                <a:gd name="connsiteX2" fmla="*/ 7308 w 9999"/>
                <a:gd name="connsiteY2" fmla="*/ 4965 h 10024"/>
                <a:gd name="connsiteX3" fmla="*/ 9999 w 9999"/>
                <a:gd name="connsiteY3" fmla="*/ 9930 h 10024"/>
                <a:gd name="connsiteX4" fmla="*/ 6422 w 9999"/>
                <a:gd name="connsiteY4" fmla="*/ 10024 h 10024"/>
                <a:gd name="connsiteX5" fmla="*/ 1 w 9999"/>
                <a:gd name="connsiteY5" fmla="*/ 4965 h 10024"/>
                <a:gd name="connsiteX6" fmla="*/ 6158 w 9999"/>
                <a:gd name="connsiteY6" fmla="*/ 0 h 10024"/>
                <a:gd name="connsiteX0" fmla="*/ 6159 w 10000"/>
                <a:gd name="connsiteY0" fmla="*/ 0 h 10000"/>
                <a:gd name="connsiteX1" fmla="*/ 10000 w 10000"/>
                <a:gd name="connsiteY1" fmla="*/ 0 h 10000"/>
                <a:gd name="connsiteX2" fmla="*/ 7309 w 10000"/>
                <a:gd name="connsiteY2" fmla="*/ 4953 h 10000"/>
                <a:gd name="connsiteX3" fmla="*/ 10000 w 10000"/>
                <a:gd name="connsiteY3" fmla="*/ 9906 h 10000"/>
                <a:gd name="connsiteX4" fmla="*/ 6423 w 10000"/>
                <a:gd name="connsiteY4" fmla="*/ 10000 h 10000"/>
                <a:gd name="connsiteX5" fmla="*/ 1 w 10000"/>
                <a:gd name="connsiteY5" fmla="*/ 4953 h 10000"/>
                <a:gd name="connsiteX6" fmla="*/ 6159 w 10000"/>
                <a:gd name="connsiteY6" fmla="*/ 0 h 10000"/>
                <a:gd name="connsiteX0" fmla="*/ 6159 w 10000"/>
                <a:gd name="connsiteY0" fmla="*/ 0 h 10000"/>
                <a:gd name="connsiteX1" fmla="*/ 10000 w 10000"/>
                <a:gd name="connsiteY1" fmla="*/ 0 h 10000"/>
                <a:gd name="connsiteX2" fmla="*/ 7309 w 10000"/>
                <a:gd name="connsiteY2" fmla="*/ 4953 h 10000"/>
                <a:gd name="connsiteX3" fmla="*/ 10000 w 10000"/>
                <a:gd name="connsiteY3" fmla="*/ 9906 h 10000"/>
                <a:gd name="connsiteX4" fmla="*/ 6423 w 10000"/>
                <a:gd name="connsiteY4" fmla="*/ 10000 h 10000"/>
                <a:gd name="connsiteX5" fmla="*/ 1 w 10000"/>
                <a:gd name="connsiteY5" fmla="*/ 4953 h 10000"/>
                <a:gd name="connsiteX6" fmla="*/ 6159 w 10000"/>
                <a:gd name="connsiteY6" fmla="*/ 0 h 10000"/>
                <a:gd name="connsiteX0" fmla="*/ 6159 w 10000"/>
                <a:gd name="connsiteY0" fmla="*/ 0 h 10000"/>
                <a:gd name="connsiteX1" fmla="*/ 10000 w 10000"/>
                <a:gd name="connsiteY1" fmla="*/ 0 h 10000"/>
                <a:gd name="connsiteX2" fmla="*/ 7309 w 10000"/>
                <a:gd name="connsiteY2" fmla="*/ 4953 h 10000"/>
                <a:gd name="connsiteX3" fmla="*/ 10000 w 10000"/>
                <a:gd name="connsiteY3" fmla="*/ 9906 h 10000"/>
                <a:gd name="connsiteX4" fmla="*/ 6423 w 10000"/>
                <a:gd name="connsiteY4" fmla="*/ 10000 h 10000"/>
                <a:gd name="connsiteX5" fmla="*/ 1 w 10000"/>
                <a:gd name="connsiteY5" fmla="*/ 4953 h 10000"/>
                <a:gd name="connsiteX6" fmla="*/ 6159 w 10000"/>
                <a:gd name="connsiteY6" fmla="*/ 0 h 10000"/>
                <a:gd name="connsiteX0" fmla="*/ 6159 w 10000"/>
                <a:gd name="connsiteY0" fmla="*/ 0 h 10000"/>
                <a:gd name="connsiteX1" fmla="*/ 10000 w 10000"/>
                <a:gd name="connsiteY1" fmla="*/ 0 h 10000"/>
                <a:gd name="connsiteX2" fmla="*/ 7309 w 10000"/>
                <a:gd name="connsiteY2" fmla="*/ 4953 h 10000"/>
                <a:gd name="connsiteX3" fmla="*/ 10000 w 10000"/>
                <a:gd name="connsiteY3" fmla="*/ 9906 h 10000"/>
                <a:gd name="connsiteX4" fmla="*/ 6423 w 10000"/>
                <a:gd name="connsiteY4" fmla="*/ 10000 h 10000"/>
                <a:gd name="connsiteX5" fmla="*/ 1 w 10000"/>
                <a:gd name="connsiteY5" fmla="*/ 4953 h 10000"/>
                <a:gd name="connsiteX6" fmla="*/ 6159 w 10000"/>
                <a:gd name="connsiteY6" fmla="*/ 0 h 10000"/>
                <a:gd name="connsiteX0" fmla="*/ 6159 w 10000"/>
                <a:gd name="connsiteY0" fmla="*/ 0 h 10000"/>
                <a:gd name="connsiteX1" fmla="*/ 10000 w 10000"/>
                <a:gd name="connsiteY1" fmla="*/ 0 h 10000"/>
                <a:gd name="connsiteX2" fmla="*/ 7309 w 10000"/>
                <a:gd name="connsiteY2" fmla="*/ 4953 h 10000"/>
                <a:gd name="connsiteX3" fmla="*/ 10000 w 10000"/>
                <a:gd name="connsiteY3" fmla="*/ 9906 h 10000"/>
                <a:gd name="connsiteX4" fmla="*/ 6423 w 10000"/>
                <a:gd name="connsiteY4" fmla="*/ 10000 h 10000"/>
                <a:gd name="connsiteX5" fmla="*/ 1 w 10000"/>
                <a:gd name="connsiteY5" fmla="*/ 4953 h 10000"/>
                <a:gd name="connsiteX6" fmla="*/ 6159 w 10000"/>
                <a:gd name="connsiteY6" fmla="*/ 0 h 10000"/>
                <a:gd name="connsiteX0" fmla="*/ 6159 w 10000"/>
                <a:gd name="connsiteY0" fmla="*/ 0 h 10000"/>
                <a:gd name="connsiteX1" fmla="*/ 10000 w 10000"/>
                <a:gd name="connsiteY1" fmla="*/ 0 h 10000"/>
                <a:gd name="connsiteX2" fmla="*/ 7309 w 10000"/>
                <a:gd name="connsiteY2" fmla="*/ 4953 h 10000"/>
                <a:gd name="connsiteX3" fmla="*/ 10000 w 10000"/>
                <a:gd name="connsiteY3" fmla="*/ 9906 h 10000"/>
                <a:gd name="connsiteX4" fmla="*/ 6423 w 10000"/>
                <a:gd name="connsiteY4" fmla="*/ 10000 h 10000"/>
                <a:gd name="connsiteX5" fmla="*/ 1 w 10000"/>
                <a:gd name="connsiteY5" fmla="*/ 4953 h 10000"/>
                <a:gd name="connsiteX6" fmla="*/ 6159 w 10000"/>
                <a:gd name="connsiteY6" fmla="*/ 0 h 10000"/>
                <a:gd name="connsiteX0" fmla="*/ 5924 w 9765"/>
                <a:gd name="connsiteY0" fmla="*/ 0 h 10000"/>
                <a:gd name="connsiteX1" fmla="*/ 9765 w 9765"/>
                <a:gd name="connsiteY1" fmla="*/ 0 h 10000"/>
                <a:gd name="connsiteX2" fmla="*/ 7074 w 9765"/>
                <a:gd name="connsiteY2" fmla="*/ 4953 h 10000"/>
                <a:gd name="connsiteX3" fmla="*/ 9765 w 9765"/>
                <a:gd name="connsiteY3" fmla="*/ 9906 h 10000"/>
                <a:gd name="connsiteX4" fmla="*/ 6188 w 9765"/>
                <a:gd name="connsiteY4" fmla="*/ 10000 h 10000"/>
                <a:gd name="connsiteX5" fmla="*/ 1 w 9765"/>
                <a:gd name="connsiteY5" fmla="*/ 4953 h 10000"/>
                <a:gd name="connsiteX6" fmla="*/ 5924 w 9765"/>
                <a:gd name="connsiteY6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65" h="10000">
                  <a:moveTo>
                    <a:pt x="5924" y="0"/>
                  </a:moveTo>
                  <a:lnTo>
                    <a:pt x="9765" y="0"/>
                  </a:lnTo>
                  <a:cubicBezTo>
                    <a:pt x="8827" y="232"/>
                    <a:pt x="7074" y="2218"/>
                    <a:pt x="7074" y="4953"/>
                  </a:cubicBezTo>
                  <a:cubicBezTo>
                    <a:pt x="7074" y="7689"/>
                    <a:pt x="8769" y="9558"/>
                    <a:pt x="9765" y="9906"/>
                  </a:cubicBezTo>
                  <a:lnTo>
                    <a:pt x="6188" y="10000"/>
                  </a:lnTo>
                  <a:cubicBezTo>
                    <a:pt x="2576" y="10046"/>
                    <a:pt x="45" y="6620"/>
                    <a:pt x="1" y="4953"/>
                  </a:cubicBezTo>
                  <a:cubicBezTo>
                    <a:pt x="-43" y="3286"/>
                    <a:pt x="1755" y="0"/>
                    <a:pt x="5924" y="0"/>
                  </a:cubicBezTo>
                  <a:close/>
                </a:path>
              </a:pathLst>
            </a:custGeom>
            <a:solidFill>
              <a:schemeClr val="bg2">
                <a:lumMod val="40000"/>
                <a:lumOff val="60000"/>
              </a:schemeClr>
            </a:solidFill>
            <a:ln>
              <a:solidFill>
                <a:schemeClr val="bg2">
                  <a:lumMod val="75000"/>
                </a:schemeClr>
              </a:solidFill>
              <a:headEnd type="none" w="sm" len="sm"/>
              <a:tailEnd type="none" w="sm" len="sm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sz="2000" b="1">
                <a:cs typeface="Arial" pitchFamily="34" charset="0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 bwMode="auto">
            <a:xfrm>
              <a:off x="775856" y="2193098"/>
              <a:ext cx="955531" cy="0"/>
            </a:xfrm>
            <a:prstGeom prst="line">
              <a:avLst/>
            </a:prstGeom>
            <a:solidFill>
              <a:schemeClr val="bg1"/>
            </a:solidFill>
            <a:ln w="28575" cap="flat" cmpd="sng" algn="ctr">
              <a:solidFill>
                <a:schemeClr val="tx2">
                  <a:lumMod val="50000"/>
                </a:schemeClr>
              </a:solidFill>
              <a:prstDash val="solid"/>
              <a:round/>
              <a:headEnd type="none" w="med" len="med"/>
              <a:tailEnd type="oval" w="med" len="med"/>
            </a:ln>
            <a:effectLst/>
          </p:spPr>
        </p:cxnSp>
        <p:cxnSp>
          <p:nvCxnSpPr>
            <p:cNvPr id="15" name="Straight Connector 14"/>
            <p:cNvCxnSpPr/>
            <p:nvPr/>
          </p:nvCxnSpPr>
          <p:spPr bwMode="auto">
            <a:xfrm>
              <a:off x="1415934" y="2513283"/>
              <a:ext cx="315452" cy="0"/>
            </a:xfrm>
            <a:prstGeom prst="line">
              <a:avLst/>
            </a:prstGeom>
            <a:solidFill>
              <a:schemeClr val="bg1"/>
            </a:solidFill>
            <a:ln w="28575" cap="flat" cmpd="sng" algn="ctr">
              <a:solidFill>
                <a:schemeClr val="tx2">
                  <a:lumMod val="50000"/>
                </a:schemeClr>
              </a:solidFill>
              <a:prstDash val="solid"/>
              <a:round/>
              <a:headEnd type="none" w="med" len="med"/>
              <a:tailEnd type="oval" w="med" len="med"/>
            </a:ln>
            <a:effectLst/>
          </p:spPr>
        </p:cxnSp>
        <p:cxnSp>
          <p:nvCxnSpPr>
            <p:cNvPr id="16" name="Straight Connector 15"/>
            <p:cNvCxnSpPr/>
            <p:nvPr/>
          </p:nvCxnSpPr>
          <p:spPr bwMode="auto">
            <a:xfrm flipH="1">
              <a:off x="2252877" y="2343621"/>
              <a:ext cx="645104" cy="0"/>
            </a:xfrm>
            <a:prstGeom prst="line">
              <a:avLst/>
            </a:prstGeom>
            <a:solidFill>
              <a:schemeClr val="bg1"/>
            </a:solidFill>
            <a:ln w="28575" cap="flat" cmpd="sng" algn="ctr">
              <a:solidFill>
                <a:schemeClr val="tx2">
                  <a:lumMod val="50000"/>
                </a:schemeClr>
              </a:solidFill>
              <a:prstDash val="solid"/>
              <a:round/>
              <a:headEnd type="none" w="lg" len="lg"/>
              <a:tailEnd type="oval" w="med" len="med"/>
            </a:ln>
            <a:effectLst/>
          </p:spPr>
        </p:cxnSp>
        <p:sp>
          <p:nvSpPr>
            <p:cNvPr id="20" name="TextBox 19"/>
            <p:cNvSpPr txBox="1"/>
            <p:nvPr/>
          </p:nvSpPr>
          <p:spPr>
            <a:xfrm>
              <a:off x="468775" y="1830131"/>
              <a:ext cx="8664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reset</a:t>
              </a:r>
            </a:p>
          </p:txBody>
        </p:sp>
        <p:sp>
          <p:nvSpPr>
            <p:cNvPr id="21" name="Oval 20"/>
            <p:cNvSpPr/>
            <p:nvPr/>
          </p:nvSpPr>
          <p:spPr bwMode="auto">
            <a:xfrm>
              <a:off x="2104941" y="3466588"/>
              <a:ext cx="137734" cy="137734"/>
            </a:xfrm>
            <a:prstGeom prst="ellipse">
              <a:avLst/>
            </a:prstGeom>
            <a:solidFill>
              <a:schemeClr val="bg2">
                <a:lumMod val="40000"/>
                <a:lumOff val="60000"/>
              </a:schemeClr>
            </a:solidFill>
            <a:ln>
              <a:solidFill>
                <a:schemeClr val="bg2">
                  <a:lumMod val="75000"/>
                </a:schemeClr>
              </a:solidFill>
              <a:headEnd type="none" w="sm" len="sm"/>
              <a:tailEnd type="none" w="sm" len="sm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ru-RU" sz="2000" b="1">
                <a:cs typeface="Arial" pitchFamily="34" charset="0"/>
              </a:endParaRPr>
            </a:p>
          </p:txBody>
        </p:sp>
        <p:sp>
          <p:nvSpPr>
            <p:cNvPr id="22" name="Flowchart: Delay 18"/>
            <p:cNvSpPr/>
            <p:nvPr/>
          </p:nvSpPr>
          <p:spPr bwMode="auto">
            <a:xfrm flipH="1">
              <a:off x="1638799" y="3233363"/>
              <a:ext cx="466142" cy="604184"/>
            </a:xfrm>
            <a:custGeom>
              <a:avLst/>
              <a:gdLst>
                <a:gd name="connsiteX0" fmla="*/ 1667 w 10000"/>
                <a:gd name="connsiteY0" fmla="*/ 0 h 10000"/>
                <a:gd name="connsiteX1" fmla="*/ 10000 w 10000"/>
                <a:gd name="connsiteY1" fmla="*/ 0 h 10000"/>
                <a:gd name="connsiteX2" fmla="*/ 8333 w 10000"/>
                <a:gd name="connsiteY2" fmla="*/ 5000 h 10000"/>
                <a:gd name="connsiteX3" fmla="*/ 10000 w 10000"/>
                <a:gd name="connsiteY3" fmla="*/ 10000 h 10000"/>
                <a:gd name="connsiteX4" fmla="*/ 1667 w 10000"/>
                <a:gd name="connsiteY4" fmla="*/ 10000 h 10000"/>
                <a:gd name="connsiteX5" fmla="*/ 0 w 10000"/>
                <a:gd name="connsiteY5" fmla="*/ 5000 h 10000"/>
                <a:gd name="connsiteX6" fmla="*/ 1667 w 10000"/>
                <a:gd name="connsiteY6" fmla="*/ 0 h 10000"/>
                <a:gd name="connsiteX0" fmla="*/ 3276 w 10041"/>
                <a:gd name="connsiteY0" fmla="*/ 0 h 10023"/>
                <a:gd name="connsiteX1" fmla="*/ 10041 w 10041"/>
                <a:gd name="connsiteY1" fmla="*/ 23 h 10023"/>
                <a:gd name="connsiteX2" fmla="*/ 8374 w 10041"/>
                <a:gd name="connsiteY2" fmla="*/ 5023 h 10023"/>
                <a:gd name="connsiteX3" fmla="*/ 10041 w 10041"/>
                <a:gd name="connsiteY3" fmla="*/ 10023 h 10023"/>
                <a:gd name="connsiteX4" fmla="*/ 1708 w 10041"/>
                <a:gd name="connsiteY4" fmla="*/ 10023 h 10023"/>
                <a:gd name="connsiteX5" fmla="*/ 41 w 10041"/>
                <a:gd name="connsiteY5" fmla="*/ 5023 h 10023"/>
                <a:gd name="connsiteX6" fmla="*/ 3276 w 10041"/>
                <a:gd name="connsiteY6" fmla="*/ 0 h 10023"/>
                <a:gd name="connsiteX0" fmla="*/ 3237 w 10002"/>
                <a:gd name="connsiteY0" fmla="*/ 0 h 10070"/>
                <a:gd name="connsiteX1" fmla="*/ 10002 w 10002"/>
                <a:gd name="connsiteY1" fmla="*/ 23 h 10070"/>
                <a:gd name="connsiteX2" fmla="*/ 8335 w 10002"/>
                <a:gd name="connsiteY2" fmla="*/ 5023 h 10070"/>
                <a:gd name="connsiteX3" fmla="*/ 10002 w 10002"/>
                <a:gd name="connsiteY3" fmla="*/ 10023 h 10070"/>
                <a:gd name="connsiteX4" fmla="*/ 3656 w 10002"/>
                <a:gd name="connsiteY4" fmla="*/ 10070 h 10070"/>
                <a:gd name="connsiteX5" fmla="*/ 2 w 10002"/>
                <a:gd name="connsiteY5" fmla="*/ 5023 h 10070"/>
                <a:gd name="connsiteX6" fmla="*/ 3237 w 10002"/>
                <a:gd name="connsiteY6" fmla="*/ 0 h 10070"/>
                <a:gd name="connsiteX0" fmla="*/ 3237 w 10002"/>
                <a:gd name="connsiteY0" fmla="*/ 0 h 10070"/>
                <a:gd name="connsiteX1" fmla="*/ 10002 w 10002"/>
                <a:gd name="connsiteY1" fmla="*/ 23 h 10070"/>
                <a:gd name="connsiteX2" fmla="*/ 7439 w 10002"/>
                <a:gd name="connsiteY2" fmla="*/ 5023 h 10070"/>
                <a:gd name="connsiteX3" fmla="*/ 10002 w 10002"/>
                <a:gd name="connsiteY3" fmla="*/ 10023 h 10070"/>
                <a:gd name="connsiteX4" fmla="*/ 3656 w 10002"/>
                <a:gd name="connsiteY4" fmla="*/ 10070 h 10070"/>
                <a:gd name="connsiteX5" fmla="*/ 2 w 10002"/>
                <a:gd name="connsiteY5" fmla="*/ 5023 h 10070"/>
                <a:gd name="connsiteX6" fmla="*/ 3237 w 10002"/>
                <a:gd name="connsiteY6" fmla="*/ 0 h 10070"/>
                <a:gd name="connsiteX0" fmla="*/ 2761 w 9526"/>
                <a:gd name="connsiteY0" fmla="*/ 0 h 10070"/>
                <a:gd name="connsiteX1" fmla="*/ 9526 w 9526"/>
                <a:gd name="connsiteY1" fmla="*/ 23 h 10070"/>
                <a:gd name="connsiteX2" fmla="*/ 6963 w 9526"/>
                <a:gd name="connsiteY2" fmla="*/ 5023 h 10070"/>
                <a:gd name="connsiteX3" fmla="*/ 9526 w 9526"/>
                <a:gd name="connsiteY3" fmla="*/ 10023 h 10070"/>
                <a:gd name="connsiteX4" fmla="*/ 3180 w 9526"/>
                <a:gd name="connsiteY4" fmla="*/ 10070 h 10070"/>
                <a:gd name="connsiteX5" fmla="*/ 2 w 9526"/>
                <a:gd name="connsiteY5" fmla="*/ 5023 h 10070"/>
                <a:gd name="connsiteX6" fmla="*/ 2761 w 9526"/>
                <a:gd name="connsiteY6" fmla="*/ 0 h 10070"/>
                <a:gd name="connsiteX0" fmla="*/ 2898 w 10000"/>
                <a:gd name="connsiteY0" fmla="*/ 0 h 10000"/>
                <a:gd name="connsiteX1" fmla="*/ 10000 w 10000"/>
                <a:gd name="connsiteY1" fmla="*/ 23 h 10000"/>
                <a:gd name="connsiteX2" fmla="*/ 7309 w 10000"/>
                <a:gd name="connsiteY2" fmla="*/ 4988 h 10000"/>
                <a:gd name="connsiteX3" fmla="*/ 10000 w 10000"/>
                <a:gd name="connsiteY3" fmla="*/ 9953 h 10000"/>
                <a:gd name="connsiteX4" fmla="*/ 3338 w 10000"/>
                <a:gd name="connsiteY4" fmla="*/ 10000 h 10000"/>
                <a:gd name="connsiteX5" fmla="*/ 2 w 10000"/>
                <a:gd name="connsiteY5" fmla="*/ 4988 h 10000"/>
                <a:gd name="connsiteX6" fmla="*/ 2898 w 10000"/>
                <a:gd name="connsiteY6" fmla="*/ 0 h 10000"/>
                <a:gd name="connsiteX0" fmla="*/ 4522 w 10008"/>
                <a:gd name="connsiteY0" fmla="*/ 0 h 10000"/>
                <a:gd name="connsiteX1" fmla="*/ 10008 w 10008"/>
                <a:gd name="connsiteY1" fmla="*/ 23 h 10000"/>
                <a:gd name="connsiteX2" fmla="*/ 7317 w 10008"/>
                <a:gd name="connsiteY2" fmla="*/ 4988 h 10000"/>
                <a:gd name="connsiteX3" fmla="*/ 10008 w 10008"/>
                <a:gd name="connsiteY3" fmla="*/ 9953 h 10000"/>
                <a:gd name="connsiteX4" fmla="*/ 3346 w 10008"/>
                <a:gd name="connsiteY4" fmla="*/ 10000 h 10000"/>
                <a:gd name="connsiteX5" fmla="*/ 10 w 10008"/>
                <a:gd name="connsiteY5" fmla="*/ 4988 h 10000"/>
                <a:gd name="connsiteX6" fmla="*/ 4522 w 10008"/>
                <a:gd name="connsiteY6" fmla="*/ 0 h 10000"/>
                <a:gd name="connsiteX0" fmla="*/ 4518 w 10004"/>
                <a:gd name="connsiteY0" fmla="*/ 0 h 10000"/>
                <a:gd name="connsiteX1" fmla="*/ 10004 w 10004"/>
                <a:gd name="connsiteY1" fmla="*/ 23 h 10000"/>
                <a:gd name="connsiteX2" fmla="*/ 7313 w 10004"/>
                <a:gd name="connsiteY2" fmla="*/ 4988 h 10000"/>
                <a:gd name="connsiteX3" fmla="*/ 10004 w 10004"/>
                <a:gd name="connsiteY3" fmla="*/ 9953 h 10000"/>
                <a:gd name="connsiteX4" fmla="*/ 5516 w 10004"/>
                <a:gd name="connsiteY4" fmla="*/ 10000 h 10000"/>
                <a:gd name="connsiteX5" fmla="*/ 6 w 10004"/>
                <a:gd name="connsiteY5" fmla="*/ 4988 h 10000"/>
                <a:gd name="connsiteX6" fmla="*/ 4518 w 10004"/>
                <a:gd name="connsiteY6" fmla="*/ 0 h 10000"/>
                <a:gd name="connsiteX0" fmla="*/ 4530 w 10016"/>
                <a:gd name="connsiteY0" fmla="*/ 0 h 10047"/>
                <a:gd name="connsiteX1" fmla="*/ 10016 w 10016"/>
                <a:gd name="connsiteY1" fmla="*/ 23 h 10047"/>
                <a:gd name="connsiteX2" fmla="*/ 7325 w 10016"/>
                <a:gd name="connsiteY2" fmla="*/ 4988 h 10047"/>
                <a:gd name="connsiteX3" fmla="*/ 10016 w 10016"/>
                <a:gd name="connsiteY3" fmla="*/ 9953 h 10047"/>
                <a:gd name="connsiteX4" fmla="*/ 6439 w 10016"/>
                <a:gd name="connsiteY4" fmla="*/ 10047 h 10047"/>
                <a:gd name="connsiteX5" fmla="*/ 18 w 10016"/>
                <a:gd name="connsiteY5" fmla="*/ 4988 h 10047"/>
                <a:gd name="connsiteX6" fmla="*/ 4530 w 10016"/>
                <a:gd name="connsiteY6" fmla="*/ 0 h 10047"/>
                <a:gd name="connsiteX0" fmla="*/ 5602 w 10001"/>
                <a:gd name="connsiteY0" fmla="*/ 0 h 10024"/>
                <a:gd name="connsiteX1" fmla="*/ 10001 w 10001"/>
                <a:gd name="connsiteY1" fmla="*/ 0 h 10024"/>
                <a:gd name="connsiteX2" fmla="*/ 7310 w 10001"/>
                <a:gd name="connsiteY2" fmla="*/ 4965 h 10024"/>
                <a:gd name="connsiteX3" fmla="*/ 10001 w 10001"/>
                <a:gd name="connsiteY3" fmla="*/ 9930 h 10024"/>
                <a:gd name="connsiteX4" fmla="*/ 6424 w 10001"/>
                <a:gd name="connsiteY4" fmla="*/ 10024 h 10024"/>
                <a:gd name="connsiteX5" fmla="*/ 3 w 10001"/>
                <a:gd name="connsiteY5" fmla="*/ 4965 h 10024"/>
                <a:gd name="connsiteX6" fmla="*/ 5602 w 10001"/>
                <a:gd name="connsiteY6" fmla="*/ 0 h 10024"/>
                <a:gd name="connsiteX0" fmla="*/ 6158 w 9999"/>
                <a:gd name="connsiteY0" fmla="*/ 0 h 10024"/>
                <a:gd name="connsiteX1" fmla="*/ 9999 w 9999"/>
                <a:gd name="connsiteY1" fmla="*/ 0 h 10024"/>
                <a:gd name="connsiteX2" fmla="*/ 7308 w 9999"/>
                <a:gd name="connsiteY2" fmla="*/ 4965 h 10024"/>
                <a:gd name="connsiteX3" fmla="*/ 9999 w 9999"/>
                <a:gd name="connsiteY3" fmla="*/ 9930 h 10024"/>
                <a:gd name="connsiteX4" fmla="*/ 6422 w 9999"/>
                <a:gd name="connsiteY4" fmla="*/ 10024 h 10024"/>
                <a:gd name="connsiteX5" fmla="*/ 1 w 9999"/>
                <a:gd name="connsiteY5" fmla="*/ 4965 h 10024"/>
                <a:gd name="connsiteX6" fmla="*/ 6158 w 9999"/>
                <a:gd name="connsiteY6" fmla="*/ 0 h 10024"/>
                <a:gd name="connsiteX0" fmla="*/ 6159 w 10000"/>
                <a:gd name="connsiteY0" fmla="*/ 0 h 10000"/>
                <a:gd name="connsiteX1" fmla="*/ 10000 w 10000"/>
                <a:gd name="connsiteY1" fmla="*/ 0 h 10000"/>
                <a:gd name="connsiteX2" fmla="*/ 7309 w 10000"/>
                <a:gd name="connsiteY2" fmla="*/ 4953 h 10000"/>
                <a:gd name="connsiteX3" fmla="*/ 10000 w 10000"/>
                <a:gd name="connsiteY3" fmla="*/ 9906 h 10000"/>
                <a:gd name="connsiteX4" fmla="*/ 6423 w 10000"/>
                <a:gd name="connsiteY4" fmla="*/ 10000 h 10000"/>
                <a:gd name="connsiteX5" fmla="*/ 1 w 10000"/>
                <a:gd name="connsiteY5" fmla="*/ 4953 h 10000"/>
                <a:gd name="connsiteX6" fmla="*/ 6159 w 10000"/>
                <a:gd name="connsiteY6" fmla="*/ 0 h 10000"/>
                <a:gd name="connsiteX0" fmla="*/ 6159 w 10000"/>
                <a:gd name="connsiteY0" fmla="*/ 0 h 10000"/>
                <a:gd name="connsiteX1" fmla="*/ 10000 w 10000"/>
                <a:gd name="connsiteY1" fmla="*/ 0 h 10000"/>
                <a:gd name="connsiteX2" fmla="*/ 7309 w 10000"/>
                <a:gd name="connsiteY2" fmla="*/ 4953 h 10000"/>
                <a:gd name="connsiteX3" fmla="*/ 10000 w 10000"/>
                <a:gd name="connsiteY3" fmla="*/ 9906 h 10000"/>
                <a:gd name="connsiteX4" fmla="*/ 6423 w 10000"/>
                <a:gd name="connsiteY4" fmla="*/ 10000 h 10000"/>
                <a:gd name="connsiteX5" fmla="*/ 1 w 10000"/>
                <a:gd name="connsiteY5" fmla="*/ 4953 h 10000"/>
                <a:gd name="connsiteX6" fmla="*/ 6159 w 10000"/>
                <a:gd name="connsiteY6" fmla="*/ 0 h 10000"/>
                <a:gd name="connsiteX0" fmla="*/ 6159 w 10000"/>
                <a:gd name="connsiteY0" fmla="*/ 0 h 10000"/>
                <a:gd name="connsiteX1" fmla="*/ 10000 w 10000"/>
                <a:gd name="connsiteY1" fmla="*/ 0 h 10000"/>
                <a:gd name="connsiteX2" fmla="*/ 7309 w 10000"/>
                <a:gd name="connsiteY2" fmla="*/ 4953 h 10000"/>
                <a:gd name="connsiteX3" fmla="*/ 10000 w 10000"/>
                <a:gd name="connsiteY3" fmla="*/ 9906 h 10000"/>
                <a:gd name="connsiteX4" fmla="*/ 6423 w 10000"/>
                <a:gd name="connsiteY4" fmla="*/ 10000 h 10000"/>
                <a:gd name="connsiteX5" fmla="*/ 1 w 10000"/>
                <a:gd name="connsiteY5" fmla="*/ 4953 h 10000"/>
                <a:gd name="connsiteX6" fmla="*/ 6159 w 10000"/>
                <a:gd name="connsiteY6" fmla="*/ 0 h 10000"/>
                <a:gd name="connsiteX0" fmla="*/ 6159 w 10000"/>
                <a:gd name="connsiteY0" fmla="*/ 0 h 10000"/>
                <a:gd name="connsiteX1" fmla="*/ 10000 w 10000"/>
                <a:gd name="connsiteY1" fmla="*/ 0 h 10000"/>
                <a:gd name="connsiteX2" fmla="*/ 7309 w 10000"/>
                <a:gd name="connsiteY2" fmla="*/ 4953 h 10000"/>
                <a:gd name="connsiteX3" fmla="*/ 10000 w 10000"/>
                <a:gd name="connsiteY3" fmla="*/ 9906 h 10000"/>
                <a:gd name="connsiteX4" fmla="*/ 6423 w 10000"/>
                <a:gd name="connsiteY4" fmla="*/ 10000 h 10000"/>
                <a:gd name="connsiteX5" fmla="*/ 1 w 10000"/>
                <a:gd name="connsiteY5" fmla="*/ 4953 h 10000"/>
                <a:gd name="connsiteX6" fmla="*/ 6159 w 10000"/>
                <a:gd name="connsiteY6" fmla="*/ 0 h 10000"/>
                <a:gd name="connsiteX0" fmla="*/ 6159 w 10000"/>
                <a:gd name="connsiteY0" fmla="*/ 0 h 10000"/>
                <a:gd name="connsiteX1" fmla="*/ 10000 w 10000"/>
                <a:gd name="connsiteY1" fmla="*/ 0 h 10000"/>
                <a:gd name="connsiteX2" fmla="*/ 7309 w 10000"/>
                <a:gd name="connsiteY2" fmla="*/ 4953 h 10000"/>
                <a:gd name="connsiteX3" fmla="*/ 10000 w 10000"/>
                <a:gd name="connsiteY3" fmla="*/ 9906 h 10000"/>
                <a:gd name="connsiteX4" fmla="*/ 6423 w 10000"/>
                <a:gd name="connsiteY4" fmla="*/ 10000 h 10000"/>
                <a:gd name="connsiteX5" fmla="*/ 1 w 10000"/>
                <a:gd name="connsiteY5" fmla="*/ 4953 h 10000"/>
                <a:gd name="connsiteX6" fmla="*/ 6159 w 10000"/>
                <a:gd name="connsiteY6" fmla="*/ 0 h 10000"/>
                <a:gd name="connsiteX0" fmla="*/ 6159 w 10000"/>
                <a:gd name="connsiteY0" fmla="*/ 0 h 10000"/>
                <a:gd name="connsiteX1" fmla="*/ 10000 w 10000"/>
                <a:gd name="connsiteY1" fmla="*/ 0 h 10000"/>
                <a:gd name="connsiteX2" fmla="*/ 7309 w 10000"/>
                <a:gd name="connsiteY2" fmla="*/ 4953 h 10000"/>
                <a:gd name="connsiteX3" fmla="*/ 10000 w 10000"/>
                <a:gd name="connsiteY3" fmla="*/ 9906 h 10000"/>
                <a:gd name="connsiteX4" fmla="*/ 6423 w 10000"/>
                <a:gd name="connsiteY4" fmla="*/ 10000 h 10000"/>
                <a:gd name="connsiteX5" fmla="*/ 1 w 10000"/>
                <a:gd name="connsiteY5" fmla="*/ 4953 h 10000"/>
                <a:gd name="connsiteX6" fmla="*/ 6159 w 10000"/>
                <a:gd name="connsiteY6" fmla="*/ 0 h 10000"/>
                <a:gd name="connsiteX0" fmla="*/ 5924 w 9765"/>
                <a:gd name="connsiteY0" fmla="*/ 0 h 10000"/>
                <a:gd name="connsiteX1" fmla="*/ 9765 w 9765"/>
                <a:gd name="connsiteY1" fmla="*/ 0 h 10000"/>
                <a:gd name="connsiteX2" fmla="*/ 7074 w 9765"/>
                <a:gd name="connsiteY2" fmla="*/ 4953 h 10000"/>
                <a:gd name="connsiteX3" fmla="*/ 9765 w 9765"/>
                <a:gd name="connsiteY3" fmla="*/ 9906 h 10000"/>
                <a:gd name="connsiteX4" fmla="*/ 6188 w 9765"/>
                <a:gd name="connsiteY4" fmla="*/ 10000 h 10000"/>
                <a:gd name="connsiteX5" fmla="*/ 1 w 9765"/>
                <a:gd name="connsiteY5" fmla="*/ 4953 h 10000"/>
                <a:gd name="connsiteX6" fmla="*/ 5924 w 9765"/>
                <a:gd name="connsiteY6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65" h="10000">
                  <a:moveTo>
                    <a:pt x="5924" y="0"/>
                  </a:moveTo>
                  <a:lnTo>
                    <a:pt x="9765" y="0"/>
                  </a:lnTo>
                  <a:cubicBezTo>
                    <a:pt x="8827" y="232"/>
                    <a:pt x="7074" y="2218"/>
                    <a:pt x="7074" y="4953"/>
                  </a:cubicBezTo>
                  <a:cubicBezTo>
                    <a:pt x="7074" y="7689"/>
                    <a:pt x="8769" y="9558"/>
                    <a:pt x="9765" y="9906"/>
                  </a:cubicBezTo>
                  <a:lnTo>
                    <a:pt x="6188" y="10000"/>
                  </a:lnTo>
                  <a:cubicBezTo>
                    <a:pt x="2576" y="10046"/>
                    <a:pt x="45" y="6620"/>
                    <a:pt x="1" y="4953"/>
                  </a:cubicBezTo>
                  <a:cubicBezTo>
                    <a:pt x="-43" y="3286"/>
                    <a:pt x="1755" y="0"/>
                    <a:pt x="5924" y="0"/>
                  </a:cubicBezTo>
                  <a:close/>
                </a:path>
              </a:pathLst>
            </a:custGeom>
            <a:solidFill>
              <a:schemeClr val="bg2">
                <a:lumMod val="40000"/>
                <a:lumOff val="60000"/>
              </a:schemeClr>
            </a:solidFill>
            <a:ln>
              <a:solidFill>
                <a:schemeClr val="bg2">
                  <a:lumMod val="75000"/>
                </a:schemeClr>
              </a:solidFill>
              <a:headEnd type="none" w="sm" len="sm"/>
              <a:tailEnd type="none" w="sm" len="sm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sz="2000" b="1">
                <a:cs typeface="Arial" pitchFamily="34" charset="0"/>
              </a:endParaRPr>
            </a:p>
          </p:txBody>
        </p:sp>
        <p:cxnSp>
          <p:nvCxnSpPr>
            <p:cNvPr id="23" name="Straight Connector 22"/>
            <p:cNvCxnSpPr/>
            <p:nvPr/>
          </p:nvCxnSpPr>
          <p:spPr bwMode="auto">
            <a:xfrm>
              <a:off x="775856" y="3704598"/>
              <a:ext cx="955531" cy="0"/>
            </a:xfrm>
            <a:prstGeom prst="line">
              <a:avLst/>
            </a:prstGeom>
            <a:solidFill>
              <a:schemeClr val="bg1"/>
            </a:solidFill>
            <a:ln w="28575" cap="flat" cmpd="sng" algn="ctr">
              <a:solidFill>
                <a:schemeClr val="tx2">
                  <a:lumMod val="50000"/>
                </a:schemeClr>
              </a:solidFill>
              <a:prstDash val="solid"/>
              <a:round/>
              <a:headEnd type="none" w="med" len="med"/>
              <a:tailEnd type="oval" w="med" len="med"/>
            </a:ln>
            <a:effectLst/>
          </p:spPr>
        </p:cxnSp>
        <p:cxnSp>
          <p:nvCxnSpPr>
            <p:cNvPr id="24" name="Straight Connector 23"/>
            <p:cNvCxnSpPr/>
            <p:nvPr/>
          </p:nvCxnSpPr>
          <p:spPr bwMode="auto">
            <a:xfrm flipH="1">
              <a:off x="2252877" y="3534937"/>
              <a:ext cx="645104" cy="0"/>
            </a:xfrm>
            <a:prstGeom prst="line">
              <a:avLst/>
            </a:prstGeom>
            <a:solidFill>
              <a:schemeClr val="bg1"/>
            </a:solidFill>
            <a:ln w="28575" cap="flat" cmpd="sng" algn="ctr">
              <a:solidFill>
                <a:schemeClr val="tx2">
                  <a:lumMod val="50000"/>
                </a:schemeClr>
              </a:solidFill>
              <a:prstDash val="solid"/>
              <a:round/>
              <a:headEnd type="none" w="lg" len="lg"/>
              <a:tailEnd type="oval" w="med" len="med"/>
            </a:ln>
            <a:effectLst/>
          </p:spPr>
        </p:cxnSp>
        <p:cxnSp>
          <p:nvCxnSpPr>
            <p:cNvPr id="25" name="Straight Connector 24"/>
            <p:cNvCxnSpPr/>
            <p:nvPr/>
          </p:nvCxnSpPr>
          <p:spPr bwMode="auto">
            <a:xfrm>
              <a:off x="1423457" y="3408725"/>
              <a:ext cx="315452" cy="0"/>
            </a:xfrm>
            <a:prstGeom prst="line">
              <a:avLst/>
            </a:prstGeom>
            <a:solidFill>
              <a:schemeClr val="bg1"/>
            </a:solidFill>
            <a:ln w="28575" cap="flat" cmpd="sng" algn="ctr">
              <a:solidFill>
                <a:schemeClr val="tx2">
                  <a:lumMod val="50000"/>
                </a:schemeClr>
              </a:solidFill>
              <a:prstDash val="solid"/>
              <a:round/>
              <a:headEnd type="none" w="med" len="med"/>
              <a:tailEnd type="oval" w="med" len="med"/>
            </a:ln>
            <a:effectLst/>
          </p:spPr>
        </p:cxnSp>
        <p:cxnSp>
          <p:nvCxnSpPr>
            <p:cNvPr id="35" name="Straight Connector 34"/>
            <p:cNvCxnSpPr/>
            <p:nvPr/>
          </p:nvCxnSpPr>
          <p:spPr bwMode="auto">
            <a:xfrm>
              <a:off x="1423457" y="3118388"/>
              <a:ext cx="2521" cy="290337"/>
            </a:xfrm>
            <a:prstGeom prst="line">
              <a:avLst/>
            </a:prstGeom>
            <a:solidFill>
              <a:schemeClr val="bg1"/>
            </a:solidFill>
            <a:ln w="28575" cap="flat" cmpd="sng" algn="ctr">
              <a:solidFill>
                <a:schemeClr val="tx2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1" name="Straight Connector 40"/>
            <p:cNvCxnSpPr/>
            <p:nvPr/>
          </p:nvCxnSpPr>
          <p:spPr bwMode="auto">
            <a:xfrm>
              <a:off x="2494722" y="2343621"/>
              <a:ext cx="2521" cy="290337"/>
            </a:xfrm>
            <a:prstGeom prst="line">
              <a:avLst/>
            </a:prstGeom>
            <a:solidFill>
              <a:schemeClr val="bg1"/>
            </a:solidFill>
            <a:ln w="28575" cap="flat" cmpd="sng" algn="ctr">
              <a:solidFill>
                <a:schemeClr val="tx2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44" name="TextBox 43"/>
            <p:cNvSpPr txBox="1"/>
            <p:nvPr/>
          </p:nvSpPr>
          <p:spPr>
            <a:xfrm>
              <a:off x="468775" y="3340229"/>
              <a:ext cx="91315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set</a:t>
              </a:r>
            </a:p>
          </p:txBody>
        </p:sp>
        <p:cxnSp>
          <p:nvCxnSpPr>
            <p:cNvPr id="45" name="Straight Connector 44"/>
            <p:cNvCxnSpPr/>
            <p:nvPr/>
          </p:nvCxnSpPr>
          <p:spPr bwMode="auto">
            <a:xfrm>
              <a:off x="2497244" y="3243756"/>
              <a:ext cx="2521" cy="290337"/>
            </a:xfrm>
            <a:prstGeom prst="line">
              <a:avLst/>
            </a:prstGeom>
            <a:solidFill>
              <a:schemeClr val="bg1"/>
            </a:solidFill>
            <a:ln w="28575" cap="flat" cmpd="sng" algn="ctr">
              <a:solidFill>
                <a:schemeClr val="tx2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6" name="Straight Connector 45"/>
            <p:cNvCxnSpPr/>
            <p:nvPr/>
          </p:nvCxnSpPr>
          <p:spPr bwMode="auto">
            <a:xfrm>
              <a:off x="1415934" y="2791400"/>
              <a:ext cx="1083831" cy="452356"/>
            </a:xfrm>
            <a:prstGeom prst="line">
              <a:avLst/>
            </a:prstGeom>
            <a:solidFill>
              <a:schemeClr val="bg1"/>
            </a:solidFill>
            <a:ln w="28575" cap="flat" cmpd="sng" algn="ctr">
              <a:solidFill>
                <a:schemeClr val="tx2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9" name="Straight Connector 48"/>
            <p:cNvCxnSpPr/>
            <p:nvPr/>
          </p:nvCxnSpPr>
          <p:spPr bwMode="auto">
            <a:xfrm>
              <a:off x="1415934" y="2501063"/>
              <a:ext cx="2521" cy="290337"/>
            </a:xfrm>
            <a:prstGeom prst="line">
              <a:avLst/>
            </a:prstGeom>
            <a:solidFill>
              <a:schemeClr val="bg1"/>
            </a:solidFill>
            <a:ln w="28575" cap="flat" cmpd="sng" algn="ctr">
              <a:solidFill>
                <a:schemeClr val="tx2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51" name="Oval 50"/>
            <p:cNvSpPr/>
            <p:nvPr/>
          </p:nvSpPr>
          <p:spPr bwMode="auto">
            <a:xfrm>
              <a:off x="1745097" y="2904134"/>
              <a:ext cx="101267" cy="98247"/>
            </a:xfrm>
            <a:prstGeom prst="ellipse">
              <a:avLst/>
            </a:prstGeom>
            <a:solidFill>
              <a:schemeClr val="bg1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ru-RU" sz="2000" b="1">
                <a:cs typeface="Arial" pitchFamily="34" charset="0"/>
              </a:endParaRPr>
            </a:p>
          </p:txBody>
        </p:sp>
        <p:cxnSp>
          <p:nvCxnSpPr>
            <p:cNvPr id="37" name="Straight Connector 36"/>
            <p:cNvCxnSpPr/>
            <p:nvPr/>
          </p:nvCxnSpPr>
          <p:spPr bwMode="auto">
            <a:xfrm flipH="1">
              <a:off x="1425979" y="2633959"/>
              <a:ext cx="1071265" cy="484430"/>
            </a:xfrm>
            <a:prstGeom prst="line">
              <a:avLst/>
            </a:prstGeom>
            <a:solidFill>
              <a:schemeClr val="bg1"/>
            </a:solidFill>
            <a:ln w="28575" cap="flat" cmpd="sng" algn="ctr">
              <a:solidFill>
                <a:schemeClr val="tx2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52" name="TextBox 51"/>
            <p:cNvSpPr txBox="1"/>
            <p:nvPr/>
          </p:nvSpPr>
          <p:spPr>
            <a:xfrm>
              <a:off x="2338595" y="2002738"/>
              <a:ext cx="55938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dirty="0"/>
                <a:t>Q</a:t>
              </a: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2338595" y="3181091"/>
              <a:ext cx="55938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dirty="0"/>
                <a:t>!Q</a:t>
              </a:r>
            </a:p>
          </p:txBody>
        </p:sp>
      </p:grpSp>
      <p:grpSp>
        <p:nvGrpSpPr>
          <p:cNvPr id="86" name="Group 85"/>
          <p:cNvGrpSpPr/>
          <p:nvPr/>
        </p:nvGrpSpPr>
        <p:grpSpPr>
          <a:xfrm>
            <a:off x="5106473" y="1342778"/>
            <a:ext cx="1522301" cy="1093694"/>
            <a:chOff x="1237558" y="4455457"/>
            <a:chExt cx="2393549" cy="1093694"/>
          </a:xfrm>
        </p:grpSpPr>
        <p:sp>
          <p:nvSpPr>
            <p:cNvPr id="87" name="Rectangle 86"/>
            <p:cNvSpPr/>
            <p:nvPr/>
          </p:nvSpPr>
          <p:spPr bwMode="auto">
            <a:xfrm>
              <a:off x="1999129" y="4455457"/>
              <a:ext cx="1290918" cy="1093694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>
              <a:solidFill>
                <a:schemeClr val="bg2">
                  <a:lumMod val="75000"/>
                </a:schemeClr>
              </a:solidFill>
              <a:headEnd type="none" w="sm" len="sm"/>
              <a:tailEnd type="none" w="sm" len="sm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sz="3600" b="1" dirty="0">
                <a:cs typeface="Arial" pitchFamily="34" charset="0"/>
              </a:endParaRPr>
            </a:p>
          </p:txBody>
        </p:sp>
        <p:sp>
          <p:nvSpPr>
            <p:cNvPr id="88" name="Rectangle 87"/>
            <p:cNvSpPr/>
            <p:nvPr/>
          </p:nvSpPr>
          <p:spPr>
            <a:xfrm>
              <a:off x="2000470" y="4547707"/>
              <a:ext cx="466785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dirty="0"/>
                <a:t>R</a:t>
              </a:r>
            </a:p>
          </p:txBody>
        </p:sp>
        <p:cxnSp>
          <p:nvCxnSpPr>
            <p:cNvPr id="89" name="Straight Connector 88"/>
            <p:cNvCxnSpPr/>
            <p:nvPr/>
          </p:nvCxnSpPr>
          <p:spPr bwMode="auto">
            <a:xfrm flipV="1">
              <a:off x="1237558" y="4733656"/>
              <a:ext cx="761570" cy="7744"/>
            </a:xfrm>
            <a:prstGeom prst="line">
              <a:avLst/>
            </a:prstGeom>
            <a:solidFill>
              <a:schemeClr val="bg1"/>
            </a:solidFill>
            <a:ln w="28575" cap="flat" cmpd="sng" algn="ctr">
              <a:solidFill>
                <a:schemeClr val="tx2">
                  <a:lumMod val="50000"/>
                </a:schemeClr>
              </a:solidFill>
              <a:prstDash val="solid"/>
              <a:round/>
              <a:headEnd type="none" w="med" len="med"/>
              <a:tailEnd type="oval" w="med" len="med"/>
            </a:ln>
            <a:effectLst/>
          </p:spPr>
        </p:cxnSp>
        <p:cxnSp>
          <p:nvCxnSpPr>
            <p:cNvPr id="90" name="Straight Connector 89"/>
            <p:cNvCxnSpPr/>
            <p:nvPr/>
          </p:nvCxnSpPr>
          <p:spPr bwMode="auto">
            <a:xfrm flipV="1">
              <a:off x="1237558" y="5271538"/>
              <a:ext cx="761570" cy="9787"/>
            </a:xfrm>
            <a:prstGeom prst="line">
              <a:avLst/>
            </a:prstGeom>
            <a:solidFill>
              <a:schemeClr val="bg1"/>
            </a:solidFill>
            <a:ln w="28575" cap="flat" cmpd="sng" algn="ctr">
              <a:solidFill>
                <a:schemeClr val="tx2">
                  <a:lumMod val="50000"/>
                </a:schemeClr>
              </a:solidFill>
              <a:prstDash val="solid"/>
              <a:round/>
              <a:headEnd type="none" w="med" len="med"/>
              <a:tailEnd type="oval" w="med" len="med"/>
            </a:ln>
            <a:effectLst/>
          </p:spPr>
        </p:cxnSp>
        <p:cxnSp>
          <p:nvCxnSpPr>
            <p:cNvPr id="91" name="Straight Connector 90"/>
            <p:cNvCxnSpPr/>
            <p:nvPr/>
          </p:nvCxnSpPr>
          <p:spPr bwMode="auto">
            <a:xfrm flipH="1">
              <a:off x="3291512" y="4733655"/>
              <a:ext cx="339595" cy="0"/>
            </a:xfrm>
            <a:prstGeom prst="line">
              <a:avLst/>
            </a:prstGeom>
            <a:solidFill>
              <a:schemeClr val="bg1"/>
            </a:solidFill>
            <a:ln w="28575" cap="flat" cmpd="sng" algn="ctr">
              <a:solidFill>
                <a:schemeClr val="tx2">
                  <a:lumMod val="50000"/>
                </a:schemeClr>
              </a:solidFill>
              <a:prstDash val="solid"/>
              <a:round/>
              <a:headEnd type="none" w="lg" len="lg"/>
              <a:tailEnd type="oval" w="med" len="med"/>
            </a:ln>
            <a:effectLst/>
          </p:spPr>
        </p:cxnSp>
        <p:sp>
          <p:nvSpPr>
            <p:cNvPr id="92" name="Rectangle 91"/>
            <p:cNvSpPr/>
            <p:nvPr/>
          </p:nvSpPr>
          <p:spPr>
            <a:xfrm>
              <a:off x="2758972" y="5102261"/>
              <a:ext cx="633134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dirty="0"/>
                <a:t>!Q</a:t>
              </a:r>
            </a:p>
          </p:txBody>
        </p:sp>
        <p:cxnSp>
          <p:nvCxnSpPr>
            <p:cNvPr id="93" name="Straight Connector 92"/>
            <p:cNvCxnSpPr/>
            <p:nvPr/>
          </p:nvCxnSpPr>
          <p:spPr bwMode="auto">
            <a:xfrm flipH="1">
              <a:off x="3291512" y="5271537"/>
              <a:ext cx="339595" cy="0"/>
            </a:xfrm>
            <a:prstGeom prst="line">
              <a:avLst/>
            </a:prstGeom>
            <a:solidFill>
              <a:schemeClr val="bg1"/>
            </a:solidFill>
            <a:ln w="28575" cap="flat" cmpd="sng" algn="ctr">
              <a:solidFill>
                <a:schemeClr val="tx2">
                  <a:lumMod val="50000"/>
                </a:schemeClr>
              </a:solidFill>
              <a:prstDash val="solid"/>
              <a:round/>
              <a:headEnd type="none" w="lg" len="lg"/>
              <a:tailEnd type="oval" w="med" len="med"/>
            </a:ln>
            <a:effectLst/>
          </p:spPr>
        </p:cxnSp>
        <p:sp>
          <p:nvSpPr>
            <p:cNvPr id="94" name="Rectangle 93"/>
            <p:cNvSpPr/>
            <p:nvPr/>
          </p:nvSpPr>
          <p:spPr>
            <a:xfrm>
              <a:off x="1995391" y="5098329"/>
              <a:ext cx="439062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dirty="0"/>
                <a:t>S</a:t>
              </a:r>
            </a:p>
          </p:txBody>
        </p:sp>
        <p:sp>
          <p:nvSpPr>
            <p:cNvPr id="95" name="Rectangle 94"/>
            <p:cNvSpPr/>
            <p:nvPr/>
          </p:nvSpPr>
          <p:spPr>
            <a:xfrm>
              <a:off x="2711073" y="4537702"/>
              <a:ext cx="580206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dirty="0"/>
                <a:t> Q</a:t>
              </a:r>
            </a:p>
          </p:txBody>
        </p:sp>
      </p:grpSp>
      <p:graphicFrame>
        <p:nvGraphicFramePr>
          <p:cNvPr id="96" name="Table 95"/>
          <p:cNvGraphicFramePr>
            <a:graphicFrameLocks noGrp="1"/>
          </p:cNvGraphicFramePr>
          <p:nvPr/>
        </p:nvGraphicFramePr>
        <p:xfrm>
          <a:off x="8050057" y="1195557"/>
          <a:ext cx="1782501" cy="16788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76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65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6004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2826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37715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Q</a:t>
                      </a:r>
                      <a:r>
                        <a:rPr lang="en-US" sz="1400" dirty="0"/>
                        <a:t>t-1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/>
                        <a:t>Qt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129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onsolas" pitchFamily="49" charset="0"/>
                          <a:cs typeface="Consolas" pitchFamily="49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onsolas" pitchFamily="49" charset="0"/>
                          <a:cs typeface="Consolas" pitchFamily="49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kern="1200" dirty="0">
                          <a:solidFill>
                            <a:schemeClr val="dk1"/>
                          </a:solidFill>
                          <a:latin typeface="Consolas" pitchFamily="49" charset="0"/>
                          <a:ea typeface="+mn-ea"/>
                          <a:cs typeface="Consolas" pitchFamily="49" charset="0"/>
                        </a:rPr>
                        <a:t>Q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kern="1200" dirty="0">
                          <a:solidFill>
                            <a:schemeClr val="dk1"/>
                          </a:solidFill>
                          <a:latin typeface="Consolas" pitchFamily="49" charset="0"/>
                          <a:ea typeface="+mn-ea"/>
                          <a:cs typeface="Consolas" pitchFamily="49" charset="0"/>
                        </a:rPr>
                        <a:t>Q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129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onsolas" pitchFamily="49" charset="0"/>
                          <a:cs typeface="Consolas" pitchFamily="49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onsolas" pitchFamily="49" charset="0"/>
                          <a:cs typeface="Consolas" pitchFamily="49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kern="1200" dirty="0">
                          <a:solidFill>
                            <a:schemeClr val="dk1"/>
                          </a:solidFill>
                          <a:latin typeface="Consolas" pitchFamily="49" charset="0"/>
                          <a:ea typeface="+mn-ea"/>
                          <a:cs typeface="Consolas" pitchFamily="49" charset="0"/>
                        </a:rPr>
                        <a:t>Q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kern="1200" dirty="0">
                          <a:solidFill>
                            <a:schemeClr val="dk1"/>
                          </a:solidFill>
                          <a:latin typeface="Consolas" pitchFamily="49" charset="0"/>
                          <a:ea typeface="+mn-ea"/>
                          <a:cs typeface="Consolas" pitchFamily="49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129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onsolas" pitchFamily="49" charset="0"/>
                          <a:cs typeface="Consolas" pitchFamily="49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onsolas" pitchFamily="49" charset="0"/>
                          <a:cs typeface="Consolas" pitchFamily="49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kern="1200" dirty="0">
                          <a:solidFill>
                            <a:schemeClr val="dk1"/>
                          </a:solidFill>
                          <a:latin typeface="Consolas" pitchFamily="49" charset="0"/>
                          <a:ea typeface="+mn-ea"/>
                          <a:cs typeface="Consolas" pitchFamily="49" charset="0"/>
                        </a:rPr>
                        <a:t>Q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kern="1200" dirty="0">
                          <a:solidFill>
                            <a:schemeClr val="dk1"/>
                          </a:solidFill>
                          <a:latin typeface="Consolas" pitchFamily="49" charset="0"/>
                          <a:ea typeface="+mn-ea"/>
                          <a:cs typeface="Consolas" pitchFamily="49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129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onsolas" pitchFamily="49" charset="0"/>
                          <a:cs typeface="Consolas" pitchFamily="49" charset="0"/>
                        </a:rPr>
                        <a:t>1</a:t>
                      </a:r>
                    </a:p>
                  </a:txBody>
                  <a:tcP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onsolas" pitchFamily="49" charset="0"/>
                          <a:cs typeface="Consolas" pitchFamily="49" charset="0"/>
                        </a:rPr>
                        <a:t>1</a:t>
                      </a:r>
                    </a:p>
                  </a:txBody>
                  <a:tcP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kern="1200" dirty="0">
                          <a:solidFill>
                            <a:schemeClr val="dk1"/>
                          </a:solidFill>
                          <a:latin typeface="Consolas" pitchFamily="49" charset="0"/>
                          <a:ea typeface="+mn-ea"/>
                          <a:cs typeface="Consolas" pitchFamily="49" charset="0"/>
                        </a:rPr>
                        <a:t>Q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kern="1200" dirty="0">
                          <a:solidFill>
                            <a:schemeClr val="dk1"/>
                          </a:solidFill>
                          <a:latin typeface="Consolas" pitchFamily="49" charset="0"/>
                          <a:ea typeface="+mn-ea"/>
                          <a:cs typeface="Consolas" pitchFamily="49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CC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pSp>
        <p:nvGrpSpPr>
          <p:cNvPr id="9" name="Group 8"/>
          <p:cNvGrpSpPr/>
          <p:nvPr/>
        </p:nvGrpSpPr>
        <p:grpSpPr>
          <a:xfrm>
            <a:off x="1909581" y="3093426"/>
            <a:ext cx="694658" cy="738664"/>
            <a:chOff x="1139501" y="3550642"/>
            <a:chExt cx="694658" cy="738664"/>
          </a:xfrm>
        </p:grpSpPr>
        <p:sp>
          <p:nvSpPr>
            <p:cNvPr id="6" name="TextBox 5"/>
            <p:cNvSpPr txBox="1"/>
            <p:nvPr/>
          </p:nvSpPr>
          <p:spPr>
            <a:xfrm>
              <a:off x="1139501" y="3663890"/>
              <a:ext cx="38985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>
                  <a:latin typeface="Neo Sans Intel" pitchFamily="34" charset="0"/>
                </a:rPr>
                <a:t>S</a:t>
              </a:r>
            </a:p>
          </p:txBody>
        </p:sp>
        <p:grpSp>
          <p:nvGrpSpPr>
            <p:cNvPr id="8" name="Group 7"/>
            <p:cNvGrpSpPr/>
            <p:nvPr/>
          </p:nvGrpSpPr>
          <p:grpSpPr>
            <a:xfrm>
              <a:off x="1522313" y="3550642"/>
              <a:ext cx="311846" cy="738664"/>
              <a:chOff x="1522313" y="3550642"/>
              <a:chExt cx="311846" cy="738664"/>
            </a:xfrm>
          </p:grpSpPr>
          <p:sp>
            <p:nvSpPr>
              <p:cNvPr id="7" name="TextBox 6"/>
              <p:cNvSpPr txBox="1"/>
              <p:nvPr/>
            </p:nvSpPr>
            <p:spPr>
              <a:xfrm>
                <a:off x="1522313" y="3919974"/>
                <a:ext cx="31130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Consolas" pitchFamily="49" charset="0"/>
                    <a:cs typeface="Consolas" pitchFamily="49" charset="0"/>
                  </a:rPr>
                  <a:t>0</a:t>
                </a:r>
              </a:p>
            </p:txBody>
          </p:sp>
          <p:sp>
            <p:nvSpPr>
              <p:cNvPr id="99" name="TextBox 98"/>
              <p:cNvSpPr txBox="1"/>
              <p:nvPr/>
            </p:nvSpPr>
            <p:spPr>
              <a:xfrm>
                <a:off x="1522855" y="3550642"/>
                <a:ext cx="31130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Consolas" pitchFamily="49" charset="0"/>
                    <a:cs typeface="Consolas" pitchFamily="49" charset="0"/>
                  </a:rPr>
                  <a:t>1</a:t>
                </a:r>
              </a:p>
            </p:txBody>
          </p:sp>
        </p:grpSp>
      </p:grpSp>
      <p:grpSp>
        <p:nvGrpSpPr>
          <p:cNvPr id="100" name="Group 99"/>
          <p:cNvGrpSpPr/>
          <p:nvPr/>
        </p:nvGrpSpPr>
        <p:grpSpPr>
          <a:xfrm>
            <a:off x="1909581" y="3960675"/>
            <a:ext cx="694658" cy="738664"/>
            <a:chOff x="1139501" y="3550642"/>
            <a:chExt cx="694658" cy="738664"/>
          </a:xfrm>
        </p:grpSpPr>
        <p:sp>
          <p:nvSpPr>
            <p:cNvPr id="101" name="TextBox 100"/>
            <p:cNvSpPr txBox="1"/>
            <p:nvPr/>
          </p:nvSpPr>
          <p:spPr>
            <a:xfrm>
              <a:off x="1139501" y="3663890"/>
              <a:ext cx="40748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>
                  <a:latin typeface="Neo Sans Intel" pitchFamily="34" charset="0"/>
                </a:rPr>
                <a:t>R</a:t>
              </a:r>
            </a:p>
          </p:txBody>
        </p:sp>
        <p:grpSp>
          <p:nvGrpSpPr>
            <p:cNvPr id="102" name="Group 101"/>
            <p:cNvGrpSpPr/>
            <p:nvPr/>
          </p:nvGrpSpPr>
          <p:grpSpPr>
            <a:xfrm>
              <a:off x="1522313" y="3550642"/>
              <a:ext cx="311846" cy="738664"/>
              <a:chOff x="1522313" y="3550642"/>
              <a:chExt cx="311846" cy="738664"/>
            </a:xfrm>
          </p:grpSpPr>
          <p:sp>
            <p:nvSpPr>
              <p:cNvPr id="103" name="TextBox 102"/>
              <p:cNvSpPr txBox="1"/>
              <p:nvPr/>
            </p:nvSpPr>
            <p:spPr>
              <a:xfrm>
                <a:off x="1522313" y="3919974"/>
                <a:ext cx="31130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Consolas" pitchFamily="49" charset="0"/>
                    <a:cs typeface="Consolas" pitchFamily="49" charset="0"/>
                  </a:rPr>
                  <a:t>0</a:t>
                </a:r>
              </a:p>
            </p:txBody>
          </p:sp>
          <p:sp>
            <p:nvSpPr>
              <p:cNvPr id="104" name="TextBox 103"/>
              <p:cNvSpPr txBox="1"/>
              <p:nvPr/>
            </p:nvSpPr>
            <p:spPr>
              <a:xfrm>
                <a:off x="1522855" y="3550642"/>
                <a:ext cx="31130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Consolas" pitchFamily="49" charset="0"/>
                    <a:cs typeface="Consolas" pitchFamily="49" charset="0"/>
                  </a:rPr>
                  <a:t>1</a:t>
                </a:r>
              </a:p>
            </p:txBody>
          </p:sp>
        </p:grpSp>
      </p:grpSp>
      <p:grpSp>
        <p:nvGrpSpPr>
          <p:cNvPr id="105" name="Group 104"/>
          <p:cNvGrpSpPr/>
          <p:nvPr/>
        </p:nvGrpSpPr>
        <p:grpSpPr>
          <a:xfrm>
            <a:off x="1909581" y="4827924"/>
            <a:ext cx="694658" cy="738664"/>
            <a:chOff x="1139501" y="3550642"/>
            <a:chExt cx="694658" cy="738664"/>
          </a:xfrm>
        </p:grpSpPr>
        <p:sp>
          <p:nvSpPr>
            <p:cNvPr id="106" name="TextBox 105"/>
            <p:cNvSpPr txBox="1"/>
            <p:nvPr/>
          </p:nvSpPr>
          <p:spPr>
            <a:xfrm>
              <a:off x="1139501" y="3663890"/>
              <a:ext cx="42351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>
                  <a:latin typeface="Neo Sans Intel" pitchFamily="34" charset="0"/>
                </a:rPr>
                <a:t>Q</a:t>
              </a:r>
            </a:p>
          </p:txBody>
        </p:sp>
        <p:grpSp>
          <p:nvGrpSpPr>
            <p:cNvPr id="107" name="Group 106"/>
            <p:cNvGrpSpPr/>
            <p:nvPr/>
          </p:nvGrpSpPr>
          <p:grpSpPr>
            <a:xfrm>
              <a:off x="1522313" y="3550642"/>
              <a:ext cx="311846" cy="738664"/>
              <a:chOff x="1522313" y="3550642"/>
              <a:chExt cx="311846" cy="738664"/>
            </a:xfrm>
          </p:grpSpPr>
          <p:sp>
            <p:nvSpPr>
              <p:cNvPr id="108" name="TextBox 107"/>
              <p:cNvSpPr txBox="1"/>
              <p:nvPr/>
            </p:nvSpPr>
            <p:spPr>
              <a:xfrm>
                <a:off x="1522313" y="3919974"/>
                <a:ext cx="31130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Consolas" pitchFamily="49" charset="0"/>
                    <a:cs typeface="Consolas" pitchFamily="49" charset="0"/>
                  </a:rPr>
                  <a:t>0</a:t>
                </a:r>
              </a:p>
            </p:txBody>
          </p:sp>
          <p:sp>
            <p:nvSpPr>
              <p:cNvPr id="109" name="TextBox 108"/>
              <p:cNvSpPr txBox="1"/>
              <p:nvPr/>
            </p:nvSpPr>
            <p:spPr>
              <a:xfrm>
                <a:off x="1522855" y="3550642"/>
                <a:ext cx="31130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Consolas" pitchFamily="49" charset="0"/>
                    <a:cs typeface="Consolas" pitchFamily="49" charset="0"/>
                  </a:rPr>
                  <a:t>1</a:t>
                </a:r>
              </a:p>
            </p:txBody>
          </p:sp>
        </p:grpSp>
      </p:grpSp>
      <p:grpSp>
        <p:nvGrpSpPr>
          <p:cNvPr id="197" name="Group 196"/>
          <p:cNvGrpSpPr/>
          <p:nvPr/>
        </p:nvGrpSpPr>
        <p:grpSpPr>
          <a:xfrm>
            <a:off x="3426058" y="3279997"/>
            <a:ext cx="953378" cy="1234676"/>
            <a:chOff x="2344674" y="3279997"/>
            <a:chExt cx="953378" cy="1234676"/>
          </a:xfrm>
        </p:grpSpPr>
        <p:grpSp>
          <p:nvGrpSpPr>
            <p:cNvPr id="19" name="Group 18"/>
            <p:cNvGrpSpPr/>
            <p:nvPr/>
          </p:nvGrpSpPr>
          <p:grpSpPr>
            <a:xfrm>
              <a:off x="2344674" y="3279997"/>
              <a:ext cx="953378" cy="366919"/>
              <a:chOff x="2344674" y="3737213"/>
              <a:chExt cx="953378" cy="366919"/>
            </a:xfrm>
          </p:grpSpPr>
          <p:cxnSp>
            <p:nvCxnSpPr>
              <p:cNvPr id="112" name="Straight Connector 111"/>
              <p:cNvCxnSpPr/>
              <p:nvPr/>
            </p:nvCxnSpPr>
            <p:spPr bwMode="auto">
              <a:xfrm>
                <a:off x="2540178" y="3737213"/>
                <a:ext cx="757874" cy="0"/>
              </a:xfrm>
              <a:prstGeom prst="line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</p:cxnSp>
          <p:sp>
            <p:nvSpPr>
              <p:cNvPr id="14" name="Freeform 13"/>
              <p:cNvSpPr/>
              <p:nvPr/>
            </p:nvSpPr>
            <p:spPr bwMode="auto">
              <a:xfrm>
                <a:off x="2344674" y="3738372"/>
                <a:ext cx="201168" cy="365760"/>
              </a:xfrm>
              <a:custGeom>
                <a:avLst/>
                <a:gdLst>
                  <a:gd name="connsiteX0" fmla="*/ 0 w 230657"/>
                  <a:gd name="connsiteY0" fmla="*/ 469392 h 469392"/>
                  <a:gd name="connsiteX1" fmla="*/ 201168 w 230657"/>
                  <a:gd name="connsiteY1" fmla="*/ 97536 h 469392"/>
                  <a:gd name="connsiteX2" fmla="*/ 225552 w 230657"/>
                  <a:gd name="connsiteY2" fmla="*/ 0 h 469392"/>
                  <a:gd name="connsiteX0" fmla="*/ 0 w 201168"/>
                  <a:gd name="connsiteY0" fmla="*/ 371856 h 371856"/>
                  <a:gd name="connsiteX1" fmla="*/ 201168 w 201168"/>
                  <a:gd name="connsiteY1" fmla="*/ 0 h 371856"/>
                  <a:gd name="connsiteX0" fmla="*/ 0 w 201168"/>
                  <a:gd name="connsiteY0" fmla="*/ 371856 h 371856"/>
                  <a:gd name="connsiteX1" fmla="*/ 201168 w 201168"/>
                  <a:gd name="connsiteY1" fmla="*/ 0 h 371856"/>
                  <a:gd name="connsiteX0" fmla="*/ 0 w 201168"/>
                  <a:gd name="connsiteY0" fmla="*/ 371856 h 371856"/>
                  <a:gd name="connsiteX1" fmla="*/ 201168 w 201168"/>
                  <a:gd name="connsiteY1" fmla="*/ 0 h 3718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01168" h="371856">
                    <a:moveTo>
                      <a:pt x="0" y="371856"/>
                    </a:moveTo>
                    <a:cubicBezTo>
                      <a:pt x="60833" y="371729"/>
                      <a:pt x="133096" y="127"/>
                      <a:pt x="201168" y="0"/>
                    </a:cubicBezTo>
                  </a:path>
                </a:pathLst>
              </a:cu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000" b="1">
                  <a:latin typeface="Neo Sans Intel" pitchFamily="34" charset="0"/>
                  <a:cs typeface="Arial" pitchFamily="34" charset="0"/>
                </a:endParaRPr>
              </a:p>
            </p:txBody>
          </p:sp>
        </p:grpSp>
        <p:cxnSp>
          <p:nvCxnSpPr>
            <p:cNvPr id="113" name="Straight Connector 112"/>
            <p:cNvCxnSpPr/>
            <p:nvPr/>
          </p:nvCxnSpPr>
          <p:spPr bwMode="auto">
            <a:xfrm>
              <a:off x="2344674" y="4514673"/>
              <a:ext cx="953378" cy="0"/>
            </a:xfrm>
            <a:prstGeom prst="line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</p:cxnSp>
      </p:grpSp>
      <p:grpSp>
        <p:nvGrpSpPr>
          <p:cNvPr id="212" name="Group 211"/>
          <p:cNvGrpSpPr/>
          <p:nvPr/>
        </p:nvGrpSpPr>
        <p:grpSpPr>
          <a:xfrm>
            <a:off x="4376633" y="3279997"/>
            <a:ext cx="763508" cy="1234676"/>
            <a:chOff x="3295249" y="3279997"/>
            <a:chExt cx="763508" cy="1234676"/>
          </a:xfrm>
        </p:grpSpPr>
        <p:grpSp>
          <p:nvGrpSpPr>
            <p:cNvPr id="30" name="Group 29"/>
            <p:cNvGrpSpPr/>
            <p:nvPr/>
          </p:nvGrpSpPr>
          <p:grpSpPr>
            <a:xfrm flipH="1">
              <a:off x="3295249" y="3279997"/>
              <a:ext cx="763508" cy="367427"/>
              <a:chOff x="2231018" y="3738443"/>
              <a:chExt cx="763508" cy="367427"/>
            </a:xfrm>
          </p:grpSpPr>
          <p:cxnSp>
            <p:nvCxnSpPr>
              <p:cNvPr id="126" name="Straight Connector 125"/>
              <p:cNvCxnSpPr/>
              <p:nvPr/>
            </p:nvCxnSpPr>
            <p:spPr bwMode="auto">
              <a:xfrm>
                <a:off x="2231018" y="4105870"/>
                <a:ext cx="378937" cy="0"/>
              </a:xfrm>
              <a:prstGeom prst="line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</p:cxnSp>
          <p:grpSp>
            <p:nvGrpSpPr>
              <p:cNvPr id="127" name="Group 126"/>
              <p:cNvGrpSpPr/>
              <p:nvPr/>
            </p:nvGrpSpPr>
            <p:grpSpPr>
              <a:xfrm>
                <a:off x="2606492" y="3738443"/>
                <a:ext cx="388034" cy="366919"/>
                <a:chOff x="2344674" y="3737213"/>
                <a:chExt cx="388034" cy="366919"/>
              </a:xfrm>
            </p:grpSpPr>
            <p:cxnSp>
              <p:nvCxnSpPr>
                <p:cNvPr id="128" name="Straight Connector 127"/>
                <p:cNvCxnSpPr/>
                <p:nvPr/>
              </p:nvCxnSpPr>
              <p:spPr bwMode="auto">
                <a:xfrm>
                  <a:off x="2540177" y="3737213"/>
                  <a:ext cx="192531" cy="0"/>
                </a:xfrm>
                <a:prstGeom prst="line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</p:cxnSp>
            <p:sp>
              <p:nvSpPr>
                <p:cNvPr id="129" name="Freeform 128"/>
                <p:cNvSpPr/>
                <p:nvPr/>
              </p:nvSpPr>
              <p:spPr bwMode="auto">
                <a:xfrm>
                  <a:off x="2344674" y="3738372"/>
                  <a:ext cx="201168" cy="365760"/>
                </a:xfrm>
                <a:custGeom>
                  <a:avLst/>
                  <a:gdLst>
                    <a:gd name="connsiteX0" fmla="*/ 0 w 230657"/>
                    <a:gd name="connsiteY0" fmla="*/ 469392 h 469392"/>
                    <a:gd name="connsiteX1" fmla="*/ 201168 w 230657"/>
                    <a:gd name="connsiteY1" fmla="*/ 97536 h 469392"/>
                    <a:gd name="connsiteX2" fmla="*/ 225552 w 230657"/>
                    <a:gd name="connsiteY2" fmla="*/ 0 h 469392"/>
                    <a:gd name="connsiteX0" fmla="*/ 0 w 201168"/>
                    <a:gd name="connsiteY0" fmla="*/ 371856 h 371856"/>
                    <a:gd name="connsiteX1" fmla="*/ 201168 w 201168"/>
                    <a:gd name="connsiteY1" fmla="*/ 0 h 371856"/>
                    <a:gd name="connsiteX0" fmla="*/ 0 w 201168"/>
                    <a:gd name="connsiteY0" fmla="*/ 371856 h 371856"/>
                    <a:gd name="connsiteX1" fmla="*/ 201168 w 201168"/>
                    <a:gd name="connsiteY1" fmla="*/ 0 h 371856"/>
                    <a:gd name="connsiteX0" fmla="*/ 0 w 201168"/>
                    <a:gd name="connsiteY0" fmla="*/ 371856 h 371856"/>
                    <a:gd name="connsiteX1" fmla="*/ 201168 w 201168"/>
                    <a:gd name="connsiteY1" fmla="*/ 0 h 3718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01168" h="371856">
                      <a:moveTo>
                        <a:pt x="0" y="371856"/>
                      </a:moveTo>
                      <a:cubicBezTo>
                        <a:pt x="60833" y="371729"/>
                        <a:pt x="133096" y="127"/>
                        <a:pt x="201168" y="0"/>
                      </a:cubicBezTo>
                    </a:path>
                  </a:pathLst>
                </a:cu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000" b="1">
                    <a:latin typeface="Neo Sans Intel" pitchFamily="34" charset="0"/>
                    <a:cs typeface="Arial" pitchFamily="34" charset="0"/>
                  </a:endParaRPr>
                </a:p>
              </p:txBody>
            </p:sp>
          </p:grpSp>
        </p:grpSp>
        <p:cxnSp>
          <p:nvCxnSpPr>
            <p:cNvPr id="130" name="Straight Connector 129"/>
            <p:cNvCxnSpPr/>
            <p:nvPr/>
          </p:nvCxnSpPr>
          <p:spPr bwMode="auto">
            <a:xfrm>
              <a:off x="3298052" y="4514673"/>
              <a:ext cx="757874" cy="0"/>
            </a:xfrm>
            <a:prstGeom prst="line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</p:cxnSp>
      </p:grpSp>
      <p:grpSp>
        <p:nvGrpSpPr>
          <p:cNvPr id="214" name="Group 213"/>
          <p:cNvGrpSpPr/>
          <p:nvPr/>
        </p:nvGrpSpPr>
        <p:grpSpPr>
          <a:xfrm>
            <a:off x="5137310" y="3646917"/>
            <a:ext cx="953378" cy="867757"/>
            <a:chOff x="4055926" y="3646916"/>
            <a:chExt cx="953378" cy="867757"/>
          </a:xfrm>
        </p:grpSpPr>
        <p:grpSp>
          <p:nvGrpSpPr>
            <p:cNvPr id="132" name="Group 131"/>
            <p:cNvGrpSpPr/>
            <p:nvPr/>
          </p:nvGrpSpPr>
          <p:grpSpPr>
            <a:xfrm>
              <a:off x="4055926" y="4147754"/>
              <a:ext cx="953378" cy="366919"/>
              <a:chOff x="2344674" y="3737213"/>
              <a:chExt cx="953378" cy="366919"/>
            </a:xfrm>
          </p:grpSpPr>
          <p:cxnSp>
            <p:nvCxnSpPr>
              <p:cNvPr id="133" name="Straight Connector 132"/>
              <p:cNvCxnSpPr/>
              <p:nvPr/>
            </p:nvCxnSpPr>
            <p:spPr bwMode="auto">
              <a:xfrm>
                <a:off x="2540178" y="3737213"/>
                <a:ext cx="757874" cy="0"/>
              </a:xfrm>
              <a:prstGeom prst="line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</p:cxnSp>
          <p:sp>
            <p:nvSpPr>
              <p:cNvPr id="134" name="Freeform 133"/>
              <p:cNvSpPr/>
              <p:nvPr/>
            </p:nvSpPr>
            <p:spPr bwMode="auto">
              <a:xfrm>
                <a:off x="2344674" y="3738372"/>
                <a:ext cx="201168" cy="365760"/>
              </a:xfrm>
              <a:custGeom>
                <a:avLst/>
                <a:gdLst>
                  <a:gd name="connsiteX0" fmla="*/ 0 w 230657"/>
                  <a:gd name="connsiteY0" fmla="*/ 469392 h 469392"/>
                  <a:gd name="connsiteX1" fmla="*/ 201168 w 230657"/>
                  <a:gd name="connsiteY1" fmla="*/ 97536 h 469392"/>
                  <a:gd name="connsiteX2" fmla="*/ 225552 w 230657"/>
                  <a:gd name="connsiteY2" fmla="*/ 0 h 469392"/>
                  <a:gd name="connsiteX0" fmla="*/ 0 w 201168"/>
                  <a:gd name="connsiteY0" fmla="*/ 371856 h 371856"/>
                  <a:gd name="connsiteX1" fmla="*/ 201168 w 201168"/>
                  <a:gd name="connsiteY1" fmla="*/ 0 h 371856"/>
                  <a:gd name="connsiteX0" fmla="*/ 0 w 201168"/>
                  <a:gd name="connsiteY0" fmla="*/ 371856 h 371856"/>
                  <a:gd name="connsiteX1" fmla="*/ 201168 w 201168"/>
                  <a:gd name="connsiteY1" fmla="*/ 0 h 371856"/>
                  <a:gd name="connsiteX0" fmla="*/ 0 w 201168"/>
                  <a:gd name="connsiteY0" fmla="*/ 371856 h 371856"/>
                  <a:gd name="connsiteX1" fmla="*/ 201168 w 201168"/>
                  <a:gd name="connsiteY1" fmla="*/ 0 h 3718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01168" h="371856">
                    <a:moveTo>
                      <a:pt x="0" y="371856"/>
                    </a:moveTo>
                    <a:cubicBezTo>
                      <a:pt x="60833" y="371729"/>
                      <a:pt x="133096" y="127"/>
                      <a:pt x="201168" y="0"/>
                    </a:cubicBezTo>
                  </a:path>
                </a:pathLst>
              </a:cu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000" b="1">
                  <a:latin typeface="Neo Sans Intel" pitchFamily="34" charset="0"/>
                  <a:cs typeface="Arial" pitchFamily="34" charset="0"/>
                </a:endParaRPr>
              </a:p>
            </p:txBody>
          </p:sp>
        </p:grpSp>
        <p:cxnSp>
          <p:nvCxnSpPr>
            <p:cNvPr id="145" name="Straight Connector 144"/>
            <p:cNvCxnSpPr/>
            <p:nvPr/>
          </p:nvCxnSpPr>
          <p:spPr bwMode="auto">
            <a:xfrm>
              <a:off x="4055926" y="3646916"/>
              <a:ext cx="953378" cy="0"/>
            </a:xfrm>
            <a:prstGeom prst="line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</p:cxnSp>
      </p:grpSp>
      <p:grpSp>
        <p:nvGrpSpPr>
          <p:cNvPr id="224" name="Group 223"/>
          <p:cNvGrpSpPr/>
          <p:nvPr/>
        </p:nvGrpSpPr>
        <p:grpSpPr>
          <a:xfrm>
            <a:off x="6089585" y="3646917"/>
            <a:ext cx="1328852" cy="867757"/>
            <a:chOff x="5008201" y="3646916"/>
            <a:chExt cx="1328852" cy="867757"/>
          </a:xfrm>
        </p:grpSpPr>
        <p:grpSp>
          <p:nvGrpSpPr>
            <p:cNvPr id="146" name="Group 145"/>
            <p:cNvGrpSpPr/>
            <p:nvPr/>
          </p:nvGrpSpPr>
          <p:grpSpPr>
            <a:xfrm flipH="1">
              <a:off x="5008201" y="4147246"/>
              <a:ext cx="1328852" cy="367427"/>
              <a:chOff x="2231018" y="3738443"/>
              <a:chExt cx="1328852" cy="367427"/>
            </a:xfrm>
          </p:grpSpPr>
          <p:cxnSp>
            <p:nvCxnSpPr>
              <p:cNvPr id="147" name="Straight Connector 146"/>
              <p:cNvCxnSpPr/>
              <p:nvPr/>
            </p:nvCxnSpPr>
            <p:spPr bwMode="auto">
              <a:xfrm>
                <a:off x="2231018" y="4105870"/>
                <a:ext cx="378937" cy="0"/>
              </a:xfrm>
              <a:prstGeom prst="line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</p:cxnSp>
          <p:grpSp>
            <p:nvGrpSpPr>
              <p:cNvPr id="148" name="Group 147"/>
              <p:cNvGrpSpPr/>
              <p:nvPr/>
            </p:nvGrpSpPr>
            <p:grpSpPr>
              <a:xfrm>
                <a:off x="2606492" y="3738443"/>
                <a:ext cx="953378" cy="366919"/>
                <a:chOff x="2344674" y="3737213"/>
                <a:chExt cx="953378" cy="366919"/>
              </a:xfrm>
            </p:grpSpPr>
            <p:cxnSp>
              <p:nvCxnSpPr>
                <p:cNvPr id="149" name="Straight Connector 148"/>
                <p:cNvCxnSpPr/>
                <p:nvPr/>
              </p:nvCxnSpPr>
              <p:spPr bwMode="auto">
                <a:xfrm>
                  <a:off x="2540178" y="3737213"/>
                  <a:ext cx="757874" cy="0"/>
                </a:xfrm>
                <a:prstGeom prst="line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</p:cxnSp>
            <p:sp>
              <p:nvSpPr>
                <p:cNvPr id="150" name="Freeform 149"/>
                <p:cNvSpPr/>
                <p:nvPr/>
              </p:nvSpPr>
              <p:spPr bwMode="auto">
                <a:xfrm>
                  <a:off x="2344674" y="3738372"/>
                  <a:ext cx="201168" cy="365760"/>
                </a:xfrm>
                <a:custGeom>
                  <a:avLst/>
                  <a:gdLst>
                    <a:gd name="connsiteX0" fmla="*/ 0 w 230657"/>
                    <a:gd name="connsiteY0" fmla="*/ 469392 h 469392"/>
                    <a:gd name="connsiteX1" fmla="*/ 201168 w 230657"/>
                    <a:gd name="connsiteY1" fmla="*/ 97536 h 469392"/>
                    <a:gd name="connsiteX2" fmla="*/ 225552 w 230657"/>
                    <a:gd name="connsiteY2" fmla="*/ 0 h 469392"/>
                    <a:gd name="connsiteX0" fmla="*/ 0 w 201168"/>
                    <a:gd name="connsiteY0" fmla="*/ 371856 h 371856"/>
                    <a:gd name="connsiteX1" fmla="*/ 201168 w 201168"/>
                    <a:gd name="connsiteY1" fmla="*/ 0 h 371856"/>
                    <a:gd name="connsiteX0" fmla="*/ 0 w 201168"/>
                    <a:gd name="connsiteY0" fmla="*/ 371856 h 371856"/>
                    <a:gd name="connsiteX1" fmla="*/ 201168 w 201168"/>
                    <a:gd name="connsiteY1" fmla="*/ 0 h 371856"/>
                    <a:gd name="connsiteX0" fmla="*/ 0 w 201168"/>
                    <a:gd name="connsiteY0" fmla="*/ 371856 h 371856"/>
                    <a:gd name="connsiteX1" fmla="*/ 201168 w 201168"/>
                    <a:gd name="connsiteY1" fmla="*/ 0 h 3718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01168" h="371856">
                      <a:moveTo>
                        <a:pt x="0" y="371856"/>
                      </a:moveTo>
                      <a:cubicBezTo>
                        <a:pt x="60833" y="371729"/>
                        <a:pt x="133096" y="127"/>
                        <a:pt x="201168" y="0"/>
                      </a:cubicBezTo>
                    </a:path>
                  </a:pathLst>
                </a:cu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000" b="1">
                    <a:latin typeface="Neo Sans Intel" pitchFamily="34" charset="0"/>
                    <a:cs typeface="Arial" pitchFamily="34" charset="0"/>
                  </a:endParaRPr>
                </a:p>
              </p:txBody>
            </p:sp>
          </p:grpSp>
        </p:grpSp>
        <p:cxnSp>
          <p:nvCxnSpPr>
            <p:cNvPr id="151" name="Straight Connector 150"/>
            <p:cNvCxnSpPr/>
            <p:nvPr/>
          </p:nvCxnSpPr>
          <p:spPr bwMode="auto">
            <a:xfrm>
              <a:off x="5008201" y="3646916"/>
              <a:ext cx="1328852" cy="0"/>
            </a:xfrm>
            <a:prstGeom prst="line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</p:cxnSp>
      </p:grpSp>
      <p:grpSp>
        <p:nvGrpSpPr>
          <p:cNvPr id="226" name="Group 225"/>
          <p:cNvGrpSpPr/>
          <p:nvPr/>
        </p:nvGrpSpPr>
        <p:grpSpPr>
          <a:xfrm>
            <a:off x="7417415" y="3278211"/>
            <a:ext cx="954401" cy="1235716"/>
            <a:chOff x="6336030" y="3278211"/>
            <a:chExt cx="954401" cy="1235716"/>
          </a:xfrm>
        </p:grpSpPr>
        <p:grpSp>
          <p:nvGrpSpPr>
            <p:cNvPr id="153" name="Group 152"/>
            <p:cNvGrpSpPr/>
            <p:nvPr/>
          </p:nvGrpSpPr>
          <p:grpSpPr>
            <a:xfrm>
              <a:off x="6337053" y="3278211"/>
              <a:ext cx="953378" cy="366919"/>
              <a:chOff x="2344674" y="3737213"/>
              <a:chExt cx="953378" cy="366919"/>
            </a:xfrm>
          </p:grpSpPr>
          <p:cxnSp>
            <p:nvCxnSpPr>
              <p:cNvPr id="154" name="Straight Connector 153"/>
              <p:cNvCxnSpPr/>
              <p:nvPr/>
            </p:nvCxnSpPr>
            <p:spPr bwMode="auto">
              <a:xfrm>
                <a:off x="2540178" y="3737213"/>
                <a:ext cx="757874" cy="0"/>
              </a:xfrm>
              <a:prstGeom prst="line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</p:cxnSp>
          <p:sp>
            <p:nvSpPr>
              <p:cNvPr id="155" name="Freeform 154"/>
              <p:cNvSpPr/>
              <p:nvPr/>
            </p:nvSpPr>
            <p:spPr bwMode="auto">
              <a:xfrm>
                <a:off x="2344674" y="3738372"/>
                <a:ext cx="201168" cy="365760"/>
              </a:xfrm>
              <a:custGeom>
                <a:avLst/>
                <a:gdLst>
                  <a:gd name="connsiteX0" fmla="*/ 0 w 230657"/>
                  <a:gd name="connsiteY0" fmla="*/ 469392 h 469392"/>
                  <a:gd name="connsiteX1" fmla="*/ 201168 w 230657"/>
                  <a:gd name="connsiteY1" fmla="*/ 97536 h 469392"/>
                  <a:gd name="connsiteX2" fmla="*/ 225552 w 230657"/>
                  <a:gd name="connsiteY2" fmla="*/ 0 h 469392"/>
                  <a:gd name="connsiteX0" fmla="*/ 0 w 201168"/>
                  <a:gd name="connsiteY0" fmla="*/ 371856 h 371856"/>
                  <a:gd name="connsiteX1" fmla="*/ 201168 w 201168"/>
                  <a:gd name="connsiteY1" fmla="*/ 0 h 371856"/>
                  <a:gd name="connsiteX0" fmla="*/ 0 w 201168"/>
                  <a:gd name="connsiteY0" fmla="*/ 371856 h 371856"/>
                  <a:gd name="connsiteX1" fmla="*/ 201168 w 201168"/>
                  <a:gd name="connsiteY1" fmla="*/ 0 h 371856"/>
                  <a:gd name="connsiteX0" fmla="*/ 0 w 201168"/>
                  <a:gd name="connsiteY0" fmla="*/ 371856 h 371856"/>
                  <a:gd name="connsiteX1" fmla="*/ 201168 w 201168"/>
                  <a:gd name="connsiteY1" fmla="*/ 0 h 3718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01168" h="371856">
                    <a:moveTo>
                      <a:pt x="0" y="371856"/>
                    </a:moveTo>
                    <a:cubicBezTo>
                      <a:pt x="60833" y="371729"/>
                      <a:pt x="133096" y="127"/>
                      <a:pt x="201168" y="0"/>
                    </a:cubicBezTo>
                  </a:path>
                </a:pathLst>
              </a:cu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000" b="1">
                  <a:latin typeface="Neo Sans Inte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156" name="Group 155"/>
            <p:cNvGrpSpPr/>
            <p:nvPr/>
          </p:nvGrpSpPr>
          <p:grpSpPr>
            <a:xfrm>
              <a:off x="6336030" y="4147008"/>
              <a:ext cx="953378" cy="366919"/>
              <a:chOff x="2344674" y="3737213"/>
              <a:chExt cx="953378" cy="366919"/>
            </a:xfrm>
          </p:grpSpPr>
          <p:cxnSp>
            <p:nvCxnSpPr>
              <p:cNvPr id="157" name="Straight Connector 156"/>
              <p:cNvCxnSpPr/>
              <p:nvPr/>
            </p:nvCxnSpPr>
            <p:spPr bwMode="auto">
              <a:xfrm>
                <a:off x="2540178" y="3737213"/>
                <a:ext cx="757874" cy="0"/>
              </a:xfrm>
              <a:prstGeom prst="line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</p:cxnSp>
          <p:sp>
            <p:nvSpPr>
              <p:cNvPr id="158" name="Freeform 157"/>
              <p:cNvSpPr/>
              <p:nvPr/>
            </p:nvSpPr>
            <p:spPr bwMode="auto">
              <a:xfrm>
                <a:off x="2344674" y="3738372"/>
                <a:ext cx="201168" cy="365760"/>
              </a:xfrm>
              <a:custGeom>
                <a:avLst/>
                <a:gdLst>
                  <a:gd name="connsiteX0" fmla="*/ 0 w 230657"/>
                  <a:gd name="connsiteY0" fmla="*/ 469392 h 469392"/>
                  <a:gd name="connsiteX1" fmla="*/ 201168 w 230657"/>
                  <a:gd name="connsiteY1" fmla="*/ 97536 h 469392"/>
                  <a:gd name="connsiteX2" fmla="*/ 225552 w 230657"/>
                  <a:gd name="connsiteY2" fmla="*/ 0 h 469392"/>
                  <a:gd name="connsiteX0" fmla="*/ 0 w 201168"/>
                  <a:gd name="connsiteY0" fmla="*/ 371856 h 371856"/>
                  <a:gd name="connsiteX1" fmla="*/ 201168 w 201168"/>
                  <a:gd name="connsiteY1" fmla="*/ 0 h 371856"/>
                  <a:gd name="connsiteX0" fmla="*/ 0 w 201168"/>
                  <a:gd name="connsiteY0" fmla="*/ 371856 h 371856"/>
                  <a:gd name="connsiteX1" fmla="*/ 201168 w 201168"/>
                  <a:gd name="connsiteY1" fmla="*/ 0 h 371856"/>
                  <a:gd name="connsiteX0" fmla="*/ 0 w 201168"/>
                  <a:gd name="connsiteY0" fmla="*/ 371856 h 371856"/>
                  <a:gd name="connsiteX1" fmla="*/ 201168 w 201168"/>
                  <a:gd name="connsiteY1" fmla="*/ 0 h 3718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01168" h="371856">
                    <a:moveTo>
                      <a:pt x="0" y="371856"/>
                    </a:moveTo>
                    <a:cubicBezTo>
                      <a:pt x="60833" y="371729"/>
                      <a:pt x="133096" y="127"/>
                      <a:pt x="201168" y="0"/>
                    </a:cubicBezTo>
                  </a:path>
                </a:pathLst>
              </a:cu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000" b="1">
                  <a:latin typeface="Neo Sans Intel" pitchFamily="34" charset="0"/>
                  <a:cs typeface="Arial" pitchFamily="34" charset="0"/>
                </a:endParaRPr>
              </a:p>
            </p:txBody>
          </p:sp>
        </p:grpSp>
      </p:grpSp>
      <p:grpSp>
        <p:nvGrpSpPr>
          <p:cNvPr id="231" name="Group 230"/>
          <p:cNvGrpSpPr/>
          <p:nvPr/>
        </p:nvGrpSpPr>
        <p:grpSpPr>
          <a:xfrm>
            <a:off x="7992879" y="3278093"/>
            <a:ext cx="972879" cy="1235835"/>
            <a:chOff x="6911494" y="3278092"/>
            <a:chExt cx="972879" cy="1235835"/>
          </a:xfrm>
        </p:grpSpPr>
        <p:grpSp>
          <p:nvGrpSpPr>
            <p:cNvPr id="160" name="Group 159"/>
            <p:cNvGrpSpPr/>
            <p:nvPr/>
          </p:nvGrpSpPr>
          <p:grpSpPr>
            <a:xfrm flipV="1">
              <a:off x="6911494" y="3278092"/>
              <a:ext cx="953378" cy="366919"/>
              <a:chOff x="4142453" y="5399447"/>
              <a:chExt cx="953378" cy="366919"/>
            </a:xfrm>
          </p:grpSpPr>
          <p:grpSp>
            <p:nvGrpSpPr>
              <p:cNvPr id="161" name="Group 160"/>
              <p:cNvGrpSpPr/>
              <p:nvPr/>
            </p:nvGrpSpPr>
            <p:grpSpPr>
              <a:xfrm>
                <a:off x="4539251" y="5399447"/>
                <a:ext cx="556580" cy="366919"/>
                <a:chOff x="2344674" y="3737213"/>
                <a:chExt cx="556580" cy="366919"/>
              </a:xfrm>
            </p:grpSpPr>
            <p:cxnSp>
              <p:nvCxnSpPr>
                <p:cNvPr id="163" name="Straight Connector 162"/>
                <p:cNvCxnSpPr/>
                <p:nvPr/>
              </p:nvCxnSpPr>
              <p:spPr bwMode="auto">
                <a:xfrm>
                  <a:off x="2540178" y="3737213"/>
                  <a:ext cx="361076" cy="1159"/>
                </a:xfrm>
                <a:prstGeom prst="line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</p:cxnSp>
            <p:sp>
              <p:nvSpPr>
                <p:cNvPr id="164" name="Freeform 163"/>
                <p:cNvSpPr/>
                <p:nvPr/>
              </p:nvSpPr>
              <p:spPr bwMode="auto">
                <a:xfrm>
                  <a:off x="2344674" y="3738372"/>
                  <a:ext cx="201168" cy="365760"/>
                </a:xfrm>
                <a:custGeom>
                  <a:avLst/>
                  <a:gdLst>
                    <a:gd name="connsiteX0" fmla="*/ 0 w 230657"/>
                    <a:gd name="connsiteY0" fmla="*/ 469392 h 469392"/>
                    <a:gd name="connsiteX1" fmla="*/ 201168 w 230657"/>
                    <a:gd name="connsiteY1" fmla="*/ 97536 h 469392"/>
                    <a:gd name="connsiteX2" fmla="*/ 225552 w 230657"/>
                    <a:gd name="connsiteY2" fmla="*/ 0 h 469392"/>
                    <a:gd name="connsiteX0" fmla="*/ 0 w 201168"/>
                    <a:gd name="connsiteY0" fmla="*/ 371856 h 371856"/>
                    <a:gd name="connsiteX1" fmla="*/ 201168 w 201168"/>
                    <a:gd name="connsiteY1" fmla="*/ 0 h 371856"/>
                    <a:gd name="connsiteX0" fmla="*/ 0 w 201168"/>
                    <a:gd name="connsiteY0" fmla="*/ 371856 h 371856"/>
                    <a:gd name="connsiteX1" fmla="*/ 201168 w 201168"/>
                    <a:gd name="connsiteY1" fmla="*/ 0 h 371856"/>
                    <a:gd name="connsiteX0" fmla="*/ 0 w 201168"/>
                    <a:gd name="connsiteY0" fmla="*/ 371856 h 371856"/>
                    <a:gd name="connsiteX1" fmla="*/ 201168 w 201168"/>
                    <a:gd name="connsiteY1" fmla="*/ 0 h 3718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01168" h="371856">
                      <a:moveTo>
                        <a:pt x="0" y="371856"/>
                      </a:moveTo>
                      <a:cubicBezTo>
                        <a:pt x="60833" y="371729"/>
                        <a:pt x="133096" y="127"/>
                        <a:pt x="201168" y="0"/>
                      </a:cubicBezTo>
                    </a:path>
                  </a:pathLst>
                </a:cu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000" b="1">
                    <a:latin typeface="Neo Sans Intel" pitchFamily="34" charset="0"/>
                    <a:cs typeface="Arial" pitchFamily="34" charset="0"/>
                  </a:endParaRPr>
                </a:p>
              </p:txBody>
            </p:sp>
          </p:grpSp>
          <p:cxnSp>
            <p:nvCxnSpPr>
              <p:cNvPr id="162" name="Straight Connector 161"/>
              <p:cNvCxnSpPr/>
              <p:nvPr/>
            </p:nvCxnSpPr>
            <p:spPr bwMode="auto">
              <a:xfrm>
                <a:off x="4142453" y="5766366"/>
                <a:ext cx="396798" cy="0"/>
              </a:xfrm>
              <a:prstGeom prst="line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</p:cxnSp>
        </p:grpSp>
        <p:grpSp>
          <p:nvGrpSpPr>
            <p:cNvPr id="165" name="Group 164"/>
            <p:cNvGrpSpPr/>
            <p:nvPr/>
          </p:nvGrpSpPr>
          <p:grpSpPr>
            <a:xfrm flipV="1">
              <a:off x="6930995" y="4147008"/>
              <a:ext cx="953378" cy="366919"/>
              <a:chOff x="4142453" y="5399447"/>
              <a:chExt cx="953378" cy="366919"/>
            </a:xfrm>
          </p:grpSpPr>
          <p:grpSp>
            <p:nvGrpSpPr>
              <p:cNvPr id="166" name="Group 165"/>
              <p:cNvGrpSpPr/>
              <p:nvPr/>
            </p:nvGrpSpPr>
            <p:grpSpPr>
              <a:xfrm>
                <a:off x="4539251" y="5399447"/>
                <a:ext cx="556580" cy="366919"/>
                <a:chOff x="2344674" y="3737213"/>
                <a:chExt cx="556580" cy="366919"/>
              </a:xfrm>
            </p:grpSpPr>
            <p:cxnSp>
              <p:nvCxnSpPr>
                <p:cNvPr id="168" name="Straight Connector 167"/>
                <p:cNvCxnSpPr/>
                <p:nvPr/>
              </p:nvCxnSpPr>
              <p:spPr bwMode="auto">
                <a:xfrm>
                  <a:off x="2540178" y="3737213"/>
                  <a:ext cx="361076" cy="1159"/>
                </a:xfrm>
                <a:prstGeom prst="line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</p:cxnSp>
            <p:sp>
              <p:nvSpPr>
                <p:cNvPr id="169" name="Freeform 168"/>
                <p:cNvSpPr/>
                <p:nvPr/>
              </p:nvSpPr>
              <p:spPr bwMode="auto">
                <a:xfrm>
                  <a:off x="2344674" y="3738372"/>
                  <a:ext cx="201168" cy="365760"/>
                </a:xfrm>
                <a:custGeom>
                  <a:avLst/>
                  <a:gdLst>
                    <a:gd name="connsiteX0" fmla="*/ 0 w 230657"/>
                    <a:gd name="connsiteY0" fmla="*/ 469392 h 469392"/>
                    <a:gd name="connsiteX1" fmla="*/ 201168 w 230657"/>
                    <a:gd name="connsiteY1" fmla="*/ 97536 h 469392"/>
                    <a:gd name="connsiteX2" fmla="*/ 225552 w 230657"/>
                    <a:gd name="connsiteY2" fmla="*/ 0 h 469392"/>
                    <a:gd name="connsiteX0" fmla="*/ 0 w 201168"/>
                    <a:gd name="connsiteY0" fmla="*/ 371856 h 371856"/>
                    <a:gd name="connsiteX1" fmla="*/ 201168 w 201168"/>
                    <a:gd name="connsiteY1" fmla="*/ 0 h 371856"/>
                    <a:gd name="connsiteX0" fmla="*/ 0 w 201168"/>
                    <a:gd name="connsiteY0" fmla="*/ 371856 h 371856"/>
                    <a:gd name="connsiteX1" fmla="*/ 201168 w 201168"/>
                    <a:gd name="connsiteY1" fmla="*/ 0 h 371856"/>
                    <a:gd name="connsiteX0" fmla="*/ 0 w 201168"/>
                    <a:gd name="connsiteY0" fmla="*/ 371856 h 371856"/>
                    <a:gd name="connsiteX1" fmla="*/ 201168 w 201168"/>
                    <a:gd name="connsiteY1" fmla="*/ 0 h 3718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01168" h="371856">
                      <a:moveTo>
                        <a:pt x="0" y="371856"/>
                      </a:moveTo>
                      <a:cubicBezTo>
                        <a:pt x="60833" y="371729"/>
                        <a:pt x="133096" y="127"/>
                        <a:pt x="201168" y="0"/>
                      </a:cubicBezTo>
                    </a:path>
                  </a:pathLst>
                </a:cu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000" b="1">
                    <a:latin typeface="Neo Sans Intel" pitchFamily="34" charset="0"/>
                    <a:cs typeface="Arial" pitchFamily="34" charset="0"/>
                  </a:endParaRPr>
                </a:p>
              </p:txBody>
            </p:sp>
          </p:grpSp>
          <p:cxnSp>
            <p:nvCxnSpPr>
              <p:cNvPr id="167" name="Straight Connector 166"/>
              <p:cNvCxnSpPr/>
              <p:nvPr/>
            </p:nvCxnSpPr>
            <p:spPr bwMode="auto">
              <a:xfrm>
                <a:off x="4142453" y="5766366"/>
                <a:ext cx="396798" cy="0"/>
              </a:xfrm>
              <a:prstGeom prst="line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</p:cxnSp>
        </p:grpSp>
      </p:grpSp>
      <p:grpSp>
        <p:nvGrpSpPr>
          <p:cNvPr id="170" name="Group 169"/>
          <p:cNvGrpSpPr/>
          <p:nvPr/>
        </p:nvGrpSpPr>
        <p:grpSpPr>
          <a:xfrm>
            <a:off x="1906778" y="5556860"/>
            <a:ext cx="694658" cy="738664"/>
            <a:chOff x="1139501" y="3550642"/>
            <a:chExt cx="694658" cy="738664"/>
          </a:xfrm>
        </p:grpSpPr>
        <p:sp>
          <p:nvSpPr>
            <p:cNvPr id="171" name="TextBox 170"/>
            <p:cNvSpPr txBox="1"/>
            <p:nvPr/>
          </p:nvSpPr>
          <p:spPr>
            <a:xfrm>
              <a:off x="1139501" y="3663890"/>
              <a:ext cx="52610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>
                  <a:latin typeface="Neo Sans Intel" pitchFamily="34" charset="0"/>
                </a:rPr>
                <a:t>!Q</a:t>
              </a:r>
            </a:p>
          </p:txBody>
        </p:sp>
        <p:grpSp>
          <p:nvGrpSpPr>
            <p:cNvPr id="172" name="Group 171"/>
            <p:cNvGrpSpPr/>
            <p:nvPr/>
          </p:nvGrpSpPr>
          <p:grpSpPr>
            <a:xfrm>
              <a:off x="1522313" y="3550642"/>
              <a:ext cx="311846" cy="738664"/>
              <a:chOff x="1522313" y="3550642"/>
              <a:chExt cx="311846" cy="738664"/>
            </a:xfrm>
          </p:grpSpPr>
          <p:sp>
            <p:nvSpPr>
              <p:cNvPr id="173" name="TextBox 172"/>
              <p:cNvSpPr txBox="1"/>
              <p:nvPr/>
            </p:nvSpPr>
            <p:spPr>
              <a:xfrm>
                <a:off x="1522313" y="3919974"/>
                <a:ext cx="31130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Consolas" pitchFamily="49" charset="0"/>
                    <a:cs typeface="Consolas" pitchFamily="49" charset="0"/>
                  </a:rPr>
                  <a:t>0</a:t>
                </a:r>
              </a:p>
            </p:txBody>
          </p:sp>
          <p:sp>
            <p:nvSpPr>
              <p:cNvPr id="174" name="TextBox 173"/>
              <p:cNvSpPr txBox="1"/>
              <p:nvPr/>
            </p:nvSpPr>
            <p:spPr>
              <a:xfrm>
                <a:off x="1522855" y="3550642"/>
                <a:ext cx="31130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Consolas" pitchFamily="49" charset="0"/>
                    <a:cs typeface="Consolas" pitchFamily="49" charset="0"/>
                  </a:rPr>
                  <a:t>1</a:t>
                </a:r>
              </a:p>
            </p:txBody>
          </p:sp>
        </p:grpSp>
      </p:grpSp>
      <p:grpSp>
        <p:nvGrpSpPr>
          <p:cNvPr id="192" name="Group 191"/>
          <p:cNvGrpSpPr/>
          <p:nvPr/>
        </p:nvGrpSpPr>
        <p:grpSpPr>
          <a:xfrm>
            <a:off x="2668845" y="3647424"/>
            <a:ext cx="760677" cy="2098944"/>
            <a:chOff x="1587460" y="3647424"/>
            <a:chExt cx="760677" cy="2098944"/>
          </a:xfrm>
        </p:grpSpPr>
        <p:cxnSp>
          <p:nvCxnSpPr>
            <p:cNvPr id="12" name="Straight Connector 11"/>
            <p:cNvCxnSpPr/>
            <p:nvPr/>
          </p:nvCxnSpPr>
          <p:spPr bwMode="auto">
            <a:xfrm>
              <a:off x="1590263" y="3647424"/>
              <a:ext cx="757874" cy="0"/>
            </a:xfrm>
            <a:prstGeom prst="line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</p:cxnSp>
        <p:cxnSp>
          <p:nvCxnSpPr>
            <p:cNvPr id="110" name="Straight Connector 109"/>
            <p:cNvCxnSpPr/>
            <p:nvPr/>
          </p:nvCxnSpPr>
          <p:spPr bwMode="auto">
            <a:xfrm>
              <a:off x="1590263" y="4514673"/>
              <a:ext cx="757874" cy="0"/>
            </a:xfrm>
            <a:prstGeom prst="line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</p:cxnSp>
        <p:cxnSp>
          <p:nvCxnSpPr>
            <p:cNvPr id="111" name="Straight Connector 110"/>
            <p:cNvCxnSpPr/>
            <p:nvPr/>
          </p:nvCxnSpPr>
          <p:spPr bwMode="auto">
            <a:xfrm>
              <a:off x="1590263" y="5381922"/>
              <a:ext cx="757874" cy="0"/>
            </a:xfrm>
            <a:prstGeom prst="line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</p:cxnSp>
        <p:cxnSp>
          <p:nvCxnSpPr>
            <p:cNvPr id="175" name="Straight Connector 174"/>
            <p:cNvCxnSpPr/>
            <p:nvPr/>
          </p:nvCxnSpPr>
          <p:spPr bwMode="auto">
            <a:xfrm flipV="1">
              <a:off x="1587460" y="5746368"/>
              <a:ext cx="757874" cy="0"/>
            </a:xfrm>
            <a:prstGeom prst="line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</p:cxnSp>
      </p:grpSp>
      <p:grpSp>
        <p:nvGrpSpPr>
          <p:cNvPr id="200" name="Group 199"/>
          <p:cNvGrpSpPr/>
          <p:nvPr/>
        </p:nvGrpSpPr>
        <p:grpSpPr>
          <a:xfrm>
            <a:off x="3423256" y="5016162"/>
            <a:ext cx="956181" cy="1097126"/>
            <a:chOff x="2341871" y="5016162"/>
            <a:chExt cx="956181" cy="1097126"/>
          </a:xfrm>
        </p:grpSpPr>
        <p:grpSp>
          <p:nvGrpSpPr>
            <p:cNvPr id="198" name="Group 197"/>
            <p:cNvGrpSpPr/>
            <p:nvPr/>
          </p:nvGrpSpPr>
          <p:grpSpPr>
            <a:xfrm>
              <a:off x="2344674" y="5016162"/>
              <a:ext cx="953378" cy="365760"/>
              <a:chOff x="2344674" y="5016162"/>
              <a:chExt cx="953378" cy="365760"/>
            </a:xfrm>
          </p:grpSpPr>
          <p:grpSp>
            <p:nvGrpSpPr>
              <p:cNvPr id="114" name="Group 113"/>
              <p:cNvGrpSpPr/>
              <p:nvPr/>
            </p:nvGrpSpPr>
            <p:grpSpPr>
              <a:xfrm>
                <a:off x="2780792" y="5016162"/>
                <a:ext cx="517260" cy="365760"/>
                <a:chOff x="2383994" y="3738372"/>
                <a:chExt cx="517260" cy="365760"/>
              </a:xfrm>
            </p:grpSpPr>
            <p:cxnSp>
              <p:nvCxnSpPr>
                <p:cNvPr id="115" name="Straight Connector 114"/>
                <p:cNvCxnSpPr/>
                <p:nvPr/>
              </p:nvCxnSpPr>
              <p:spPr bwMode="auto">
                <a:xfrm>
                  <a:off x="2585162" y="3738372"/>
                  <a:ext cx="316092" cy="0"/>
                </a:xfrm>
                <a:prstGeom prst="line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</p:cxnSp>
            <p:sp>
              <p:nvSpPr>
                <p:cNvPr id="116" name="Freeform 115"/>
                <p:cNvSpPr/>
                <p:nvPr/>
              </p:nvSpPr>
              <p:spPr bwMode="auto">
                <a:xfrm>
                  <a:off x="2383994" y="3738372"/>
                  <a:ext cx="201168" cy="365760"/>
                </a:xfrm>
                <a:custGeom>
                  <a:avLst/>
                  <a:gdLst>
                    <a:gd name="connsiteX0" fmla="*/ 0 w 230657"/>
                    <a:gd name="connsiteY0" fmla="*/ 469392 h 469392"/>
                    <a:gd name="connsiteX1" fmla="*/ 201168 w 230657"/>
                    <a:gd name="connsiteY1" fmla="*/ 97536 h 469392"/>
                    <a:gd name="connsiteX2" fmla="*/ 225552 w 230657"/>
                    <a:gd name="connsiteY2" fmla="*/ 0 h 469392"/>
                    <a:gd name="connsiteX0" fmla="*/ 0 w 201168"/>
                    <a:gd name="connsiteY0" fmla="*/ 371856 h 371856"/>
                    <a:gd name="connsiteX1" fmla="*/ 201168 w 201168"/>
                    <a:gd name="connsiteY1" fmla="*/ 0 h 371856"/>
                    <a:gd name="connsiteX0" fmla="*/ 0 w 201168"/>
                    <a:gd name="connsiteY0" fmla="*/ 371856 h 371856"/>
                    <a:gd name="connsiteX1" fmla="*/ 201168 w 201168"/>
                    <a:gd name="connsiteY1" fmla="*/ 0 h 371856"/>
                    <a:gd name="connsiteX0" fmla="*/ 0 w 201168"/>
                    <a:gd name="connsiteY0" fmla="*/ 371856 h 371856"/>
                    <a:gd name="connsiteX1" fmla="*/ 201168 w 201168"/>
                    <a:gd name="connsiteY1" fmla="*/ 0 h 3718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01168" h="371856">
                      <a:moveTo>
                        <a:pt x="0" y="371856"/>
                      </a:moveTo>
                      <a:cubicBezTo>
                        <a:pt x="60833" y="371729"/>
                        <a:pt x="133096" y="127"/>
                        <a:pt x="201168" y="0"/>
                      </a:cubicBezTo>
                    </a:path>
                  </a:pathLst>
                </a:cu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000" b="1">
                    <a:latin typeface="Neo Sans Intel" pitchFamily="34" charset="0"/>
                    <a:cs typeface="Arial" pitchFamily="34" charset="0"/>
                  </a:endParaRPr>
                </a:p>
              </p:txBody>
            </p:sp>
          </p:grpSp>
          <p:cxnSp>
            <p:nvCxnSpPr>
              <p:cNvPr id="28" name="Straight Connector 27"/>
              <p:cNvCxnSpPr>
                <a:endCxn id="116" idx="0"/>
              </p:cNvCxnSpPr>
              <p:nvPr/>
            </p:nvCxnSpPr>
            <p:spPr bwMode="auto">
              <a:xfrm>
                <a:off x="2344674" y="5381922"/>
                <a:ext cx="436118" cy="0"/>
              </a:xfrm>
              <a:prstGeom prst="line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</p:cxnSp>
        </p:grpSp>
        <p:grpSp>
          <p:nvGrpSpPr>
            <p:cNvPr id="199" name="Group 198"/>
            <p:cNvGrpSpPr/>
            <p:nvPr/>
          </p:nvGrpSpPr>
          <p:grpSpPr>
            <a:xfrm>
              <a:off x="2341871" y="5746368"/>
              <a:ext cx="956181" cy="366920"/>
              <a:chOff x="2341871" y="5746368"/>
              <a:chExt cx="956181" cy="366920"/>
            </a:xfrm>
          </p:grpSpPr>
          <p:grpSp>
            <p:nvGrpSpPr>
              <p:cNvPr id="176" name="Group 175"/>
              <p:cNvGrpSpPr/>
              <p:nvPr/>
            </p:nvGrpSpPr>
            <p:grpSpPr>
              <a:xfrm flipV="1">
                <a:off x="2602320" y="5746368"/>
                <a:ext cx="695732" cy="366920"/>
                <a:chOff x="2208325" y="3737212"/>
                <a:chExt cx="695732" cy="366920"/>
              </a:xfrm>
            </p:grpSpPr>
            <p:cxnSp>
              <p:nvCxnSpPr>
                <p:cNvPr id="177" name="Straight Connector 176"/>
                <p:cNvCxnSpPr/>
                <p:nvPr/>
              </p:nvCxnSpPr>
              <p:spPr bwMode="auto">
                <a:xfrm flipV="1">
                  <a:off x="2409493" y="3737212"/>
                  <a:ext cx="494564" cy="1"/>
                </a:xfrm>
                <a:prstGeom prst="line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</p:cxnSp>
            <p:sp>
              <p:nvSpPr>
                <p:cNvPr id="178" name="Freeform 177"/>
                <p:cNvSpPr/>
                <p:nvPr/>
              </p:nvSpPr>
              <p:spPr bwMode="auto">
                <a:xfrm>
                  <a:off x="2208325" y="3738372"/>
                  <a:ext cx="201168" cy="365760"/>
                </a:xfrm>
                <a:custGeom>
                  <a:avLst/>
                  <a:gdLst>
                    <a:gd name="connsiteX0" fmla="*/ 0 w 230657"/>
                    <a:gd name="connsiteY0" fmla="*/ 469392 h 469392"/>
                    <a:gd name="connsiteX1" fmla="*/ 201168 w 230657"/>
                    <a:gd name="connsiteY1" fmla="*/ 97536 h 469392"/>
                    <a:gd name="connsiteX2" fmla="*/ 225552 w 230657"/>
                    <a:gd name="connsiteY2" fmla="*/ 0 h 469392"/>
                    <a:gd name="connsiteX0" fmla="*/ 0 w 201168"/>
                    <a:gd name="connsiteY0" fmla="*/ 371856 h 371856"/>
                    <a:gd name="connsiteX1" fmla="*/ 201168 w 201168"/>
                    <a:gd name="connsiteY1" fmla="*/ 0 h 371856"/>
                    <a:gd name="connsiteX0" fmla="*/ 0 w 201168"/>
                    <a:gd name="connsiteY0" fmla="*/ 371856 h 371856"/>
                    <a:gd name="connsiteX1" fmla="*/ 201168 w 201168"/>
                    <a:gd name="connsiteY1" fmla="*/ 0 h 371856"/>
                    <a:gd name="connsiteX0" fmla="*/ 0 w 201168"/>
                    <a:gd name="connsiteY0" fmla="*/ 371856 h 371856"/>
                    <a:gd name="connsiteX1" fmla="*/ 201168 w 201168"/>
                    <a:gd name="connsiteY1" fmla="*/ 0 h 3718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01168" h="371856">
                      <a:moveTo>
                        <a:pt x="0" y="371856"/>
                      </a:moveTo>
                      <a:cubicBezTo>
                        <a:pt x="60833" y="371729"/>
                        <a:pt x="133096" y="127"/>
                        <a:pt x="201168" y="0"/>
                      </a:cubicBezTo>
                    </a:path>
                  </a:pathLst>
                </a:cu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000" b="1">
                    <a:latin typeface="Neo Sans Intel" pitchFamily="34" charset="0"/>
                    <a:cs typeface="Arial" pitchFamily="34" charset="0"/>
                  </a:endParaRPr>
                </a:p>
              </p:txBody>
            </p:sp>
          </p:grpSp>
          <p:cxnSp>
            <p:nvCxnSpPr>
              <p:cNvPr id="179" name="Straight Connector 178"/>
              <p:cNvCxnSpPr/>
              <p:nvPr/>
            </p:nvCxnSpPr>
            <p:spPr bwMode="auto">
              <a:xfrm>
                <a:off x="2341871" y="5746368"/>
                <a:ext cx="260449" cy="0"/>
              </a:xfrm>
              <a:prstGeom prst="line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</p:cxnSp>
        </p:grpSp>
      </p:grpSp>
      <p:grpSp>
        <p:nvGrpSpPr>
          <p:cNvPr id="213" name="Group 212"/>
          <p:cNvGrpSpPr/>
          <p:nvPr/>
        </p:nvGrpSpPr>
        <p:grpSpPr>
          <a:xfrm>
            <a:off x="4376634" y="5017432"/>
            <a:ext cx="760677" cy="1095856"/>
            <a:chOff x="3295249" y="5017432"/>
            <a:chExt cx="760677" cy="1095856"/>
          </a:xfrm>
        </p:grpSpPr>
        <p:cxnSp>
          <p:nvCxnSpPr>
            <p:cNvPr id="131" name="Straight Connector 130"/>
            <p:cNvCxnSpPr/>
            <p:nvPr/>
          </p:nvCxnSpPr>
          <p:spPr bwMode="auto">
            <a:xfrm>
              <a:off x="3298052" y="5017432"/>
              <a:ext cx="757874" cy="0"/>
            </a:xfrm>
            <a:prstGeom prst="line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</p:cxnSp>
        <p:cxnSp>
          <p:nvCxnSpPr>
            <p:cNvPr id="180" name="Straight Connector 179"/>
            <p:cNvCxnSpPr/>
            <p:nvPr/>
          </p:nvCxnSpPr>
          <p:spPr bwMode="auto">
            <a:xfrm flipV="1">
              <a:off x="3295249" y="6113288"/>
              <a:ext cx="757874" cy="0"/>
            </a:xfrm>
            <a:prstGeom prst="line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</p:cxnSp>
      </p:grpSp>
      <p:grpSp>
        <p:nvGrpSpPr>
          <p:cNvPr id="215" name="Group 214"/>
          <p:cNvGrpSpPr/>
          <p:nvPr/>
        </p:nvGrpSpPr>
        <p:grpSpPr>
          <a:xfrm>
            <a:off x="5133405" y="5017433"/>
            <a:ext cx="956181" cy="1095331"/>
            <a:chOff x="4052020" y="5017432"/>
            <a:chExt cx="956181" cy="1095331"/>
          </a:xfrm>
        </p:grpSpPr>
        <p:grpSp>
          <p:nvGrpSpPr>
            <p:cNvPr id="33" name="Group 32"/>
            <p:cNvGrpSpPr/>
            <p:nvPr/>
          </p:nvGrpSpPr>
          <p:grpSpPr>
            <a:xfrm flipV="1">
              <a:off x="4052020" y="5017432"/>
              <a:ext cx="956181" cy="368301"/>
              <a:chOff x="4139650" y="5398065"/>
              <a:chExt cx="956181" cy="368301"/>
            </a:xfrm>
          </p:grpSpPr>
          <p:grpSp>
            <p:nvGrpSpPr>
              <p:cNvPr id="140" name="Group 139"/>
              <p:cNvGrpSpPr/>
              <p:nvPr/>
            </p:nvGrpSpPr>
            <p:grpSpPr>
              <a:xfrm>
                <a:off x="4418330" y="5398065"/>
                <a:ext cx="677501" cy="368301"/>
                <a:chOff x="2223753" y="3735831"/>
                <a:chExt cx="677501" cy="368301"/>
              </a:xfrm>
            </p:grpSpPr>
            <p:cxnSp>
              <p:nvCxnSpPr>
                <p:cNvPr id="141" name="Straight Connector 140"/>
                <p:cNvCxnSpPr/>
                <p:nvPr/>
              </p:nvCxnSpPr>
              <p:spPr bwMode="auto">
                <a:xfrm flipV="1">
                  <a:off x="2425668" y="3735831"/>
                  <a:ext cx="475586" cy="0"/>
                </a:xfrm>
                <a:prstGeom prst="line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</p:cxnSp>
            <p:sp>
              <p:nvSpPr>
                <p:cNvPr id="142" name="Freeform 141"/>
                <p:cNvSpPr/>
                <p:nvPr/>
              </p:nvSpPr>
              <p:spPr bwMode="auto">
                <a:xfrm>
                  <a:off x="2223753" y="3738372"/>
                  <a:ext cx="201168" cy="365760"/>
                </a:xfrm>
                <a:custGeom>
                  <a:avLst/>
                  <a:gdLst>
                    <a:gd name="connsiteX0" fmla="*/ 0 w 230657"/>
                    <a:gd name="connsiteY0" fmla="*/ 469392 h 469392"/>
                    <a:gd name="connsiteX1" fmla="*/ 201168 w 230657"/>
                    <a:gd name="connsiteY1" fmla="*/ 97536 h 469392"/>
                    <a:gd name="connsiteX2" fmla="*/ 225552 w 230657"/>
                    <a:gd name="connsiteY2" fmla="*/ 0 h 469392"/>
                    <a:gd name="connsiteX0" fmla="*/ 0 w 201168"/>
                    <a:gd name="connsiteY0" fmla="*/ 371856 h 371856"/>
                    <a:gd name="connsiteX1" fmla="*/ 201168 w 201168"/>
                    <a:gd name="connsiteY1" fmla="*/ 0 h 371856"/>
                    <a:gd name="connsiteX0" fmla="*/ 0 w 201168"/>
                    <a:gd name="connsiteY0" fmla="*/ 371856 h 371856"/>
                    <a:gd name="connsiteX1" fmla="*/ 201168 w 201168"/>
                    <a:gd name="connsiteY1" fmla="*/ 0 h 371856"/>
                    <a:gd name="connsiteX0" fmla="*/ 0 w 201168"/>
                    <a:gd name="connsiteY0" fmla="*/ 371856 h 371856"/>
                    <a:gd name="connsiteX1" fmla="*/ 201168 w 201168"/>
                    <a:gd name="connsiteY1" fmla="*/ 0 h 3718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01168" h="371856">
                      <a:moveTo>
                        <a:pt x="0" y="371856"/>
                      </a:moveTo>
                      <a:cubicBezTo>
                        <a:pt x="60833" y="371729"/>
                        <a:pt x="133096" y="127"/>
                        <a:pt x="201168" y="0"/>
                      </a:cubicBezTo>
                    </a:path>
                  </a:pathLst>
                </a:cu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000" b="1">
                    <a:latin typeface="Neo Sans Intel" pitchFamily="34" charset="0"/>
                    <a:cs typeface="Arial" pitchFamily="34" charset="0"/>
                  </a:endParaRPr>
                </a:p>
              </p:txBody>
            </p:sp>
          </p:grpSp>
          <p:cxnSp>
            <p:nvCxnSpPr>
              <p:cNvPr id="143" name="Straight Connector 142"/>
              <p:cNvCxnSpPr>
                <a:endCxn id="142" idx="0"/>
              </p:cNvCxnSpPr>
              <p:nvPr/>
            </p:nvCxnSpPr>
            <p:spPr bwMode="auto">
              <a:xfrm flipV="1">
                <a:off x="4139650" y="5766366"/>
                <a:ext cx="278680" cy="0"/>
              </a:xfrm>
              <a:prstGeom prst="line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</p:cxnSp>
        </p:grpSp>
        <p:grpSp>
          <p:nvGrpSpPr>
            <p:cNvPr id="181" name="Group 180"/>
            <p:cNvGrpSpPr/>
            <p:nvPr/>
          </p:nvGrpSpPr>
          <p:grpSpPr>
            <a:xfrm>
              <a:off x="4052020" y="5742558"/>
              <a:ext cx="953378" cy="370205"/>
              <a:chOff x="4142453" y="5398066"/>
              <a:chExt cx="953378" cy="370205"/>
            </a:xfrm>
          </p:grpSpPr>
          <p:grpSp>
            <p:nvGrpSpPr>
              <p:cNvPr id="182" name="Group 181"/>
              <p:cNvGrpSpPr/>
              <p:nvPr/>
            </p:nvGrpSpPr>
            <p:grpSpPr>
              <a:xfrm>
                <a:off x="4587511" y="5398066"/>
                <a:ext cx="508320" cy="368300"/>
                <a:chOff x="2392934" y="3735832"/>
                <a:chExt cx="508320" cy="368300"/>
              </a:xfrm>
            </p:grpSpPr>
            <p:cxnSp>
              <p:nvCxnSpPr>
                <p:cNvPr id="184" name="Straight Connector 183"/>
                <p:cNvCxnSpPr/>
                <p:nvPr/>
              </p:nvCxnSpPr>
              <p:spPr bwMode="auto">
                <a:xfrm>
                  <a:off x="2598538" y="3735832"/>
                  <a:ext cx="302716" cy="0"/>
                </a:xfrm>
                <a:prstGeom prst="line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</p:cxnSp>
            <p:sp>
              <p:nvSpPr>
                <p:cNvPr id="185" name="Freeform 184"/>
                <p:cNvSpPr/>
                <p:nvPr/>
              </p:nvSpPr>
              <p:spPr bwMode="auto">
                <a:xfrm>
                  <a:off x="2392934" y="3738372"/>
                  <a:ext cx="201168" cy="365760"/>
                </a:xfrm>
                <a:custGeom>
                  <a:avLst/>
                  <a:gdLst>
                    <a:gd name="connsiteX0" fmla="*/ 0 w 230657"/>
                    <a:gd name="connsiteY0" fmla="*/ 469392 h 469392"/>
                    <a:gd name="connsiteX1" fmla="*/ 201168 w 230657"/>
                    <a:gd name="connsiteY1" fmla="*/ 97536 h 469392"/>
                    <a:gd name="connsiteX2" fmla="*/ 225552 w 230657"/>
                    <a:gd name="connsiteY2" fmla="*/ 0 h 469392"/>
                    <a:gd name="connsiteX0" fmla="*/ 0 w 201168"/>
                    <a:gd name="connsiteY0" fmla="*/ 371856 h 371856"/>
                    <a:gd name="connsiteX1" fmla="*/ 201168 w 201168"/>
                    <a:gd name="connsiteY1" fmla="*/ 0 h 371856"/>
                    <a:gd name="connsiteX0" fmla="*/ 0 w 201168"/>
                    <a:gd name="connsiteY0" fmla="*/ 371856 h 371856"/>
                    <a:gd name="connsiteX1" fmla="*/ 201168 w 201168"/>
                    <a:gd name="connsiteY1" fmla="*/ 0 h 371856"/>
                    <a:gd name="connsiteX0" fmla="*/ 0 w 201168"/>
                    <a:gd name="connsiteY0" fmla="*/ 371856 h 371856"/>
                    <a:gd name="connsiteX1" fmla="*/ 201168 w 201168"/>
                    <a:gd name="connsiteY1" fmla="*/ 0 h 3718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01168" h="371856">
                      <a:moveTo>
                        <a:pt x="0" y="371856"/>
                      </a:moveTo>
                      <a:cubicBezTo>
                        <a:pt x="60833" y="371729"/>
                        <a:pt x="133096" y="127"/>
                        <a:pt x="201168" y="0"/>
                      </a:cubicBezTo>
                    </a:path>
                  </a:pathLst>
                </a:cu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000" b="1">
                    <a:latin typeface="Neo Sans Intel" pitchFamily="34" charset="0"/>
                    <a:cs typeface="Arial" pitchFamily="34" charset="0"/>
                  </a:endParaRPr>
                </a:p>
              </p:txBody>
            </p:sp>
          </p:grpSp>
          <p:cxnSp>
            <p:nvCxnSpPr>
              <p:cNvPr id="183" name="Straight Connector 182"/>
              <p:cNvCxnSpPr>
                <a:endCxn id="185" idx="0"/>
              </p:cNvCxnSpPr>
              <p:nvPr/>
            </p:nvCxnSpPr>
            <p:spPr bwMode="auto">
              <a:xfrm flipV="1">
                <a:off x="4142453" y="5766366"/>
                <a:ext cx="445058" cy="1905"/>
              </a:xfrm>
              <a:prstGeom prst="line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</p:cxnSp>
        </p:grpSp>
      </p:grpSp>
      <p:grpSp>
        <p:nvGrpSpPr>
          <p:cNvPr id="225" name="Group 224"/>
          <p:cNvGrpSpPr/>
          <p:nvPr/>
        </p:nvGrpSpPr>
        <p:grpSpPr>
          <a:xfrm>
            <a:off x="6081449" y="5384351"/>
            <a:ext cx="1346761" cy="359588"/>
            <a:chOff x="5000064" y="5384351"/>
            <a:chExt cx="1346761" cy="359588"/>
          </a:xfrm>
        </p:grpSpPr>
        <p:cxnSp>
          <p:nvCxnSpPr>
            <p:cNvPr id="152" name="Straight Connector 151"/>
            <p:cNvCxnSpPr/>
            <p:nvPr/>
          </p:nvCxnSpPr>
          <p:spPr bwMode="auto">
            <a:xfrm>
              <a:off x="5002867" y="5384351"/>
              <a:ext cx="1343958" cy="0"/>
            </a:xfrm>
            <a:prstGeom prst="line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</p:cxnSp>
        <p:cxnSp>
          <p:nvCxnSpPr>
            <p:cNvPr id="186" name="Straight Connector 185"/>
            <p:cNvCxnSpPr/>
            <p:nvPr/>
          </p:nvCxnSpPr>
          <p:spPr bwMode="auto">
            <a:xfrm flipV="1">
              <a:off x="5000064" y="5743939"/>
              <a:ext cx="1343958" cy="0"/>
            </a:xfrm>
            <a:prstGeom prst="line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</p:cxnSp>
      </p:grpSp>
      <p:grpSp>
        <p:nvGrpSpPr>
          <p:cNvPr id="230" name="Group 229"/>
          <p:cNvGrpSpPr/>
          <p:nvPr/>
        </p:nvGrpSpPr>
        <p:grpSpPr>
          <a:xfrm>
            <a:off x="7415634" y="5384351"/>
            <a:ext cx="1001588" cy="726398"/>
            <a:chOff x="6334250" y="5384351"/>
            <a:chExt cx="1001588" cy="726398"/>
          </a:xfrm>
        </p:grpSpPr>
        <p:cxnSp>
          <p:nvCxnSpPr>
            <p:cNvPr id="159" name="Straight Connector 158"/>
            <p:cNvCxnSpPr/>
            <p:nvPr/>
          </p:nvCxnSpPr>
          <p:spPr bwMode="auto">
            <a:xfrm>
              <a:off x="6337053" y="5384351"/>
              <a:ext cx="998785" cy="0"/>
            </a:xfrm>
            <a:prstGeom prst="line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</p:cxnSp>
        <p:grpSp>
          <p:nvGrpSpPr>
            <p:cNvPr id="229" name="Group 228"/>
            <p:cNvGrpSpPr/>
            <p:nvPr/>
          </p:nvGrpSpPr>
          <p:grpSpPr>
            <a:xfrm>
              <a:off x="6334250" y="5743828"/>
              <a:ext cx="993543" cy="366921"/>
              <a:chOff x="6334250" y="5743828"/>
              <a:chExt cx="993543" cy="366921"/>
            </a:xfrm>
          </p:grpSpPr>
          <p:cxnSp>
            <p:nvCxnSpPr>
              <p:cNvPr id="187" name="Straight Connector 186"/>
              <p:cNvCxnSpPr/>
              <p:nvPr/>
            </p:nvCxnSpPr>
            <p:spPr bwMode="auto">
              <a:xfrm>
                <a:off x="6334250" y="5743939"/>
                <a:ext cx="246890" cy="0"/>
              </a:xfrm>
              <a:prstGeom prst="line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</p:cxnSp>
          <p:grpSp>
            <p:nvGrpSpPr>
              <p:cNvPr id="188" name="Group 187"/>
              <p:cNvGrpSpPr/>
              <p:nvPr/>
            </p:nvGrpSpPr>
            <p:grpSpPr>
              <a:xfrm flipV="1">
                <a:off x="6583301" y="5743828"/>
                <a:ext cx="744492" cy="366921"/>
                <a:chOff x="2070862" y="3737211"/>
                <a:chExt cx="744492" cy="366921"/>
              </a:xfrm>
            </p:grpSpPr>
            <p:cxnSp>
              <p:nvCxnSpPr>
                <p:cNvPr id="189" name="Straight Connector 188"/>
                <p:cNvCxnSpPr/>
                <p:nvPr/>
              </p:nvCxnSpPr>
              <p:spPr bwMode="auto">
                <a:xfrm flipV="1">
                  <a:off x="2272030" y="3737211"/>
                  <a:ext cx="543324" cy="1"/>
                </a:xfrm>
                <a:prstGeom prst="line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</p:cxnSp>
            <p:sp>
              <p:nvSpPr>
                <p:cNvPr id="190" name="Freeform 189"/>
                <p:cNvSpPr/>
                <p:nvPr/>
              </p:nvSpPr>
              <p:spPr bwMode="auto">
                <a:xfrm>
                  <a:off x="2070862" y="3738372"/>
                  <a:ext cx="201168" cy="365760"/>
                </a:xfrm>
                <a:custGeom>
                  <a:avLst/>
                  <a:gdLst>
                    <a:gd name="connsiteX0" fmla="*/ 0 w 230657"/>
                    <a:gd name="connsiteY0" fmla="*/ 469392 h 469392"/>
                    <a:gd name="connsiteX1" fmla="*/ 201168 w 230657"/>
                    <a:gd name="connsiteY1" fmla="*/ 97536 h 469392"/>
                    <a:gd name="connsiteX2" fmla="*/ 225552 w 230657"/>
                    <a:gd name="connsiteY2" fmla="*/ 0 h 469392"/>
                    <a:gd name="connsiteX0" fmla="*/ 0 w 201168"/>
                    <a:gd name="connsiteY0" fmla="*/ 371856 h 371856"/>
                    <a:gd name="connsiteX1" fmla="*/ 201168 w 201168"/>
                    <a:gd name="connsiteY1" fmla="*/ 0 h 371856"/>
                    <a:gd name="connsiteX0" fmla="*/ 0 w 201168"/>
                    <a:gd name="connsiteY0" fmla="*/ 371856 h 371856"/>
                    <a:gd name="connsiteX1" fmla="*/ 201168 w 201168"/>
                    <a:gd name="connsiteY1" fmla="*/ 0 h 371856"/>
                    <a:gd name="connsiteX0" fmla="*/ 0 w 201168"/>
                    <a:gd name="connsiteY0" fmla="*/ 371856 h 371856"/>
                    <a:gd name="connsiteX1" fmla="*/ 201168 w 201168"/>
                    <a:gd name="connsiteY1" fmla="*/ 0 h 3718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01168" h="371856">
                      <a:moveTo>
                        <a:pt x="0" y="371856"/>
                      </a:moveTo>
                      <a:cubicBezTo>
                        <a:pt x="60833" y="371729"/>
                        <a:pt x="133096" y="127"/>
                        <a:pt x="201168" y="0"/>
                      </a:cubicBezTo>
                    </a:path>
                  </a:pathLst>
                </a:cu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000" b="1">
                    <a:latin typeface="Neo Sans Intel" pitchFamily="34" charset="0"/>
                    <a:cs typeface="Arial" pitchFamily="34" charset="0"/>
                  </a:endParaRPr>
                </a:p>
              </p:txBody>
            </p:sp>
          </p:grpSp>
        </p:grpSp>
      </p:grpSp>
      <p:sp>
        <p:nvSpPr>
          <p:cNvPr id="209" name="Rectangle 208"/>
          <p:cNvSpPr/>
          <p:nvPr/>
        </p:nvSpPr>
        <p:spPr bwMode="auto">
          <a:xfrm>
            <a:off x="3605180" y="3164840"/>
            <a:ext cx="458165" cy="3060862"/>
          </a:xfrm>
          <a:prstGeom prst="rect">
            <a:avLst/>
          </a:prstGeom>
          <a:solidFill>
            <a:srgbClr val="FFCC99">
              <a:alpha val="50196"/>
            </a:srgbClr>
          </a:solidFill>
          <a:ln w="3175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en-US" sz="2000" b="1">
              <a:latin typeface="Neo Sans Intel" pitchFamily="34" charset="0"/>
              <a:cs typeface="Arial" pitchFamily="34" charset="0"/>
            </a:endParaRPr>
          </a:p>
        </p:txBody>
      </p:sp>
      <p:cxnSp>
        <p:nvCxnSpPr>
          <p:cNvPr id="202" name="Straight Connector 201"/>
          <p:cNvCxnSpPr/>
          <p:nvPr/>
        </p:nvCxnSpPr>
        <p:spPr bwMode="auto">
          <a:xfrm>
            <a:off x="3602106" y="3093426"/>
            <a:ext cx="0" cy="3202098"/>
          </a:xfrm>
          <a:prstGeom prst="line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dash"/>
            <a:round/>
            <a:headEnd type="none" w="sm" len="sm"/>
            <a:tailEnd type="none" w="sm" len="sm"/>
          </a:ln>
          <a:effectLst/>
        </p:spPr>
      </p:cxnSp>
      <p:cxnSp>
        <p:nvCxnSpPr>
          <p:cNvPr id="208" name="Straight Connector 207"/>
          <p:cNvCxnSpPr/>
          <p:nvPr/>
        </p:nvCxnSpPr>
        <p:spPr bwMode="auto">
          <a:xfrm>
            <a:off x="4063344" y="3098290"/>
            <a:ext cx="0" cy="3202098"/>
          </a:xfrm>
          <a:prstGeom prst="line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dash"/>
            <a:round/>
            <a:headEnd type="none" w="sm" len="sm"/>
            <a:tailEnd type="none" w="sm" len="sm"/>
          </a:ln>
          <a:effectLst/>
        </p:spPr>
      </p:cxnSp>
      <p:sp>
        <p:nvSpPr>
          <p:cNvPr id="216" name="Rectangle 215"/>
          <p:cNvSpPr/>
          <p:nvPr/>
        </p:nvSpPr>
        <p:spPr bwMode="auto">
          <a:xfrm>
            <a:off x="5325902" y="3194837"/>
            <a:ext cx="458165" cy="3060862"/>
          </a:xfrm>
          <a:prstGeom prst="rect">
            <a:avLst/>
          </a:prstGeom>
          <a:solidFill>
            <a:srgbClr val="FFCC99">
              <a:alpha val="50196"/>
            </a:srgbClr>
          </a:solidFill>
          <a:ln w="3175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en-US" sz="2000" b="1">
              <a:latin typeface="Neo Sans Intel" pitchFamily="34" charset="0"/>
              <a:cs typeface="Arial" pitchFamily="34" charset="0"/>
            </a:endParaRPr>
          </a:p>
        </p:txBody>
      </p:sp>
      <p:cxnSp>
        <p:nvCxnSpPr>
          <p:cNvPr id="217" name="Straight Connector 216"/>
          <p:cNvCxnSpPr/>
          <p:nvPr/>
        </p:nvCxnSpPr>
        <p:spPr bwMode="auto">
          <a:xfrm>
            <a:off x="5322828" y="3123423"/>
            <a:ext cx="0" cy="3202098"/>
          </a:xfrm>
          <a:prstGeom prst="line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dash"/>
            <a:round/>
            <a:headEnd type="none" w="sm" len="sm"/>
            <a:tailEnd type="none" w="sm" len="sm"/>
          </a:ln>
          <a:effectLst/>
        </p:spPr>
      </p:cxnSp>
      <p:cxnSp>
        <p:nvCxnSpPr>
          <p:cNvPr id="218" name="Straight Connector 217"/>
          <p:cNvCxnSpPr/>
          <p:nvPr/>
        </p:nvCxnSpPr>
        <p:spPr bwMode="auto">
          <a:xfrm>
            <a:off x="5784066" y="3128287"/>
            <a:ext cx="0" cy="3202098"/>
          </a:xfrm>
          <a:prstGeom prst="line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dash"/>
            <a:round/>
            <a:headEnd type="none" w="sm" len="sm"/>
            <a:tailEnd type="none" w="sm" len="sm"/>
          </a:ln>
          <a:effectLst/>
        </p:spPr>
      </p:cxnSp>
      <p:grpSp>
        <p:nvGrpSpPr>
          <p:cNvPr id="234" name="Group 233"/>
          <p:cNvGrpSpPr/>
          <p:nvPr/>
        </p:nvGrpSpPr>
        <p:grpSpPr>
          <a:xfrm>
            <a:off x="8371815" y="4972085"/>
            <a:ext cx="389144" cy="1305608"/>
            <a:chOff x="7290431" y="4972085"/>
            <a:chExt cx="389144" cy="1305608"/>
          </a:xfrm>
        </p:grpSpPr>
        <p:sp>
          <p:nvSpPr>
            <p:cNvPr id="232" name="TextBox 231"/>
            <p:cNvSpPr txBox="1"/>
            <p:nvPr/>
          </p:nvSpPr>
          <p:spPr>
            <a:xfrm>
              <a:off x="7304151" y="4972085"/>
              <a:ext cx="375424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>
                  <a:solidFill>
                    <a:srgbClr val="FF0000"/>
                  </a:solidFill>
                </a:rPr>
                <a:t>?</a:t>
              </a:r>
            </a:p>
          </p:txBody>
        </p:sp>
        <p:sp>
          <p:nvSpPr>
            <p:cNvPr id="233" name="TextBox 232"/>
            <p:cNvSpPr txBox="1"/>
            <p:nvPr/>
          </p:nvSpPr>
          <p:spPr>
            <a:xfrm>
              <a:off x="7290431" y="5692918"/>
              <a:ext cx="375424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>
                  <a:solidFill>
                    <a:srgbClr val="FF0000"/>
                  </a:solidFill>
                </a:rPr>
                <a:t>?</a:t>
              </a:r>
            </a:p>
          </p:txBody>
        </p:sp>
      </p:grpSp>
      <p:sp>
        <p:nvSpPr>
          <p:cNvPr id="235" name="Rectangle 234"/>
          <p:cNvSpPr/>
          <p:nvPr/>
        </p:nvSpPr>
        <p:spPr>
          <a:xfrm>
            <a:off x="8966200" y="4964692"/>
            <a:ext cx="170688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/>
              <a:t>But, which signal will be really faster will depend on many factors (e.g., temperature).</a:t>
            </a:r>
          </a:p>
        </p:txBody>
      </p:sp>
      <p:sp>
        <p:nvSpPr>
          <p:cNvPr id="236" name="Rectangle 235"/>
          <p:cNvSpPr/>
          <p:nvPr/>
        </p:nvSpPr>
        <p:spPr>
          <a:xfrm>
            <a:off x="8966576" y="3710043"/>
            <a:ext cx="171139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/>
              <a:t>The output will be determined by the fastest signal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04.10.2021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MIPT-V 2021</a:t>
            </a:r>
            <a:endParaRPr lang="ru-RU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/>
              <a:t>7</a:t>
            </a:fld>
            <a:endParaRPr lang="ru-RU"/>
          </a:p>
        </p:txBody>
      </p:sp>
      <p:sp>
        <p:nvSpPr>
          <p:cNvPr id="191" name="Title 1"/>
          <p:cNvSpPr txBox="1">
            <a:spLocks/>
          </p:cNvSpPr>
          <p:nvPr/>
        </p:nvSpPr>
        <p:spPr>
          <a:xfrm>
            <a:off x="838200" y="365126"/>
            <a:ext cx="10515600" cy="517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SR Latch: Timing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74084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1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1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1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1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1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1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1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1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1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2" dur="1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15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2" dur="15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500"/>
                            </p:stCondLst>
                            <p:childTnLst>
                              <p:par>
                                <p:cTn id="129" presetID="26" presetClass="emph" presetSubtype="0" repeatCount="4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0" dur="500" tmFilter="0, 0; .2, .5; .8, .5; 1, 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1" dur="250" autoRev="1" fill="hold"/>
                                        <p:tgtEl>
                                          <p:spTgt spid="23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9" grpId="0" animBg="1"/>
      <p:bldP spid="216" grpId="0" animBg="1"/>
      <p:bldP spid="235" grpId="0"/>
      <p:bldP spid="23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dirty="0"/>
              <a:t>D Latch</a:t>
            </a:r>
          </a:p>
        </p:txBody>
      </p:sp>
      <p:sp>
        <p:nvSpPr>
          <p:cNvPr id="47" name="Content Placeholder 2"/>
          <p:cNvSpPr>
            <a:spLocks noGrp="1"/>
          </p:cNvSpPr>
          <p:nvPr>
            <p:ph idx="1"/>
          </p:nvPr>
        </p:nvSpPr>
        <p:spPr>
          <a:xfrm>
            <a:off x="838200" y="3835583"/>
            <a:ext cx="10515600" cy="2118749"/>
          </a:xfrm>
        </p:spPr>
        <p:txBody>
          <a:bodyPr>
            <a:normAutofit/>
          </a:bodyPr>
          <a:lstStyle/>
          <a:p>
            <a:pPr marL="342900" indent="-342900">
              <a:spcBef>
                <a:spcPts val="600"/>
              </a:spcBef>
            </a:pPr>
            <a:r>
              <a:rPr lang="en-US" sz="2400" dirty="0"/>
              <a:t>Don’t have prohibited states</a:t>
            </a:r>
          </a:p>
          <a:p>
            <a:pPr marL="342900" indent="-342900">
              <a:spcBef>
                <a:spcPts val="600"/>
              </a:spcBef>
            </a:pPr>
            <a:r>
              <a:rPr lang="en-US" sz="2400" i="1" dirty="0"/>
              <a:t>Asserted by a level of the write enable signal (we)</a:t>
            </a:r>
          </a:p>
          <a:p>
            <a:pPr marL="342900" indent="-342900">
              <a:spcBef>
                <a:spcPts val="600"/>
              </a:spcBef>
            </a:pPr>
            <a:r>
              <a:rPr lang="en-US" sz="2400" dirty="0"/>
              <a:t>Store one bit of information</a:t>
            </a:r>
          </a:p>
          <a:p>
            <a:pPr marL="342900" indent="-342900">
              <a:spcBef>
                <a:spcPts val="600"/>
              </a:spcBef>
            </a:pPr>
            <a:r>
              <a:rPr lang="en-US" sz="2400" dirty="0"/>
              <a:t>Can be used as building block for creating static memory arrays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04.10.2021</a:t>
            </a:r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MIPT-V 2021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/>
              <a:t>8</a:t>
            </a:fld>
            <a:endParaRPr lang="ru-RU"/>
          </a:p>
        </p:txBody>
      </p:sp>
      <p:grpSp>
        <p:nvGrpSpPr>
          <p:cNvPr id="3" name="Group 2"/>
          <p:cNvGrpSpPr/>
          <p:nvPr/>
        </p:nvGrpSpPr>
        <p:grpSpPr>
          <a:xfrm>
            <a:off x="1870916" y="1571177"/>
            <a:ext cx="3729617" cy="1965243"/>
            <a:chOff x="184355" y="1399726"/>
            <a:chExt cx="3729617" cy="1965243"/>
          </a:xfrm>
        </p:grpSpPr>
        <p:grpSp>
          <p:nvGrpSpPr>
            <p:cNvPr id="87" name="Group 86"/>
            <p:cNvGrpSpPr/>
            <p:nvPr/>
          </p:nvGrpSpPr>
          <p:grpSpPr>
            <a:xfrm>
              <a:off x="2391671" y="1587454"/>
              <a:ext cx="1522301" cy="1093694"/>
              <a:chOff x="1237558" y="4455457"/>
              <a:chExt cx="2393549" cy="1093694"/>
            </a:xfrm>
          </p:grpSpPr>
          <p:sp>
            <p:nvSpPr>
              <p:cNvPr id="90" name="Rectangle 89"/>
              <p:cNvSpPr/>
              <p:nvPr/>
            </p:nvSpPr>
            <p:spPr bwMode="auto">
              <a:xfrm>
                <a:off x="1999129" y="4455457"/>
                <a:ext cx="1290918" cy="1093694"/>
              </a:xfrm>
              <a:prstGeom prst="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>
                <a:solidFill>
                  <a:schemeClr val="bg2">
                    <a:lumMod val="75000"/>
                  </a:schemeClr>
                </a:solidFill>
                <a:headEnd type="none" w="sm" len="sm"/>
                <a:tailEnd type="none" w="sm" len="sm"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endParaRPr lang="en-US" sz="3600" b="1" dirty="0">
                  <a:latin typeface="Neo Sans Intel" pitchFamily="34" charset="0"/>
                  <a:cs typeface="Arial" pitchFamily="34" charset="0"/>
                </a:endParaRPr>
              </a:p>
            </p:txBody>
          </p:sp>
          <p:sp>
            <p:nvSpPr>
              <p:cNvPr id="93" name="Rectangle 92"/>
              <p:cNvSpPr/>
              <p:nvPr/>
            </p:nvSpPr>
            <p:spPr>
              <a:xfrm>
                <a:off x="2000470" y="4547707"/>
                <a:ext cx="504593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600" dirty="0">
                    <a:latin typeface="Neo Sans Intel" pitchFamily="34" charset="0"/>
                  </a:rPr>
                  <a:t>S</a:t>
                </a:r>
              </a:p>
            </p:txBody>
          </p:sp>
          <p:cxnSp>
            <p:nvCxnSpPr>
              <p:cNvPr id="94" name="Straight Connector 93"/>
              <p:cNvCxnSpPr>
                <a:stCxn id="101" idx="2"/>
              </p:cNvCxnSpPr>
              <p:nvPr/>
            </p:nvCxnSpPr>
            <p:spPr bwMode="auto">
              <a:xfrm flipV="1">
                <a:off x="1237558" y="4733656"/>
                <a:ext cx="761570" cy="7744"/>
              </a:xfrm>
              <a:prstGeom prst="line">
                <a:avLst/>
              </a:prstGeom>
              <a:solidFill>
                <a:schemeClr val="bg1"/>
              </a:solidFill>
              <a:ln w="28575" cap="flat" cmpd="sng" algn="ctr">
                <a:solidFill>
                  <a:schemeClr val="tx2">
                    <a:lumMod val="50000"/>
                  </a:schemeClr>
                </a:solidFill>
                <a:prstDash val="solid"/>
                <a:round/>
                <a:headEnd type="none" w="med" len="med"/>
                <a:tailEnd type="oval" w="med" len="med"/>
              </a:ln>
              <a:effectLst/>
            </p:spPr>
          </p:cxnSp>
          <p:cxnSp>
            <p:nvCxnSpPr>
              <p:cNvPr id="95" name="Straight Connector 94"/>
              <p:cNvCxnSpPr>
                <a:stCxn id="102" idx="2"/>
              </p:cNvCxnSpPr>
              <p:nvPr/>
            </p:nvCxnSpPr>
            <p:spPr bwMode="auto">
              <a:xfrm flipV="1">
                <a:off x="1237558" y="5271538"/>
                <a:ext cx="761570" cy="9787"/>
              </a:xfrm>
              <a:prstGeom prst="line">
                <a:avLst/>
              </a:prstGeom>
              <a:solidFill>
                <a:schemeClr val="bg1"/>
              </a:solidFill>
              <a:ln w="28575" cap="flat" cmpd="sng" algn="ctr">
                <a:solidFill>
                  <a:schemeClr val="tx2">
                    <a:lumMod val="50000"/>
                  </a:schemeClr>
                </a:solidFill>
                <a:prstDash val="solid"/>
                <a:round/>
                <a:headEnd type="none" w="med" len="med"/>
                <a:tailEnd type="oval" w="med" len="med"/>
              </a:ln>
              <a:effectLst/>
            </p:spPr>
          </p:cxnSp>
          <p:cxnSp>
            <p:nvCxnSpPr>
              <p:cNvPr id="96" name="Straight Connector 95"/>
              <p:cNvCxnSpPr/>
              <p:nvPr/>
            </p:nvCxnSpPr>
            <p:spPr bwMode="auto">
              <a:xfrm flipH="1">
                <a:off x="3291512" y="4733655"/>
                <a:ext cx="339595" cy="0"/>
              </a:xfrm>
              <a:prstGeom prst="line">
                <a:avLst/>
              </a:prstGeom>
              <a:solidFill>
                <a:schemeClr val="bg1"/>
              </a:solidFill>
              <a:ln w="28575" cap="flat" cmpd="sng" algn="ctr">
                <a:solidFill>
                  <a:schemeClr val="tx2">
                    <a:lumMod val="50000"/>
                  </a:schemeClr>
                </a:solidFill>
                <a:prstDash val="solid"/>
                <a:round/>
                <a:headEnd type="none" w="lg" len="lg"/>
                <a:tailEnd type="oval" w="med" len="med"/>
              </a:ln>
              <a:effectLst/>
            </p:spPr>
          </p:cxnSp>
          <p:sp>
            <p:nvSpPr>
              <p:cNvPr id="97" name="Rectangle 96"/>
              <p:cNvSpPr/>
              <p:nvPr/>
            </p:nvSpPr>
            <p:spPr>
              <a:xfrm>
                <a:off x="2758972" y="5102261"/>
                <a:ext cx="542398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600" dirty="0">
                    <a:latin typeface="Neo Sans Intel" pitchFamily="34" charset="0"/>
                  </a:rPr>
                  <a:t>Q</a:t>
                </a:r>
              </a:p>
            </p:txBody>
          </p:sp>
          <p:cxnSp>
            <p:nvCxnSpPr>
              <p:cNvPr id="98" name="Straight Connector 97"/>
              <p:cNvCxnSpPr/>
              <p:nvPr/>
            </p:nvCxnSpPr>
            <p:spPr bwMode="auto">
              <a:xfrm flipH="1">
                <a:off x="3291512" y="5271537"/>
                <a:ext cx="339595" cy="0"/>
              </a:xfrm>
              <a:prstGeom prst="line">
                <a:avLst/>
              </a:prstGeom>
              <a:solidFill>
                <a:schemeClr val="bg1"/>
              </a:solidFill>
              <a:ln w="28575" cap="flat" cmpd="sng" algn="ctr">
                <a:solidFill>
                  <a:schemeClr val="tx2">
                    <a:lumMod val="50000"/>
                  </a:schemeClr>
                </a:solidFill>
                <a:prstDash val="solid"/>
                <a:round/>
                <a:headEnd type="none" w="lg" len="lg"/>
                <a:tailEnd type="oval" w="med" len="med"/>
              </a:ln>
              <a:effectLst/>
            </p:spPr>
          </p:cxnSp>
        </p:grpSp>
        <p:sp>
          <p:nvSpPr>
            <p:cNvPr id="99" name="Rectangle 98"/>
            <p:cNvSpPr/>
            <p:nvPr/>
          </p:nvSpPr>
          <p:spPr>
            <a:xfrm>
              <a:off x="2878383" y="2234258"/>
              <a:ext cx="332142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dirty="0">
                  <a:latin typeface="Neo Sans Intel" pitchFamily="34" charset="0"/>
                </a:rPr>
                <a:t>R</a:t>
              </a:r>
            </a:p>
          </p:txBody>
        </p:sp>
        <p:sp>
          <p:nvSpPr>
            <p:cNvPr id="100" name="Rectangle 99"/>
            <p:cNvSpPr/>
            <p:nvPr/>
          </p:nvSpPr>
          <p:spPr>
            <a:xfrm>
              <a:off x="3301585" y="1696375"/>
              <a:ext cx="402674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dirty="0">
                  <a:latin typeface="Neo Sans Intel" pitchFamily="34" charset="0"/>
                </a:rPr>
                <a:t>!Q</a:t>
              </a:r>
            </a:p>
          </p:txBody>
        </p:sp>
        <p:sp>
          <p:nvSpPr>
            <p:cNvPr id="101" name="Flowchart: Delay 10"/>
            <p:cNvSpPr/>
            <p:nvPr/>
          </p:nvSpPr>
          <p:spPr bwMode="auto">
            <a:xfrm>
              <a:off x="2008762" y="1638947"/>
              <a:ext cx="382909" cy="468900"/>
            </a:xfrm>
            <a:custGeom>
              <a:avLst/>
              <a:gdLst>
                <a:gd name="connsiteX0" fmla="*/ 0 w 658964"/>
                <a:gd name="connsiteY0" fmla="*/ 0 h 812800"/>
                <a:gd name="connsiteX1" fmla="*/ 329482 w 658964"/>
                <a:gd name="connsiteY1" fmla="*/ 0 h 812800"/>
                <a:gd name="connsiteX2" fmla="*/ 658964 w 658964"/>
                <a:gd name="connsiteY2" fmla="*/ 406400 h 812800"/>
                <a:gd name="connsiteX3" fmla="*/ 329482 w 658964"/>
                <a:gd name="connsiteY3" fmla="*/ 812800 h 812800"/>
                <a:gd name="connsiteX4" fmla="*/ 0 w 658964"/>
                <a:gd name="connsiteY4" fmla="*/ 812800 h 812800"/>
                <a:gd name="connsiteX5" fmla="*/ 0 w 658964"/>
                <a:gd name="connsiteY5" fmla="*/ 0 h 812800"/>
                <a:gd name="connsiteX0" fmla="*/ 969 w 659933"/>
                <a:gd name="connsiteY0" fmla="*/ 0 h 812800"/>
                <a:gd name="connsiteX1" fmla="*/ 330451 w 659933"/>
                <a:gd name="connsiteY1" fmla="*/ 0 h 812800"/>
                <a:gd name="connsiteX2" fmla="*/ 659933 w 659933"/>
                <a:gd name="connsiteY2" fmla="*/ 406400 h 812800"/>
                <a:gd name="connsiteX3" fmla="*/ 330451 w 659933"/>
                <a:gd name="connsiteY3" fmla="*/ 812800 h 812800"/>
                <a:gd name="connsiteX4" fmla="*/ 969 w 659933"/>
                <a:gd name="connsiteY4" fmla="*/ 812800 h 812800"/>
                <a:gd name="connsiteX5" fmla="*/ 0 w 659933"/>
                <a:gd name="connsiteY5" fmla="*/ 199987 h 812800"/>
                <a:gd name="connsiteX6" fmla="*/ 969 w 659933"/>
                <a:gd name="connsiteY6" fmla="*/ 0 h 812800"/>
                <a:gd name="connsiteX0" fmla="*/ 4778 w 663742"/>
                <a:gd name="connsiteY0" fmla="*/ 0 h 812800"/>
                <a:gd name="connsiteX1" fmla="*/ 334260 w 663742"/>
                <a:gd name="connsiteY1" fmla="*/ 0 h 812800"/>
                <a:gd name="connsiteX2" fmla="*/ 663742 w 663742"/>
                <a:gd name="connsiteY2" fmla="*/ 406400 h 812800"/>
                <a:gd name="connsiteX3" fmla="*/ 334260 w 663742"/>
                <a:gd name="connsiteY3" fmla="*/ 812800 h 812800"/>
                <a:gd name="connsiteX4" fmla="*/ 4778 w 663742"/>
                <a:gd name="connsiteY4" fmla="*/ 812800 h 812800"/>
                <a:gd name="connsiteX5" fmla="*/ 0 w 663742"/>
                <a:gd name="connsiteY5" fmla="*/ 653377 h 812800"/>
                <a:gd name="connsiteX6" fmla="*/ 3809 w 663742"/>
                <a:gd name="connsiteY6" fmla="*/ 199987 h 812800"/>
                <a:gd name="connsiteX7" fmla="*/ 4778 w 663742"/>
                <a:gd name="connsiteY7" fmla="*/ 0 h 812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63742" h="812800">
                  <a:moveTo>
                    <a:pt x="4778" y="0"/>
                  </a:moveTo>
                  <a:lnTo>
                    <a:pt x="334260" y="0"/>
                  </a:lnTo>
                  <a:cubicBezTo>
                    <a:pt x="516228" y="0"/>
                    <a:pt x="663742" y="181951"/>
                    <a:pt x="663742" y="406400"/>
                  </a:cubicBezTo>
                  <a:cubicBezTo>
                    <a:pt x="663742" y="630849"/>
                    <a:pt x="516228" y="812800"/>
                    <a:pt x="334260" y="812800"/>
                  </a:cubicBezTo>
                  <a:lnTo>
                    <a:pt x="4778" y="812800"/>
                  </a:lnTo>
                  <a:lnTo>
                    <a:pt x="0" y="653377"/>
                  </a:lnTo>
                  <a:cubicBezTo>
                    <a:pt x="1270" y="502247"/>
                    <a:pt x="2539" y="351117"/>
                    <a:pt x="3809" y="199987"/>
                  </a:cubicBezTo>
                  <a:lnTo>
                    <a:pt x="4778" y="0"/>
                  </a:lnTo>
                  <a:close/>
                </a:path>
              </a:pathLst>
            </a:custGeom>
            <a:solidFill>
              <a:schemeClr val="bg2">
                <a:lumMod val="40000"/>
                <a:lumOff val="60000"/>
              </a:schemeClr>
            </a:solidFill>
            <a:ln>
              <a:solidFill>
                <a:schemeClr val="bg2">
                  <a:lumMod val="75000"/>
                </a:schemeClr>
              </a:solidFill>
              <a:headEnd type="none" w="sm" len="sm"/>
              <a:tailEnd type="none" w="sm" len="sm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sz="2000" b="1">
                <a:latin typeface="Neo Sans Intel" pitchFamily="34" charset="0"/>
                <a:cs typeface="Arial" pitchFamily="34" charset="0"/>
              </a:endParaRPr>
            </a:p>
          </p:txBody>
        </p:sp>
        <p:sp>
          <p:nvSpPr>
            <p:cNvPr id="102" name="Flowchart: Delay 10"/>
            <p:cNvSpPr/>
            <p:nvPr/>
          </p:nvSpPr>
          <p:spPr bwMode="auto">
            <a:xfrm>
              <a:off x="2008762" y="2178872"/>
              <a:ext cx="382909" cy="468900"/>
            </a:xfrm>
            <a:custGeom>
              <a:avLst/>
              <a:gdLst>
                <a:gd name="connsiteX0" fmla="*/ 0 w 658964"/>
                <a:gd name="connsiteY0" fmla="*/ 0 h 812800"/>
                <a:gd name="connsiteX1" fmla="*/ 329482 w 658964"/>
                <a:gd name="connsiteY1" fmla="*/ 0 h 812800"/>
                <a:gd name="connsiteX2" fmla="*/ 658964 w 658964"/>
                <a:gd name="connsiteY2" fmla="*/ 406400 h 812800"/>
                <a:gd name="connsiteX3" fmla="*/ 329482 w 658964"/>
                <a:gd name="connsiteY3" fmla="*/ 812800 h 812800"/>
                <a:gd name="connsiteX4" fmla="*/ 0 w 658964"/>
                <a:gd name="connsiteY4" fmla="*/ 812800 h 812800"/>
                <a:gd name="connsiteX5" fmla="*/ 0 w 658964"/>
                <a:gd name="connsiteY5" fmla="*/ 0 h 812800"/>
                <a:gd name="connsiteX0" fmla="*/ 969 w 659933"/>
                <a:gd name="connsiteY0" fmla="*/ 0 h 812800"/>
                <a:gd name="connsiteX1" fmla="*/ 330451 w 659933"/>
                <a:gd name="connsiteY1" fmla="*/ 0 h 812800"/>
                <a:gd name="connsiteX2" fmla="*/ 659933 w 659933"/>
                <a:gd name="connsiteY2" fmla="*/ 406400 h 812800"/>
                <a:gd name="connsiteX3" fmla="*/ 330451 w 659933"/>
                <a:gd name="connsiteY3" fmla="*/ 812800 h 812800"/>
                <a:gd name="connsiteX4" fmla="*/ 969 w 659933"/>
                <a:gd name="connsiteY4" fmla="*/ 812800 h 812800"/>
                <a:gd name="connsiteX5" fmla="*/ 0 w 659933"/>
                <a:gd name="connsiteY5" fmla="*/ 199987 h 812800"/>
                <a:gd name="connsiteX6" fmla="*/ 969 w 659933"/>
                <a:gd name="connsiteY6" fmla="*/ 0 h 812800"/>
                <a:gd name="connsiteX0" fmla="*/ 4778 w 663742"/>
                <a:gd name="connsiteY0" fmla="*/ 0 h 812800"/>
                <a:gd name="connsiteX1" fmla="*/ 334260 w 663742"/>
                <a:gd name="connsiteY1" fmla="*/ 0 h 812800"/>
                <a:gd name="connsiteX2" fmla="*/ 663742 w 663742"/>
                <a:gd name="connsiteY2" fmla="*/ 406400 h 812800"/>
                <a:gd name="connsiteX3" fmla="*/ 334260 w 663742"/>
                <a:gd name="connsiteY3" fmla="*/ 812800 h 812800"/>
                <a:gd name="connsiteX4" fmla="*/ 4778 w 663742"/>
                <a:gd name="connsiteY4" fmla="*/ 812800 h 812800"/>
                <a:gd name="connsiteX5" fmla="*/ 0 w 663742"/>
                <a:gd name="connsiteY5" fmla="*/ 653377 h 812800"/>
                <a:gd name="connsiteX6" fmla="*/ 3809 w 663742"/>
                <a:gd name="connsiteY6" fmla="*/ 199987 h 812800"/>
                <a:gd name="connsiteX7" fmla="*/ 4778 w 663742"/>
                <a:gd name="connsiteY7" fmla="*/ 0 h 812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63742" h="812800">
                  <a:moveTo>
                    <a:pt x="4778" y="0"/>
                  </a:moveTo>
                  <a:lnTo>
                    <a:pt x="334260" y="0"/>
                  </a:lnTo>
                  <a:cubicBezTo>
                    <a:pt x="516228" y="0"/>
                    <a:pt x="663742" y="181951"/>
                    <a:pt x="663742" y="406400"/>
                  </a:cubicBezTo>
                  <a:cubicBezTo>
                    <a:pt x="663742" y="630849"/>
                    <a:pt x="516228" y="812800"/>
                    <a:pt x="334260" y="812800"/>
                  </a:cubicBezTo>
                  <a:lnTo>
                    <a:pt x="4778" y="812800"/>
                  </a:lnTo>
                  <a:lnTo>
                    <a:pt x="0" y="653377"/>
                  </a:lnTo>
                  <a:cubicBezTo>
                    <a:pt x="1270" y="502247"/>
                    <a:pt x="2539" y="351117"/>
                    <a:pt x="3809" y="199987"/>
                  </a:cubicBezTo>
                  <a:lnTo>
                    <a:pt x="4778" y="0"/>
                  </a:lnTo>
                  <a:close/>
                </a:path>
              </a:pathLst>
            </a:custGeom>
            <a:solidFill>
              <a:schemeClr val="bg2">
                <a:lumMod val="40000"/>
                <a:lumOff val="60000"/>
              </a:schemeClr>
            </a:solidFill>
            <a:ln>
              <a:solidFill>
                <a:schemeClr val="bg2">
                  <a:lumMod val="75000"/>
                </a:schemeClr>
              </a:solidFill>
              <a:headEnd type="none" w="sm" len="sm"/>
              <a:tailEnd type="none" w="sm" len="sm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sz="2000" b="1">
                <a:latin typeface="Neo Sans Intel" pitchFamily="34" charset="0"/>
                <a:cs typeface="Arial" pitchFamily="34" charset="0"/>
              </a:endParaRPr>
            </a:p>
          </p:txBody>
        </p:sp>
        <p:grpSp>
          <p:nvGrpSpPr>
            <p:cNvPr id="103" name="Group 102"/>
            <p:cNvGrpSpPr/>
            <p:nvPr/>
          </p:nvGrpSpPr>
          <p:grpSpPr>
            <a:xfrm>
              <a:off x="824586" y="2352602"/>
              <a:ext cx="424236" cy="406400"/>
              <a:chOff x="1607464" y="2009795"/>
              <a:chExt cx="720577" cy="690282"/>
            </a:xfrm>
          </p:grpSpPr>
          <p:sp>
            <p:nvSpPr>
              <p:cNvPr id="104" name="Isosceles Triangle 103"/>
              <p:cNvSpPr/>
              <p:nvPr/>
            </p:nvSpPr>
            <p:spPr bwMode="auto">
              <a:xfrm rot="5400000">
                <a:off x="1559859" y="2057400"/>
                <a:ext cx="690282" cy="595071"/>
              </a:xfrm>
              <a:prstGeom prst="triangle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>
                <a:solidFill>
                  <a:schemeClr val="bg2">
                    <a:lumMod val="75000"/>
                  </a:schemeClr>
                </a:solidFill>
                <a:headEnd type="none" w="sm" len="sm"/>
                <a:tailEnd type="none" w="sm" len="sm"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endParaRPr lang="en-US" sz="2000" b="1">
                  <a:latin typeface="Neo Sans Intel" pitchFamily="34" charset="0"/>
                  <a:cs typeface="Arial" pitchFamily="34" charset="0"/>
                </a:endParaRPr>
              </a:p>
            </p:txBody>
          </p:sp>
          <p:sp>
            <p:nvSpPr>
              <p:cNvPr id="105" name="Oval 104"/>
              <p:cNvSpPr/>
              <p:nvPr/>
            </p:nvSpPr>
            <p:spPr bwMode="auto">
              <a:xfrm>
                <a:off x="2193570" y="2287699"/>
                <a:ext cx="134471" cy="134471"/>
              </a:xfrm>
              <a:prstGeom prst="ellipse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>
                <a:solidFill>
                  <a:schemeClr val="bg2">
                    <a:lumMod val="75000"/>
                  </a:schemeClr>
                </a:solidFill>
                <a:headEnd type="none" w="sm" len="sm"/>
                <a:tailEnd type="none" w="sm" len="sm"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endParaRPr lang="en-US" sz="2000" b="1">
                  <a:latin typeface="Neo Sans Intel" pitchFamily="34" charset="0"/>
                  <a:cs typeface="Arial" pitchFamily="34" charset="0"/>
                </a:endParaRPr>
              </a:p>
            </p:txBody>
          </p:sp>
        </p:grpSp>
        <p:cxnSp>
          <p:nvCxnSpPr>
            <p:cNvPr id="106" name="Straight Connector 105"/>
            <p:cNvCxnSpPr>
              <a:endCxn id="102" idx="5"/>
            </p:cNvCxnSpPr>
            <p:nvPr/>
          </p:nvCxnSpPr>
          <p:spPr bwMode="auto">
            <a:xfrm>
              <a:off x="1300441" y="2555801"/>
              <a:ext cx="708321" cy="1"/>
            </a:xfrm>
            <a:prstGeom prst="line">
              <a:avLst/>
            </a:prstGeom>
            <a:solidFill>
              <a:schemeClr val="bg1"/>
            </a:solidFill>
            <a:ln w="28575" cap="flat" cmpd="sng" algn="ctr">
              <a:solidFill>
                <a:schemeClr val="tx2">
                  <a:lumMod val="50000"/>
                </a:schemeClr>
              </a:solidFill>
              <a:prstDash val="solid"/>
              <a:round/>
              <a:headEnd type="oval" w="med" len="med"/>
              <a:tailEnd type="oval" w="med" len="med"/>
            </a:ln>
            <a:effectLst/>
          </p:spPr>
        </p:cxnSp>
        <p:cxnSp>
          <p:nvCxnSpPr>
            <p:cNvPr id="107" name="Straight Connector 106"/>
            <p:cNvCxnSpPr>
              <a:endCxn id="102" idx="6"/>
            </p:cNvCxnSpPr>
            <p:nvPr/>
          </p:nvCxnSpPr>
          <p:spPr bwMode="auto">
            <a:xfrm>
              <a:off x="1592826" y="2294243"/>
              <a:ext cx="418133" cy="0"/>
            </a:xfrm>
            <a:prstGeom prst="line">
              <a:avLst/>
            </a:prstGeom>
            <a:solidFill>
              <a:schemeClr val="bg1"/>
            </a:solidFill>
            <a:ln w="28575" cap="flat" cmpd="sng" algn="ctr">
              <a:solidFill>
                <a:schemeClr val="tx2">
                  <a:lumMod val="50000"/>
                </a:schemeClr>
              </a:solidFill>
              <a:prstDash val="solid"/>
              <a:round/>
              <a:headEnd type="none" w="med" len="med"/>
              <a:tailEnd type="oval" w="med" len="med"/>
            </a:ln>
            <a:effectLst/>
          </p:spPr>
        </p:cxnSp>
        <p:cxnSp>
          <p:nvCxnSpPr>
            <p:cNvPr id="108" name="Straight Connector 107"/>
            <p:cNvCxnSpPr>
              <a:endCxn id="101" idx="5"/>
            </p:cNvCxnSpPr>
            <p:nvPr/>
          </p:nvCxnSpPr>
          <p:spPr bwMode="auto">
            <a:xfrm>
              <a:off x="1592826" y="2012586"/>
              <a:ext cx="415936" cy="3291"/>
            </a:xfrm>
            <a:prstGeom prst="line">
              <a:avLst/>
            </a:prstGeom>
            <a:solidFill>
              <a:schemeClr val="bg1"/>
            </a:solidFill>
            <a:ln w="28575" cap="flat" cmpd="sng" algn="ctr">
              <a:solidFill>
                <a:schemeClr val="tx2">
                  <a:lumMod val="50000"/>
                </a:schemeClr>
              </a:solidFill>
              <a:prstDash val="solid"/>
              <a:round/>
              <a:headEnd type="none" w="med" len="med"/>
              <a:tailEnd type="oval" w="med" len="med"/>
            </a:ln>
            <a:effectLst/>
          </p:spPr>
        </p:cxnSp>
        <p:sp>
          <p:nvSpPr>
            <p:cNvPr id="109" name="Oval 108"/>
            <p:cNvSpPr/>
            <p:nvPr/>
          </p:nvSpPr>
          <p:spPr bwMode="auto">
            <a:xfrm>
              <a:off x="1534540" y="2488997"/>
              <a:ext cx="120061" cy="106389"/>
            </a:xfrm>
            <a:prstGeom prst="ellipse">
              <a:avLst/>
            </a:prstGeom>
            <a:solidFill>
              <a:schemeClr val="bg1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ru-RU" sz="2000" b="1">
                <a:latin typeface="Neo Sans Intel" pitchFamily="34" charset="0"/>
                <a:cs typeface="Arial" pitchFamily="34" charset="0"/>
              </a:endParaRPr>
            </a:p>
          </p:txBody>
        </p:sp>
        <p:cxnSp>
          <p:nvCxnSpPr>
            <p:cNvPr id="110" name="Straight Connector 109"/>
            <p:cNvCxnSpPr/>
            <p:nvPr/>
          </p:nvCxnSpPr>
          <p:spPr bwMode="auto">
            <a:xfrm>
              <a:off x="1603298" y="1996481"/>
              <a:ext cx="0" cy="1063809"/>
            </a:xfrm>
            <a:prstGeom prst="line">
              <a:avLst/>
            </a:prstGeom>
            <a:solidFill>
              <a:schemeClr val="bg1"/>
            </a:solidFill>
            <a:ln w="28575" cap="flat" cmpd="sng" algn="ctr">
              <a:solidFill>
                <a:schemeClr val="tx2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11" name="Rectangle 110"/>
            <p:cNvSpPr/>
            <p:nvPr/>
          </p:nvSpPr>
          <p:spPr>
            <a:xfrm>
              <a:off x="988837" y="3026415"/>
              <a:ext cx="1331903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dirty="0">
                  <a:latin typeface="Neo Sans Intel" pitchFamily="34" charset="0"/>
                </a:rPr>
                <a:t>Write enable</a:t>
              </a:r>
            </a:p>
          </p:txBody>
        </p:sp>
        <p:cxnSp>
          <p:nvCxnSpPr>
            <p:cNvPr id="113" name="Straight Connector 112"/>
            <p:cNvCxnSpPr>
              <a:endCxn id="101" idx="6"/>
            </p:cNvCxnSpPr>
            <p:nvPr/>
          </p:nvCxnSpPr>
          <p:spPr bwMode="auto">
            <a:xfrm>
              <a:off x="184355" y="1754318"/>
              <a:ext cx="1826604" cy="0"/>
            </a:xfrm>
            <a:prstGeom prst="line">
              <a:avLst/>
            </a:prstGeom>
            <a:solidFill>
              <a:schemeClr val="bg1"/>
            </a:solidFill>
            <a:ln w="28575" cap="flat" cmpd="sng" algn="ctr">
              <a:solidFill>
                <a:schemeClr val="tx2">
                  <a:lumMod val="50000"/>
                </a:schemeClr>
              </a:solidFill>
              <a:prstDash val="solid"/>
              <a:round/>
              <a:headEnd type="none" w="med" len="med"/>
              <a:tailEnd type="oval" w="med" len="med"/>
            </a:ln>
            <a:effectLst/>
          </p:spPr>
        </p:cxnSp>
        <p:cxnSp>
          <p:nvCxnSpPr>
            <p:cNvPr id="114" name="Straight Connector 113"/>
            <p:cNvCxnSpPr>
              <a:endCxn id="104" idx="3"/>
            </p:cNvCxnSpPr>
            <p:nvPr/>
          </p:nvCxnSpPr>
          <p:spPr bwMode="auto">
            <a:xfrm flipV="1">
              <a:off x="530942" y="2555802"/>
              <a:ext cx="293645" cy="8505"/>
            </a:xfrm>
            <a:prstGeom prst="line">
              <a:avLst/>
            </a:prstGeom>
            <a:solidFill>
              <a:schemeClr val="bg1"/>
            </a:solidFill>
            <a:ln w="28575" cap="flat" cmpd="sng" algn="ctr">
              <a:solidFill>
                <a:schemeClr val="tx2">
                  <a:lumMod val="50000"/>
                </a:schemeClr>
              </a:solidFill>
              <a:prstDash val="solid"/>
              <a:round/>
              <a:headEnd type="none" w="med" len="med"/>
              <a:tailEnd type="oval" w="med" len="med"/>
            </a:ln>
            <a:effectLst/>
          </p:spPr>
        </p:cxnSp>
        <p:cxnSp>
          <p:nvCxnSpPr>
            <p:cNvPr id="115" name="Straight Connector 114"/>
            <p:cNvCxnSpPr/>
            <p:nvPr/>
          </p:nvCxnSpPr>
          <p:spPr bwMode="auto">
            <a:xfrm>
              <a:off x="530942" y="1754318"/>
              <a:ext cx="0" cy="818494"/>
            </a:xfrm>
            <a:prstGeom prst="line">
              <a:avLst/>
            </a:prstGeom>
            <a:solidFill>
              <a:schemeClr val="bg1"/>
            </a:solidFill>
            <a:ln w="28575" cap="flat" cmpd="sng" algn="ctr">
              <a:solidFill>
                <a:schemeClr val="tx2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16" name="Rectangle 115"/>
            <p:cNvSpPr/>
            <p:nvPr/>
          </p:nvSpPr>
          <p:spPr>
            <a:xfrm>
              <a:off x="184355" y="1399726"/>
              <a:ext cx="617477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dirty="0">
                  <a:latin typeface="Neo Sans Intel" pitchFamily="34" charset="0"/>
                </a:rPr>
                <a:t>Data</a:t>
              </a: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6259915" y="1771913"/>
            <a:ext cx="1280121" cy="1093694"/>
            <a:chOff x="1618343" y="4455457"/>
            <a:chExt cx="2012764" cy="1093694"/>
          </a:xfrm>
        </p:grpSpPr>
        <p:sp>
          <p:nvSpPr>
            <p:cNvPr id="37" name="Rectangle 36"/>
            <p:cNvSpPr/>
            <p:nvPr/>
          </p:nvSpPr>
          <p:spPr bwMode="auto">
            <a:xfrm>
              <a:off x="1999129" y="4455457"/>
              <a:ext cx="1290918" cy="1093694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>
              <a:solidFill>
                <a:schemeClr val="bg2">
                  <a:lumMod val="75000"/>
                </a:schemeClr>
              </a:solidFill>
              <a:headEnd type="none" w="sm" len="sm"/>
              <a:tailEnd type="none" w="sm" len="sm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sz="3600" b="1" dirty="0">
                <a:latin typeface="Neo Sans Intel" pitchFamily="34" charset="0"/>
                <a:cs typeface="Arial" pitchFamily="34" charset="0"/>
              </a:endParaRPr>
            </a:p>
          </p:txBody>
        </p:sp>
        <p:sp>
          <p:nvSpPr>
            <p:cNvPr id="38" name="Rectangle 37"/>
            <p:cNvSpPr/>
            <p:nvPr/>
          </p:nvSpPr>
          <p:spPr>
            <a:xfrm>
              <a:off x="2000469" y="4547707"/>
              <a:ext cx="522235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dirty="0">
                  <a:latin typeface="Neo Sans Intel" pitchFamily="34" charset="0"/>
                </a:rPr>
                <a:t>D</a:t>
              </a:r>
            </a:p>
          </p:txBody>
        </p:sp>
        <p:cxnSp>
          <p:nvCxnSpPr>
            <p:cNvPr id="39" name="Straight Connector 38"/>
            <p:cNvCxnSpPr/>
            <p:nvPr/>
          </p:nvCxnSpPr>
          <p:spPr bwMode="auto">
            <a:xfrm>
              <a:off x="1618343" y="4733655"/>
              <a:ext cx="380785" cy="1"/>
            </a:xfrm>
            <a:prstGeom prst="line">
              <a:avLst/>
            </a:prstGeom>
            <a:solidFill>
              <a:schemeClr val="bg1"/>
            </a:solidFill>
            <a:ln w="28575" cap="flat" cmpd="sng" algn="ctr">
              <a:solidFill>
                <a:schemeClr val="tx2">
                  <a:lumMod val="50000"/>
                </a:schemeClr>
              </a:solidFill>
              <a:prstDash val="solid"/>
              <a:round/>
              <a:headEnd type="none" w="med" len="med"/>
              <a:tailEnd type="oval" w="med" len="med"/>
            </a:ln>
            <a:effectLst/>
          </p:spPr>
        </p:cxnSp>
        <p:cxnSp>
          <p:nvCxnSpPr>
            <p:cNvPr id="40" name="Straight Connector 39"/>
            <p:cNvCxnSpPr/>
            <p:nvPr/>
          </p:nvCxnSpPr>
          <p:spPr bwMode="auto">
            <a:xfrm>
              <a:off x="1618343" y="5271539"/>
              <a:ext cx="380785" cy="0"/>
            </a:xfrm>
            <a:prstGeom prst="line">
              <a:avLst/>
            </a:prstGeom>
            <a:solidFill>
              <a:schemeClr val="bg1"/>
            </a:solidFill>
            <a:ln w="28575" cap="flat" cmpd="sng" algn="ctr">
              <a:solidFill>
                <a:schemeClr val="tx2">
                  <a:lumMod val="50000"/>
                </a:schemeClr>
              </a:solidFill>
              <a:prstDash val="solid"/>
              <a:round/>
              <a:headEnd type="none" w="med" len="med"/>
              <a:tailEnd type="oval" w="med" len="med"/>
            </a:ln>
            <a:effectLst/>
          </p:spPr>
        </p:cxnSp>
        <p:cxnSp>
          <p:nvCxnSpPr>
            <p:cNvPr id="41" name="Straight Connector 40"/>
            <p:cNvCxnSpPr/>
            <p:nvPr/>
          </p:nvCxnSpPr>
          <p:spPr bwMode="auto">
            <a:xfrm flipH="1">
              <a:off x="3291512" y="4733655"/>
              <a:ext cx="339595" cy="0"/>
            </a:xfrm>
            <a:prstGeom prst="line">
              <a:avLst/>
            </a:prstGeom>
            <a:solidFill>
              <a:schemeClr val="bg1"/>
            </a:solidFill>
            <a:ln w="28575" cap="flat" cmpd="sng" algn="ctr">
              <a:solidFill>
                <a:schemeClr val="tx2">
                  <a:lumMod val="50000"/>
                </a:schemeClr>
              </a:solidFill>
              <a:prstDash val="solid"/>
              <a:round/>
              <a:headEnd type="none" w="lg" len="lg"/>
              <a:tailEnd type="oval" w="med" len="med"/>
            </a:ln>
            <a:effectLst/>
          </p:spPr>
        </p:cxnSp>
        <p:sp>
          <p:nvSpPr>
            <p:cNvPr id="44" name="Rectangle 43"/>
            <p:cNvSpPr/>
            <p:nvPr/>
          </p:nvSpPr>
          <p:spPr>
            <a:xfrm>
              <a:off x="1995391" y="5098329"/>
              <a:ext cx="704816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dirty="0">
                  <a:latin typeface="Neo Sans Intel" pitchFamily="34" charset="0"/>
                </a:rPr>
                <a:t>we</a:t>
              </a:r>
            </a:p>
          </p:txBody>
        </p:sp>
        <p:sp>
          <p:nvSpPr>
            <p:cNvPr id="45" name="Rectangle 44"/>
            <p:cNvSpPr/>
            <p:nvPr/>
          </p:nvSpPr>
          <p:spPr>
            <a:xfrm>
              <a:off x="2765672" y="4537702"/>
              <a:ext cx="542398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dirty="0">
                  <a:latin typeface="Neo Sans Intel" pitchFamily="34" charset="0"/>
                </a:rPr>
                <a:t>Q</a:t>
              </a:r>
            </a:p>
          </p:txBody>
        </p:sp>
      </p:grpSp>
      <p:graphicFrame>
        <p:nvGraphicFramePr>
          <p:cNvPr id="46" name="Table 45"/>
          <p:cNvGraphicFramePr>
            <a:graphicFrameLocks noGrp="1"/>
          </p:cNvGraphicFramePr>
          <p:nvPr/>
        </p:nvGraphicFramePr>
        <p:xfrm>
          <a:off x="8219950" y="1765901"/>
          <a:ext cx="1782501" cy="13435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76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77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558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012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37715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we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Q</a:t>
                      </a:r>
                      <a:r>
                        <a:rPr lang="en-US" sz="1400" dirty="0"/>
                        <a:t>t-1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/>
                        <a:t>Qt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129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onsolas" pitchFamily="49" charset="0"/>
                          <a:cs typeface="Consolas" pitchFamily="49" charset="0"/>
                        </a:rPr>
                        <a:t>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onsolas" pitchFamily="49" charset="0"/>
                          <a:cs typeface="Consolas" pitchFamily="49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kern="1200" dirty="0">
                          <a:solidFill>
                            <a:schemeClr val="dk1"/>
                          </a:solidFill>
                          <a:latin typeface="Consolas" pitchFamily="49" charset="0"/>
                          <a:ea typeface="+mn-ea"/>
                          <a:cs typeface="Consolas" pitchFamily="49" charset="0"/>
                        </a:rPr>
                        <a:t>Q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kern="1200" dirty="0">
                          <a:solidFill>
                            <a:schemeClr val="dk1"/>
                          </a:solidFill>
                          <a:latin typeface="Consolas" pitchFamily="49" charset="0"/>
                          <a:ea typeface="+mn-ea"/>
                          <a:cs typeface="Consolas" pitchFamily="49" charset="0"/>
                        </a:rPr>
                        <a:t>Q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129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onsolas" pitchFamily="49" charset="0"/>
                          <a:cs typeface="Consolas" pitchFamily="49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onsolas" pitchFamily="49" charset="0"/>
                          <a:cs typeface="Consolas" pitchFamily="49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kern="1200" dirty="0">
                          <a:solidFill>
                            <a:schemeClr val="dk1"/>
                          </a:solidFill>
                          <a:latin typeface="Consolas" pitchFamily="49" charset="0"/>
                          <a:ea typeface="+mn-ea"/>
                          <a:cs typeface="Consolas" pitchFamily="49" charset="0"/>
                        </a:rPr>
                        <a:t>Q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kern="1200" dirty="0">
                          <a:solidFill>
                            <a:schemeClr val="dk1"/>
                          </a:solidFill>
                          <a:latin typeface="Consolas" pitchFamily="49" charset="0"/>
                          <a:ea typeface="+mn-ea"/>
                          <a:cs typeface="Consolas" pitchFamily="49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129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onsolas" pitchFamily="49" charset="0"/>
                          <a:cs typeface="Consolas" pitchFamily="49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onsolas" pitchFamily="49" charset="0"/>
                          <a:cs typeface="Consolas" pitchFamily="49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kern="1200" dirty="0">
                          <a:solidFill>
                            <a:schemeClr val="dk1"/>
                          </a:solidFill>
                          <a:latin typeface="Consolas" pitchFamily="49" charset="0"/>
                          <a:ea typeface="+mn-ea"/>
                          <a:cs typeface="Consolas" pitchFamily="49" charset="0"/>
                        </a:rPr>
                        <a:t>Q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kern="1200" dirty="0">
                          <a:solidFill>
                            <a:schemeClr val="dk1"/>
                          </a:solidFill>
                          <a:latin typeface="Consolas" pitchFamily="49" charset="0"/>
                          <a:ea typeface="+mn-ea"/>
                          <a:cs typeface="Consolas" pitchFamily="49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2639653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Edge-triggered D Latch (D flip-flop)</a:t>
            </a:r>
          </a:p>
        </p:txBody>
      </p:sp>
      <p:sp>
        <p:nvSpPr>
          <p:cNvPr id="37" name="Content Placeholder 2"/>
          <p:cNvSpPr>
            <a:spLocks noGrp="1"/>
          </p:cNvSpPr>
          <p:nvPr>
            <p:ph idx="1"/>
          </p:nvPr>
        </p:nvSpPr>
        <p:spPr>
          <a:xfrm>
            <a:off x="838200" y="3303044"/>
            <a:ext cx="7822485" cy="2787680"/>
          </a:xfrm>
        </p:spPr>
        <p:txBody>
          <a:bodyPr>
            <a:normAutofit/>
          </a:bodyPr>
          <a:lstStyle/>
          <a:p>
            <a:pPr marL="342900" indent="-342900">
              <a:spcBef>
                <a:spcPts val="600"/>
              </a:spcBef>
            </a:pPr>
            <a:r>
              <a:rPr lang="en-US" sz="2000" dirty="0"/>
              <a:t>Don’t </a:t>
            </a:r>
            <a:r>
              <a:rPr lang="en-US" sz="2000" i="1" dirty="0"/>
              <a:t>open</a:t>
            </a:r>
            <a:r>
              <a:rPr lang="en-US" sz="2000" dirty="0"/>
              <a:t> for writing neither at </a:t>
            </a:r>
            <a:r>
              <a:rPr lang="en-US" sz="2000" b="1" i="1" dirty="0"/>
              <a:t>we</a:t>
            </a:r>
            <a:r>
              <a:rPr lang="en-US" sz="2000" dirty="0"/>
              <a:t> 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=0</a:t>
            </a:r>
            <a:r>
              <a:rPr lang="en-US" sz="2000" dirty="0"/>
              <a:t> nor at </a:t>
            </a:r>
            <a:r>
              <a:rPr lang="en-US" sz="2000" b="1" i="1" dirty="0"/>
              <a:t>we</a:t>
            </a:r>
            <a:r>
              <a:rPr lang="en-US" sz="2000" dirty="0"/>
              <a:t> 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=1</a:t>
            </a:r>
            <a:endParaRPr lang="en-US" sz="2000" dirty="0"/>
          </a:p>
          <a:p>
            <a:pPr marL="342900" indent="-342900">
              <a:spcBef>
                <a:spcPts val="600"/>
              </a:spcBef>
            </a:pPr>
            <a:r>
              <a:rPr lang="en-US" sz="2000" dirty="0"/>
              <a:t>It is open for a very small amount of time when the write enable goes from 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0</a:t>
            </a:r>
            <a:r>
              <a:rPr lang="en-US" sz="2000" dirty="0"/>
              <a:t> to 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1</a:t>
            </a:r>
          </a:p>
          <a:p>
            <a:pPr marL="800100" lvl="1" indent="-342900">
              <a:spcBef>
                <a:spcPts val="600"/>
              </a:spcBef>
            </a:pPr>
            <a:r>
              <a:rPr lang="en-US" sz="1800" dirty="0"/>
              <a:t>It is a trigger asserted by the positive edge of write enable signal</a:t>
            </a:r>
          </a:p>
          <a:p>
            <a:pPr marL="342900" indent="-342900">
              <a:spcBef>
                <a:spcPts val="600"/>
              </a:spcBef>
            </a:pPr>
            <a:r>
              <a:rPr lang="en-US" sz="2000" dirty="0"/>
              <a:t>Such types of triggers are mostly used to organize pipelined execution</a:t>
            </a:r>
          </a:p>
          <a:p>
            <a:pPr marL="342900" indent="-342900">
              <a:spcBef>
                <a:spcPts val="600"/>
              </a:spcBef>
            </a:pPr>
            <a:endParaRPr lang="en-US" sz="2000" dirty="0"/>
          </a:p>
          <a:p>
            <a:pPr marL="342900" indent="-342900">
              <a:spcBef>
                <a:spcPts val="600"/>
              </a:spcBef>
            </a:pPr>
            <a:r>
              <a:rPr lang="en-US" sz="2000" dirty="0"/>
              <a:t>There are several common flip-flop / latch types:</a:t>
            </a:r>
          </a:p>
          <a:p>
            <a:pPr marL="800100" lvl="1" indent="-342900">
              <a:spcBef>
                <a:spcPts val="600"/>
              </a:spcBef>
            </a:pPr>
            <a:r>
              <a:rPr lang="en-US" sz="1600" dirty="0"/>
              <a:t>SR (“set-reset”), D (“data” / “delay”), T (“toggle”), JK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/>
              <a:t>9</a:t>
            </a:fld>
            <a:endParaRPr lang="ru-RU"/>
          </a:p>
        </p:txBody>
      </p:sp>
      <p:graphicFrame>
        <p:nvGraphicFramePr>
          <p:cNvPr id="38" name="Table 37"/>
          <p:cNvGraphicFramePr>
            <a:graphicFrameLocks noGrp="1"/>
          </p:cNvGraphicFramePr>
          <p:nvPr/>
        </p:nvGraphicFramePr>
        <p:xfrm>
          <a:off x="6790770" y="1572181"/>
          <a:ext cx="2098339" cy="1676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03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32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74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2719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93012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we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Q</a:t>
                      </a:r>
                      <a:r>
                        <a:rPr lang="en-US" sz="1400" dirty="0"/>
                        <a:t>t-1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/>
                        <a:t>Qt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3012"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bg2">
                            <a:lumMod val="75000"/>
                          </a:schemeClr>
                        </a:solidFill>
                        <a:latin typeface="Consolas" pitchFamily="49" charset="0"/>
                        <a:cs typeface="Consolas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bg2">
                            <a:lumMod val="75000"/>
                          </a:schemeClr>
                        </a:solidFill>
                        <a:latin typeface="Consolas" pitchFamily="49" charset="0"/>
                        <a:cs typeface="Consolas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kern="1200" dirty="0">
                        <a:solidFill>
                          <a:schemeClr val="bg2">
                            <a:lumMod val="75000"/>
                          </a:schemeClr>
                        </a:solidFill>
                        <a:latin typeface="Consolas" pitchFamily="49" charset="0"/>
                        <a:ea typeface="+mn-ea"/>
                        <a:cs typeface="Consolas" pitchFamily="49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kern="1200" dirty="0">
                        <a:solidFill>
                          <a:schemeClr val="bg2">
                            <a:lumMod val="75000"/>
                          </a:schemeClr>
                        </a:solidFill>
                        <a:latin typeface="Consolas" pitchFamily="49" charset="0"/>
                        <a:ea typeface="+mn-ea"/>
                        <a:cs typeface="Consolas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3012"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bg2">
                            <a:lumMod val="75000"/>
                          </a:schemeClr>
                        </a:solidFill>
                        <a:latin typeface="Consolas" pitchFamily="49" charset="0"/>
                        <a:cs typeface="Consolas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bg2">
                            <a:lumMod val="75000"/>
                          </a:schemeClr>
                        </a:solidFill>
                        <a:latin typeface="Consolas" pitchFamily="49" charset="0"/>
                        <a:cs typeface="Consolas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kern="1200" dirty="0">
                        <a:solidFill>
                          <a:schemeClr val="bg2">
                            <a:lumMod val="75000"/>
                          </a:schemeClr>
                        </a:solidFill>
                        <a:latin typeface="Consolas" pitchFamily="49" charset="0"/>
                        <a:ea typeface="+mn-ea"/>
                        <a:cs typeface="Consolas" pitchFamily="49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kern="1200" dirty="0">
                        <a:solidFill>
                          <a:schemeClr val="bg2">
                            <a:lumMod val="75000"/>
                          </a:schemeClr>
                        </a:solidFill>
                        <a:latin typeface="Consolas" pitchFamily="49" charset="0"/>
                        <a:ea typeface="+mn-ea"/>
                        <a:cs typeface="Consolas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3012"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2"/>
                        </a:solidFill>
                        <a:latin typeface="Consolas" pitchFamily="49" charset="0"/>
                        <a:cs typeface="Consolas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2"/>
                        </a:solidFill>
                        <a:latin typeface="Consolas" pitchFamily="49" charset="0"/>
                        <a:cs typeface="Consolas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kern="1200" dirty="0">
                        <a:solidFill>
                          <a:schemeClr val="tx2"/>
                        </a:solidFill>
                        <a:latin typeface="Consolas" pitchFamily="49" charset="0"/>
                        <a:ea typeface="+mn-ea"/>
                        <a:cs typeface="Consolas" pitchFamily="49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kern="1200" dirty="0">
                        <a:solidFill>
                          <a:schemeClr val="tx2"/>
                        </a:solidFill>
                        <a:latin typeface="Consolas" pitchFamily="49" charset="0"/>
                        <a:ea typeface="+mn-ea"/>
                        <a:cs typeface="Consolas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3967"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/>
                        </a:solidFill>
                        <a:latin typeface="Consolas" pitchFamily="49" charset="0"/>
                        <a:cs typeface="Consolas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dirty="0">
                        <a:solidFill>
                          <a:schemeClr val="accent1"/>
                        </a:solidFill>
                        <a:latin typeface="Consolas" pitchFamily="49" charset="0"/>
                        <a:cs typeface="Consolas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kern="1200" dirty="0">
                        <a:solidFill>
                          <a:schemeClr val="tx1"/>
                        </a:solidFill>
                        <a:latin typeface="Consolas" pitchFamily="49" charset="0"/>
                        <a:ea typeface="+mn-ea"/>
                        <a:cs typeface="Consolas" pitchFamily="49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kern="1200" dirty="0">
                        <a:solidFill>
                          <a:schemeClr val="tx1"/>
                        </a:solidFill>
                        <a:latin typeface="Consolas" pitchFamily="49" charset="0"/>
                        <a:ea typeface="+mn-ea"/>
                        <a:cs typeface="Consolas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pSp>
        <p:nvGrpSpPr>
          <p:cNvPr id="61" name="Group 60"/>
          <p:cNvGrpSpPr/>
          <p:nvPr/>
        </p:nvGrpSpPr>
        <p:grpSpPr>
          <a:xfrm>
            <a:off x="3456491" y="1819255"/>
            <a:ext cx="1292951" cy="1093694"/>
            <a:chOff x="4766878" y="2308155"/>
            <a:chExt cx="1292951" cy="1093694"/>
          </a:xfrm>
        </p:grpSpPr>
        <p:sp>
          <p:nvSpPr>
            <p:cNvPr id="49" name="Rectangle 48"/>
            <p:cNvSpPr/>
            <p:nvPr/>
          </p:nvSpPr>
          <p:spPr bwMode="auto">
            <a:xfrm>
              <a:off x="5021888" y="2308155"/>
              <a:ext cx="821026" cy="1093694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>
              <a:solidFill>
                <a:schemeClr val="bg2">
                  <a:lumMod val="75000"/>
                </a:schemeClr>
              </a:solidFill>
              <a:headEnd type="none" w="sm" len="sm"/>
              <a:tailEnd type="none" w="sm" len="sm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sz="3600" b="1" dirty="0">
                <a:latin typeface="Neo Sans Intel" pitchFamily="34" charset="0"/>
                <a:cs typeface="Arial" pitchFamily="34" charset="0"/>
              </a:endParaRPr>
            </a:p>
          </p:txBody>
        </p:sp>
        <p:sp>
          <p:nvSpPr>
            <p:cNvPr id="50" name="Rectangle 49"/>
            <p:cNvSpPr/>
            <p:nvPr/>
          </p:nvSpPr>
          <p:spPr>
            <a:xfrm>
              <a:off x="5022741" y="2400405"/>
              <a:ext cx="332142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dirty="0">
                  <a:latin typeface="Neo Sans Intel" pitchFamily="34" charset="0"/>
                </a:rPr>
                <a:t>D</a:t>
              </a:r>
            </a:p>
          </p:txBody>
        </p:sp>
        <p:cxnSp>
          <p:nvCxnSpPr>
            <p:cNvPr id="51" name="Straight Connector 50"/>
            <p:cNvCxnSpPr/>
            <p:nvPr/>
          </p:nvCxnSpPr>
          <p:spPr bwMode="auto">
            <a:xfrm flipH="1">
              <a:off x="5843846" y="2586353"/>
              <a:ext cx="215983" cy="0"/>
            </a:xfrm>
            <a:prstGeom prst="line">
              <a:avLst/>
            </a:prstGeom>
            <a:solidFill>
              <a:schemeClr val="bg1"/>
            </a:solidFill>
            <a:ln w="28575" cap="flat" cmpd="sng" algn="ctr">
              <a:solidFill>
                <a:schemeClr val="tx2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53" name="Rectangle 52"/>
            <p:cNvSpPr/>
            <p:nvPr/>
          </p:nvSpPr>
          <p:spPr>
            <a:xfrm>
              <a:off x="5509411" y="2390400"/>
              <a:ext cx="344966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dirty="0">
                  <a:latin typeface="Neo Sans Intel" pitchFamily="34" charset="0"/>
                </a:rPr>
                <a:t>Q</a:t>
              </a:r>
            </a:p>
          </p:txBody>
        </p:sp>
        <p:sp>
          <p:nvSpPr>
            <p:cNvPr id="56" name="Isosceles Triangle 55"/>
            <p:cNvSpPr/>
            <p:nvPr/>
          </p:nvSpPr>
          <p:spPr bwMode="auto">
            <a:xfrm rot="19851746">
              <a:off x="4972437" y="3052739"/>
              <a:ext cx="187953" cy="162029"/>
            </a:xfrm>
            <a:prstGeom prst="triangle">
              <a:avLst/>
            </a:prstGeom>
            <a:solidFill>
              <a:schemeClr val="bg2">
                <a:lumMod val="40000"/>
                <a:lumOff val="60000"/>
              </a:schemeClr>
            </a:solidFill>
            <a:ln>
              <a:solidFill>
                <a:schemeClr val="bg2">
                  <a:lumMod val="75000"/>
                </a:schemeClr>
              </a:solidFill>
              <a:headEnd type="none" w="sm" len="sm"/>
              <a:tailEnd type="none" w="sm" len="sm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sz="3600" b="1">
                <a:latin typeface="Neo Sans Intel" pitchFamily="34" charset="0"/>
                <a:cs typeface="Arial" pitchFamily="34" charset="0"/>
              </a:endParaRPr>
            </a:p>
          </p:txBody>
        </p:sp>
        <p:sp>
          <p:nvSpPr>
            <p:cNvPr id="52" name="Rectangle 51"/>
            <p:cNvSpPr/>
            <p:nvPr/>
          </p:nvSpPr>
          <p:spPr>
            <a:xfrm>
              <a:off x="5022740" y="2951027"/>
              <a:ext cx="905100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sz="1600" dirty="0" err="1">
                  <a:latin typeface="Neo Sans Intel" pitchFamily="34" charset="0"/>
                </a:rPr>
                <a:t>clk</a:t>
              </a:r>
              <a:r>
                <a:rPr lang="en-US" sz="1600" dirty="0">
                  <a:latin typeface="Neo Sans Intel" pitchFamily="34" charset="0"/>
                </a:rPr>
                <a:t> (we)</a:t>
              </a:r>
            </a:p>
          </p:txBody>
        </p:sp>
        <p:cxnSp>
          <p:nvCxnSpPr>
            <p:cNvPr id="58" name="Straight Connector 57"/>
            <p:cNvCxnSpPr>
              <a:stCxn id="56" idx="1"/>
            </p:cNvCxnSpPr>
            <p:nvPr/>
          </p:nvCxnSpPr>
          <p:spPr bwMode="auto">
            <a:xfrm flipH="1" flipV="1">
              <a:off x="4766878" y="3156585"/>
              <a:ext cx="258493" cy="48"/>
            </a:xfrm>
            <a:prstGeom prst="line">
              <a:avLst/>
            </a:prstGeom>
            <a:solidFill>
              <a:schemeClr val="bg1"/>
            </a:solidFill>
            <a:ln w="28575" cap="flat" cmpd="sng" algn="ctr">
              <a:solidFill>
                <a:schemeClr val="tx2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0" name="Straight Connector 59"/>
            <p:cNvCxnSpPr>
              <a:stCxn id="50" idx="1"/>
            </p:cNvCxnSpPr>
            <p:nvPr/>
          </p:nvCxnSpPr>
          <p:spPr bwMode="auto">
            <a:xfrm flipH="1">
              <a:off x="4766879" y="2569682"/>
              <a:ext cx="255862" cy="0"/>
            </a:xfrm>
            <a:prstGeom prst="line">
              <a:avLst/>
            </a:prstGeom>
            <a:solidFill>
              <a:schemeClr val="bg1"/>
            </a:solidFill>
            <a:ln w="28575" cap="flat" cmpd="sng" algn="ctr">
              <a:solidFill>
                <a:schemeClr val="tx2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63" name="Group 62"/>
          <p:cNvGrpSpPr/>
          <p:nvPr/>
        </p:nvGrpSpPr>
        <p:grpSpPr>
          <a:xfrm>
            <a:off x="6866651" y="1889527"/>
            <a:ext cx="1917314" cy="369332"/>
            <a:chOff x="6549916" y="999409"/>
            <a:chExt cx="1917314" cy="369332"/>
          </a:xfrm>
        </p:grpSpPr>
        <p:sp>
          <p:nvSpPr>
            <p:cNvPr id="64" name="TextBox 63"/>
            <p:cNvSpPr txBox="1"/>
            <p:nvPr/>
          </p:nvSpPr>
          <p:spPr>
            <a:xfrm>
              <a:off x="6549916" y="999409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D</a:t>
              </a:r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7028446" y="999409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0</a:t>
              </a: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7583177" y="999409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Q</a:t>
              </a:r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8155926" y="999409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Q</a:t>
              </a: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6875696" y="2238961"/>
            <a:ext cx="1907154" cy="369332"/>
            <a:chOff x="6549916" y="999409"/>
            <a:chExt cx="1907154" cy="369332"/>
          </a:xfrm>
        </p:grpSpPr>
        <p:sp>
          <p:nvSpPr>
            <p:cNvPr id="69" name="TextBox 68"/>
            <p:cNvSpPr txBox="1"/>
            <p:nvPr/>
          </p:nvSpPr>
          <p:spPr>
            <a:xfrm>
              <a:off x="6549916" y="999409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D</a:t>
              </a:r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7023366" y="999409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1</a:t>
              </a:r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7573017" y="999409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Q</a:t>
              </a:r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8145766" y="999409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Q</a:t>
              </a:r>
            </a:p>
          </p:txBody>
        </p:sp>
      </p:grpSp>
      <p:grpSp>
        <p:nvGrpSpPr>
          <p:cNvPr id="73" name="Group 72"/>
          <p:cNvGrpSpPr/>
          <p:nvPr/>
        </p:nvGrpSpPr>
        <p:grpSpPr>
          <a:xfrm>
            <a:off x="6875696" y="2552413"/>
            <a:ext cx="1907154" cy="369332"/>
            <a:chOff x="6549916" y="999409"/>
            <a:chExt cx="1907154" cy="369332"/>
          </a:xfrm>
        </p:grpSpPr>
        <p:sp>
          <p:nvSpPr>
            <p:cNvPr id="74" name="TextBox 73"/>
            <p:cNvSpPr txBox="1"/>
            <p:nvPr/>
          </p:nvSpPr>
          <p:spPr>
            <a:xfrm>
              <a:off x="6549916" y="999409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nsolas" panose="020B0609020204030204" pitchFamily="49" charset="0"/>
                  <a:cs typeface="Consolas" panose="020B0609020204030204" pitchFamily="49" charset="0"/>
                </a:rPr>
                <a:t>D</a:t>
              </a:r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6987806" y="999409"/>
              <a:ext cx="39305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alibri"/>
                  <a:cs typeface="Calibri"/>
                </a:rPr>
                <a:t>↑</a:t>
              </a:r>
              <a:endParaRPr lang="en-US" dirty="0"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7573017" y="999409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nsolas" panose="020B0609020204030204" pitchFamily="49" charset="0"/>
                  <a:cs typeface="Consolas" panose="020B0609020204030204" pitchFamily="49" charset="0"/>
                </a:rPr>
                <a:t>Q</a:t>
              </a:r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8145766" y="999409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nsolas" panose="020B0609020204030204" pitchFamily="49" charset="0"/>
                  <a:cs typeface="Consolas" panose="020B0609020204030204" pitchFamily="49" charset="0"/>
                </a:rPr>
                <a:t>D</a:t>
              </a:r>
            </a:p>
          </p:txBody>
        </p:sp>
      </p:grpSp>
      <p:grpSp>
        <p:nvGrpSpPr>
          <p:cNvPr id="78" name="Group 77"/>
          <p:cNvGrpSpPr/>
          <p:nvPr/>
        </p:nvGrpSpPr>
        <p:grpSpPr>
          <a:xfrm>
            <a:off x="6876811" y="2877533"/>
            <a:ext cx="1907154" cy="369332"/>
            <a:chOff x="6549916" y="999409"/>
            <a:chExt cx="1907154" cy="369332"/>
          </a:xfrm>
        </p:grpSpPr>
        <p:sp>
          <p:nvSpPr>
            <p:cNvPr id="79" name="TextBox 78"/>
            <p:cNvSpPr txBox="1"/>
            <p:nvPr/>
          </p:nvSpPr>
          <p:spPr>
            <a:xfrm>
              <a:off x="6549916" y="999409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D</a:t>
              </a:r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6987806" y="999409"/>
              <a:ext cx="39305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  <a:latin typeface="Calibri"/>
                  <a:cs typeface="Calibri"/>
                </a:rPr>
                <a:t>↓</a:t>
              </a:r>
              <a:endParaRPr lang="en-US" dirty="0">
                <a:solidFill>
                  <a:schemeClr val="tx2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7573017" y="999409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Q</a:t>
              </a:r>
            </a:p>
          </p:txBody>
        </p:sp>
        <p:sp>
          <p:nvSpPr>
            <p:cNvPr id="82" name="TextBox 81"/>
            <p:cNvSpPr txBox="1"/>
            <p:nvPr/>
          </p:nvSpPr>
          <p:spPr>
            <a:xfrm>
              <a:off x="8145766" y="999409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Q</a:t>
              </a:r>
            </a:p>
          </p:txBody>
        </p:sp>
      </p:grpSp>
      <p:sp>
        <p:nvSpPr>
          <p:cNvPr id="39" name="Date Placeholder 3">
            <a:extLst>
              <a:ext uri="{FF2B5EF4-FFF2-40B4-BE49-F238E27FC236}">
                <a16:creationId xmlns:a16="http://schemas.microsoft.com/office/drawing/2014/main" id="{E8FBE3BC-9306-41FE-8B8C-FAF05C7261E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977900" cy="365125"/>
          </a:xfrm>
        </p:spPr>
        <p:txBody>
          <a:bodyPr/>
          <a:lstStyle/>
          <a:p>
            <a:r>
              <a:rPr lang="en-US"/>
              <a:t>04.10.2021</a:t>
            </a:r>
            <a:endParaRPr lang="ru-RU" dirty="0"/>
          </a:p>
        </p:txBody>
      </p:sp>
      <p:sp>
        <p:nvSpPr>
          <p:cNvPr id="40" name="Footer Placeholder 4">
            <a:extLst>
              <a:ext uri="{FF2B5EF4-FFF2-40B4-BE49-F238E27FC236}">
                <a16:creationId xmlns:a16="http://schemas.microsoft.com/office/drawing/2014/main" id="{D8B985D4-CA15-4958-8198-BC7D7CF61E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49697" y="6356349"/>
            <a:ext cx="1447800" cy="365125"/>
          </a:xfrm>
        </p:spPr>
        <p:txBody>
          <a:bodyPr/>
          <a:lstStyle/>
          <a:p>
            <a:r>
              <a:rPr lang="en-US"/>
              <a:t>MIPT-V 2021</a:t>
            </a:r>
            <a:endParaRPr lang="ru-RU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46824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dirty="0"/>
              <a:t>Single port 2</a:t>
            </a:r>
            <a:r>
              <a:rPr lang="en-US" baseline="30000" dirty="0"/>
              <a:t>M</a:t>
            </a:r>
            <a:r>
              <a:rPr lang="en-US" dirty="0"/>
              <a:t>xN Memory Array</a:t>
            </a:r>
            <a:endParaRPr lang="ru-RU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indent="-285750"/>
            <a:r>
              <a:rPr lang="en-US" dirty="0"/>
              <a:t>Memory array has 3 input signals and 1 output</a:t>
            </a:r>
          </a:p>
          <a:p>
            <a:pPr marL="285750" indent="-285750"/>
            <a:r>
              <a:rPr lang="en-US" dirty="0"/>
              <a:t>Data buses are N bits wide (each chunk is N bits)</a:t>
            </a:r>
          </a:p>
          <a:p>
            <a:pPr marL="285750" indent="-285750"/>
            <a:r>
              <a:rPr lang="en-US" dirty="0"/>
              <a:t>Address is M bits wide if 2</a:t>
            </a:r>
            <a:r>
              <a:rPr lang="en-US" baseline="30000" dirty="0"/>
              <a:t>M</a:t>
            </a:r>
            <a:r>
              <a:rPr lang="en-US" dirty="0"/>
              <a:t> is array size</a:t>
            </a:r>
          </a:p>
          <a:p>
            <a:pPr marL="285750" indent="-285750"/>
            <a:endParaRPr lang="ru-RU" dirty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04.10.2021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MIPT-V 2021</a:t>
            </a: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/>
              <a:t>10</a:t>
            </a:fld>
            <a:endParaRPr lang="ru-RU"/>
          </a:p>
        </p:txBody>
      </p:sp>
      <p:sp>
        <p:nvSpPr>
          <p:cNvPr id="28" name="Rectangle 27"/>
          <p:cNvSpPr/>
          <p:nvPr/>
        </p:nvSpPr>
        <p:spPr bwMode="auto">
          <a:xfrm>
            <a:off x="4896635" y="4659171"/>
            <a:ext cx="2027808" cy="1413844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solidFill>
              <a:schemeClr val="bg2">
                <a:lumMod val="75000"/>
              </a:schemeClr>
            </a:solidFill>
            <a:headEnd type="none" w="sm" len="sm"/>
            <a:tailEnd type="none" w="sm" len="sm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2800" b="1" dirty="0">
                <a:latin typeface="+mj-lt"/>
                <a:cs typeface="Arial" pitchFamily="34" charset="0"/>
              </a:rPr>
              <a:t>Memory</a:t>
            </a:r>
          </a:p>
          <a:p>
            <a:pPr algn="ctr" eaLnBrk="0" hangingPunct="0"/>
            <a:r>
              <a:rPr lang="en-US" sz="2800" b="1" dirty="0">
                <a:latin typeface="+mj-lt"/>
                <a:cs typeface="Arial" pitchFamily="34" charset="0"/>
              </a:rPr>
              <a:t>Array</a:t>
            </a:r>
          </a:p>
        </p:txBody>
      </p:sp>
      <p:cxnSp>
        <p:nvCxnSpPr>
          <p:cNvPr id="45" name="Straight Arrow Connector 44"/>
          <p:cNvCxnSpPr/>
          <p:nvPr/>
        </p:nvCxnSpPr>
        <p:spPr bwMode="auto">
          <a:xfrm>
            <a:off x="5979164" y="3698524"/>
            <a:ext cx="0" cy="960646"/>
          </a:xfrm>
          <a:prstGeom prst="straightConnector1">
            <a:avLst/>
          </a:prstGeom>
          <a:solidFill>
            <a:schemeClr val="bg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30" name="Rectangle 29"/>
          <p:cNvSpPr/>
          <p:nvPr/>
        </p:nvSpPr>
        <p:spPr>
          <a:xfrm>
            <a:off x="5536604" y="3329192"/>
            <a:ext cx="9042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>
                <a:latin typeface="+mj-lt"/>
                <a:cs typeface="Arial" pitchFamily="34" charset="0"/>
              </a:rPr>
              <a:t>address</a:t>
            </a:r>
          </a:p>
        </p:txBody>
      </p:sp>
      <p:cxnSp>
        <p:nvCxnSpPr>
          <p:cNvPr id="41" name="Straight Arrow Connector 40"/>
          <p:cNvCxnSpPr/>
          <p:nvPr/>
        </p:nvCxnSpPr>
        <p:spPr bwMode="auto">
          <a:xfrm rot="5400000" flipV="1">
            <a:off x="4416312" y="5106398"/>
            <a:ext cx="0" cy="960646"/>
          </a:xfrm>
          <a:prstGeom prst="straightConnector1">
            <a:avLst/>
          </a:prstGeom>
          <a:solidFill>
            <a:schemeClr val="bg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32" name="Rectangle 31"/>
          <p:cNvSpPr/>
          <p:nvPr/>
        </p:nvSpPr>
        <p:spPr>
          <a:xfrm>
            <a:off x="3147082" y="5671327"/>
            <a:ext cx="11755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>
                <a:latin typeface="+mj-lt"/>
                <a:cs typeface="Arial" pitchFamily="34" charset="0"/>
              </a:rPr>
              <a:t>input data</a:t>
            </a:r>
          </a:p>
        </p:txBody>
      </p:sp>
      <p:cxnSp>
        <p:nvCxnSpPr>
          <p:cNvPr id="37" name="Straight Arrow Connector 36"/>
          <p:cNvCxnSpPr/>
          <p:nvPr/>
        </p:nvCxnSpPr>
        <p:spPr bwMode="auto">
          <a:xfrm rot="5400000" flipV="1">
            <a:off x="7406224" y="5129549"/>
            <a:ext cx="0" cy="960646"/>
          </a:xfrm>
          <a:prstGeom prst="straightConnector1">
            <a:avLst/>
          </a:prstGeom>
          <a:solidFill>
            <a:schemeClr val="bg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34" name="Rectangle 33"/>
          <p:cNvSpPr/>
          <p:nvPr/>
        </p:nvSpPr>
        <p:spPr>
          <a:xfrm>
            <a:off x="7432672" y="5694477"/>
            <a:ext cx="12770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>
                <a:latin typeface="+mj-lt"/>
                <a:cs typeface="Arial" pitchFamily="34" charset="0"/>
              </a:rPr>
              <a:t>output data</a:t>
            </a:r>
          </a:p>
        </p:txBody>
      </p:sp>
      <p:cxnSp>
        <p:nvCxnSpPr>
          <p:cNvPr id="49" name="Straight Connector 48"/>
          <p:cNvCxnSpPr/>
          <p:nvPr/>
        </p:nvCxnSpPr>
        <p:spPr bwMode="auto">
          <a:xfrm flipV="1">
            <a:off x="5910539" y="4103415"/>
            <a:ext cx="139488" cy="139488"/>
          </a:xfrm>
          <a:prstGeom prst="line">
            <a:avLst/>
          </a:prstGeom>
          <a:solidFill>
            <a:schemeClr val="bg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sp>
        <p:nvSpPr>
          <p:cNvPr id="50" name="TextBox 49"/>
          <p:cNvSpPr txBox="1"/>
          <p:nvPr/>
        </p:nvSpPr>
        <p:spPr>
          <a:xfrm>
            <a:off x="6050027" y="3803000"/>
            <a:ext cx="4475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+mj-lt"/>
              </a:rPr>
              <a:t>M</a:t>
            </a:r>
            <a:endParaRPr lang="ru-RU" sz="2400" dirty="0" err="1">
              <a:latin typeface="+mj-lt"/>
            </a:endParaRPr>
          </a:p>
        </p:txBody>
      </p:sp>
      <p:cxnSp>
        <p:nvCxnSpPr>
          <p:cNvPr id="51" name="Straight Connector 50"/>
          <p:cNvCxnSpPr/>
          <p:nvPr/>
        </p:nvCxnSpPr>
        <p:spPr bwMode="auto">
          <a:xfrm flipV="1">
            <a:off x="4275948" y="5509642"/>
            <a:ext cx="139488" cy="139488"/>
          </a:xfrm>
          <a:prstGeom prst="line">
            <a:avLst/>
          </a:prstGeom>
          <a:solidFill>
            <a:schemeClr val="bg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sp>
        <p:nvSpPr>
          <p:cNvPr id="52" name="TextBox 51"/>
          <p:cNvSpPr txBox="1"/>
          <p:nvPr/>
        </p:nvSpPr>
        <p:spPr>
          <a:xfrm>
            <a:off x="4415436" y="5197652"/>
            <a:ext cx="3834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+mj-lt"/>
              </a:rPr>
              <a:t>N</a:t>
            </a:r>
            <a:endParaRPr lang="ru-RU" sz="2400" dirty="0" err="1">
              <a:latin typeface="+mj-lt"/>
            </a:endParaRPr>
          </a:p>
        </p:txBody>
      </p:sp>
      <p:cxnSp>
        <p:nvCxnSpPr>
          <p:cNvPr id="53" name="Straight Connector 52"/>
          <p:cNvCxnSpPr/>
          <p:nvPr/>
        </p:nvCxnSpPr>
        <p:spPr bwMode="auto">
          <a:xfrm flipV="1">
            <a:off x="7193671" y="5521217"/>
            <a:ext cx="139488" cy="139488"/>
          </a:xfrm>
          <a:prstGeom prst="line">
            <a:avLst/>
          </a:prstGeom>
          <a:solidFill>
            <a:schemeClr val="bg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sp>
        <p:nvSpPr>
          <p:cNvPr id="54" name="TextBox 53"/>
          <p:cNvSpPr txBox="1"/>
          <p:nvPr/>
        </p:nvSpPr>
        <p:spPr>
          <a:xfrm>
            <a:off x="7333159" y="5220802"/>
            <a:ext cx="3834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+mj-lt"/>
              </a:rPr>
              <a:t>N</a:t>
            </a:r>
            <a:endParaRPr lang="ru-RU" sz="2400" dirty="0" err="1">
              <a:latin typeface="+mj-lt"/>
            </a:endParaRPr>
          </a:p>
        </p:txBody>
      </p:sp>
      <p:sp>
        <p:nvSpPr>
          <p:cNvPr id="42" name="Rectangle 10"/>
          <p:cNvSpPr/>
          <p:nvPr/>
        </p:nvSpPr>
        <p:spPr>
          <a:xfrm>
            <a:off x="3294838" y="4335466"/>
            <a:ext cx="14173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>
                <a:latin typeface="+mj-lt"/>
                <a:cs typeface="Arial" pitchFamily="34" charset="0"/>
              </a:rPr>
              <a:t>Write enable</a:t>
            </a:r>
          </a:p>
        </p:txBody>
      </p:sp>
      <p:cxnSp>
        <p:nvCxnSpPr>
          <p:cNvPr id="6" name="Соединительная линия уступом 5"/>
          <p:cNvCxnSpPr>
            <a:endCxn id="42" idx="2"/>
          </p:cNvCxnSpPr>
          <p:nvPr/>
        </p:nvCxnSpPr>
        <p:spPr bwMode="auto">
          <a:xfrm rot="10800000">
            <a:off x="4003528" y="4704800"/>
            <a:ext cx="884139" cy="171565"/>
          </a:xfrm>
          <a:prstGeom prst="bentConnector2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arrow" w="med" len="med"/>
            <a:tailEnd type="none" w="med" len="med"/>
          </a:ln>
          <a:effectLst/>
        </p:spPr>
      </p:cxnSp>
      <p:grpSp>
        <p:nvGrpSpPr>
          <p:cNvPr id="20" name="Group 19"/>
          <p:cNvGrpSpPr/>
          <p:nvPr/>
        </p:nvGrpSpPr>
        <p:grpSpPr>
          <a:xfrm>
            <a:off x="3147082" y="3332887"/>
            <a:ext cx="5562671" cy="2743823"/>
            <a:chOff x="1895131" y="1538919"/>
            <a:chExt cx="5562671" cy="2743823"/>
          </a:xfrm>
        </p:grpSpPr>
        <p:sp>
          <p:nvSpPr>
            <p:cNvPr id="21" name="Rectangle 20"/>
            <p:cNvSpPr/>
            <p:nvPr/>
          </p:nvSpPr>
          <p:spPr bwMode="auto">
            <a:xfrm>
              <a:off x="3644685" y="2868898"/>
              <a:ext cx="2027808" cy="1413844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>
              <a:solidFill>
                <a:schemeClr val="bg2">
                  <a:lumMod val="75000"/>
                </a:schemeClr>
              </a:solidFill>
              <a:headEnd type="none" w="sm" len="sm"/>
              <a:tailEnd type="none" w="sm" len="sm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2800" b="1" dirty="0">
                  <a:latin typeface="+mj-lt"/>
                  <a:cs typeface="Arial" pitchFamily="34" charset="0"/>
                </a:rPr>
                <a:t>Memory</a:t>
              </a:r>
            </a:p>
            <a:p>
              <a:pPr algn="ctr" eaLnBrk="0" hangingPunct="0"/>
              <a:r>
                <a:rPr lang="en-US" sz="2800" b="1" dirty="0">
                  <a:latin typeface="+mj-lt"/>
                  <a:cs typeface="Arial" pitchFamily="34" charset="0"/>
                </a:rPr>
                <a:t>Array</a:t>
              </a:r>
            </a:p>
          </p:txBody>
        </p:sp>
        <p:cxnSp>
          <p:nvCxnSpPr>
            <p:cNvPr id="22" name="Straight Arrow Connector 21"/>
            <p:cNvCxnSpPr/>
            <p:nvPr/>
          </p:nvCxnSpPr>
          <p:spPr bwMode="auto">
            <a:xfrm>
              <a:off x="4727214" y="1908251"/>
              <a:ext cx="0" cy="960646"/>
            </a:xfrm>
            <a:prstGeom prst="straightConnector1">
              <a:avLst/>
            </a:prstGeom>
            <a:solidFill>
              <a:schemeClr val="bg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  <p:sp>
          <p:nvSpPr>
            <p:cNvPr id="23" name="Rectangle 22"/>
            <p:cNvSpPr/>
            <p:nvPr/>
          </p:nvSpPr>
          <p:spPr>
            <a:xfrm>
              <a:off x="4284654" y="1538919"/>
              <a:ext cx="90422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dirty="0">
                  <a:latin typeface="+mj-lt"/>
                  <a:cs typeface="Arial" pitchFamily="34" charset="0"/>
                </a:rPr>
                <a:t>address</a:t>
              </a:r>
            </a:p>
          </p:txBody>
        </p:sp>
        <p:cxnSp>
          <p:nvCxnSpPr>
            <p:cNvPr id="24" name="Straight Arrow Connector 23"/>
            <p:cNvCxnSpPr/>
            <p:nvPr/>
          </p:nvCxnSpPr>
          <p:spPr bwMode="auto">
            <a:xfrm rot="5400000" flipV="1">
              <a:off x="3164362" y="3316125"/>
              <a:ext cx="0" cy="960646"/>
            </a:xfrm>
            <a:prstGeom prst="straightConnector1">
              <a:avLst/>
            </a:prstGeom>
            <a:solidFill>
              <a:schemeClr val="bg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  <p:sp>
          <p:nvSpPr>
            <p:cNvPr id="25" name="Rectangle 24"/>
            <p:cNvSpPr/>
            <p:nvPr/>
          </p:nvSpPr>
          <p:spPr>
            <a:xfrm>
              <a:off x="1895131" y="3881054"/>
              <a:ext cx="117551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dirty="0">
                  <a:latin typeface="+mj-lt"/>
                  <a:cs typeface="Arial" pitchFamily="34" charset="0"/>
                </a:rPr>
                <a:t>input data</a:t>
              </a:r>
            </a:p>
          </p:txBody>
        </p:sp>
        <p:cxnSp>
          <p:nvCxnSpPr>
            <p:cNvPr id="26" name="Straight Arrow Connector 25"/>
            <p:cNvCxnSpPr/>
            <p:nvPr/>
          </p:nvCxnSpPr>
          <p:spPr bwMode="auto">
            <a:xfrm rot="5400000" flipV="1">
              <a:off x="6154274" y="3339276"/>
              <a:ext cx="0" cy="960646"/>
            </a:xfrm>
            <a:prstGeom prst="straightConnector1">
              <a:avLst/>
            </a:prstGeom>
            <a:solidFill>
              <a:schemeClr val="bg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  <p:sp>
          <p:nvSpPr>
            <p:cNvPr id="27" name="Rectangle 26"/>
            <p:cNvSpPr/>
            <p:nvPr/>
          </p:nvSpPr>
          <p:spPr>
            <a:xfrm>
              <a:off x="6180721" y="3904204"/>
              <a:ext cx="127708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dirty="0">
                  <a:latin typeface="+mj-lt"/>
                  <a:cs typeface="Arial" pitchFamily="34" charset="0"/>
                </a:rPr>
                <a:t>output data</a:t>
              </a:r>
            </a:p>
          </p:txBody>
        </p:sp>
        <p:cxnSp>
          <p:nvCxnSpPr>
            <p:cNvPr id="31" name="Straight Connector 30"/>
            <p:cNvCxnSpPr/>
            <p:nvPr/>
          </p:nvCxnSpPr>
          <p:spPr bwMode="auto">
            <a:xfrm flipV="1">
              <a:off x="4658589" y="2313142"/>
              <a:ext cx="139488" cy="139488"/>
            </a:xfrm>
            <a:prstGeom prst="line">
              <a:avLst/>
            </a:prstGeom>
            <a:solidFill>
              <a:schemeClr val="bg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</p:cxnSp>
        <p:sp>
          <p:nvSpPr>
            <p:cNvPr id="33" name="TextBox 32"/>
            <p:cNvSpPr txBox="1"/>
            <p:nvPr/>
          </p:nvSpPr>
          <p:spPr>
            <a:xfrm>
              <a:off x="4798077" y="2012726"/>
              <a:ext cx="34015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+mj-lt"/>
                </a:rPr>
                <a:t>2</a:t>
              </a:r>
              <a:endParaRPr lang="ru-RU" sz="2400" dirty="0" err="1">
                <a:latin typeface="+mj-lt"/>
              </a:endParaRPr>
            </a:p>
          </p:txBody>
        </p:sp>
        <p:cxnSp>
          <p:nvCxnSpPr>
            <p:cNvPr id="35" name="Straight Connector 34"/>
            <p:cNvCxnSpPr/>
            <p:nvPr/>
          </p:nvCxnSpPr>
          <p:spPr bwMode="auto">
            <a:xfrm flipV="1">
              <a:off x="3023998" y="3719369"/>
              <a:ext cx="139488" cy="139488"/>
            </a:xfrm>
            <a:prstGeom prst="line">
              <a:avLst/>
            </a:prstGeom>
            <a:solidFill>
              <a:schemeClr val="bg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</p:cxnSp>
        <p:sp>
          <p:nvSpPr>
            <p:cNvPr id="36" name="TextBox 35"/>
            <p:cNvSpPr txBox="1"/>
            <p:nvPr/>
          </p:nvSpPr>
          <p:spPr>
            <a:xfrm>
              <a:off x="3163486" y="3407378"/>
              <a:ext cx="34015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+mj-lt"/>
                </a:rPr>
                <a:t>1</a:t>
              </a:r>
              <a:endParaRPr lang="ru-RU" sz="2400" dirty="0" err="1">
                <a:latin typeface="+mj-lt"/>
              </a:endParaRPr>
            </a:p>
          </p:txBody>
        </p:sp>
        <p:cxnSp>
          <p:nvCxnSpPr>
            <p:cNvPr id="38" name="Straight Connector 37"/>
            <p:cNvCxnSpPr/>
            <p:nvPr/>
          </p:nvCxnSpPr>
          <p:spPr bwMode="auto">
            <a:xfrm flipV="1">
              <a:off x="5941721" y="3730944"/>
              <a:ext cx="139488" cy="139488"/>
            </a:xfrm>
            <a:prstGeom prst="line">
              <a:avLst/>
            </a:prstGeom>
            <a:solidFill>
              <a:schemeClr val="bg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</p:cxnSp>
        <p:sp>
          <p:nvSpPr>
            <p:cNvPr id="39" name="TextBox 38"/>
            <p:cNvSpPr txBox="1"/>
            <p:nvPr/>
          </p:nvSpPr>
          <p:spPr>
            <a:xfrm>
              <a:off x="6081209" y="3430528"/>
              <a:ext cx="34015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+mj-lt"/>
                </a:rPr>
                <a:t>1</a:t>
              </a:r>
              <a:endParaRPr lang="ru-RU" sz="2400" dirty="0" err="1">
                <a:latin typeface="+mj-lt"/>
              </a:endParaRPr>
            </a:p>
          </p:txBody>
        </p:sp>
        <p:sp>
          <p:nvSpPr>
            <p:cNvPr id="40" name="Rectangle 10"/>
            <p:cNvSpPr/>
            <p:nvPr/>
          </p:nvSpPr>
          <p:spPr>
            <a:xfrm>
              <a:off x="2042888" y="2545193"/>
              <a:ext cx="141737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dirty="0">
                  <a:latin typeface="+mj-lt"/>
                  <a:cs typeface="Arial" pitchFamily="34" charset="0"/>
                </a:rPr>
                <a:t>Write enable</a:t>
              </a:r>
            </a:p>
          </p:txBody>
        </p:sp>
        <p:cxnSp>
          <p:nvCxnSpPr>
            <p:cNvPr id="43" name="Соединительная линия уступом 5"/>
            <p:cNvCxnSpPr>
              <a:endCxn id="40" idx="2"/>
            </p:cNvCxnSpPr>
            <p:nvPr/>
          </p:nvCxnSpPr>
          <p:spPr bwMode="auto">
            <a:xfrm rot="10800000">
              <a:off x="2751577" y="2914526"/>
              <a:ext cx="884139" cy="171565"/>
            </a:xfrm>
            <a:prstGeom prst="bentConnector2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arrow" w="med" len="med"/>
              <a:tailEnd type="none" w="med" len="med"/>
            </a:ln>
            <a:effectLst/>
          </p:spPr>
        </p:cxnSp>
      </p:grpSp>
    </p:spTree>
    <p:custDataLst>
      <p:tags r:id="rId1"/>
    </p:custDataLst>
    <p:extLst>
      <p:ext uri="{BB962C8B-B14F-4D97-AF65-F5344CB8AC3E}">
        <p14:creationId xmlns:p14="http://schemas.microsoft.com/office/powerpoint/2010/main" val="607112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8" grpId="1" animBg="1"/>
      <p:bldP spid="30" grpId="0"/>
      <p:bldP spid="30" grpId="1"/>
      <p:bldP spid="32" grpId="0"/>
      <p:bldP spid="32" grpId="1"/>
      <p:bldP spid="34" grpId="0"/>
      <p:bldP spid="34" grpId="1"/>
      <p:bldP spid="50" grpId="0"/>
      <p:bldP spid="50" grpId="1"/>
      <p:bldP spid="52" grpId="0"/>
      <p:bldP spid="52" grpId="1"/>
      <p:bldP spid="54" grpId="0"/>
      <p:bldP spid="54" grpId="1"/>
      <p:bldP spid="42" grpId="0"/>
      <p:bldP spid="42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Critical paths</a:t>
            </a:r>
            <a:endParaRPr lang="ru-RU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1600203" y="6553200"/>
            <a:ext cx="415925" cy="3048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B44C7BE5-B578-44C2-B697-AD60B2F34A37}" type="slidenum">
              <a:rPr lang="ja-JP" altLang="en-US" smtClean="0"/>
              <a:pPr>
                <a:defRPr/>
              </a:pPr>
              <a:t>11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828070486"/>
      </p:ext>
    </p:extLst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a critical path of scheme?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/>
            <a:r>
              <a:rPr lang="en-US" dirty="0"/>
              <a:t>Critical path is the slowest logic path in the circuit</a:t>
            </a:r>
          </a:p>
          <a:p>
            <a:pPr marL="342900" indent="-342900"/>
            <a:r>
              <a:rPr lang="en-US" i="1" dirty="0"/>
              <a:t>Reliable</a:t>
            </a:r>
            <a:r>
              <a:rPr lang="en-US" dirty="0"/>
              <a:t> result of whole logic path can not be ready until critical path is passed by signal</a:t>
            </a:r>
            <a:endParaRPr lang="ru-RU" dirty="0"/>
          </a:p>
        </p:txBody>
      </p:sp>
      <p:grpSp>
        <p:nvGrpSpPr>
          <p:cNvPr id="4" name="Group 7"/>
          <p:cNvGrpSpPr/>
          <p:nvPr/>
        </p:nvGrpSpPr>
        <p:grpSpPr>
          <a:xfrm>
            <a:off x="4416265" y="4127313"/>
            <a:ext cx="424236" cy="406400"/>
            <a:chOff x="1607464" y="2009795"/>
            <a:chExt cx="720577" cy="690282"/>
          </a:xfrm>
        </p:grpSpPr>
        <p:sp>
          <p:nvSpPr>
            <p:cNvPr id="5" name="Isosceles Triangle 8"/>
            <p:cNvSpPr/>
            <p:nvPr/>
          </p:nvSpPr>
          <p:spPr bwMode="auto">
            <a:xfrm rot="5400000">
              <a:off x="1559859" y="2057400"/>
              <a:ext cx="690282" cy="595071"/>
            </a:xfrm>
            <a:prstGeom prst="triangle">
              <a:avLst/>
            </a:prstGeom>
            <a:solidFill>
              <a:schemeClr val="bg2">
                <a:lumMod val="40000"/>
                <a:lumOff val="60000"/>
              </a:schemeClr>
            </a:solidFill>
            <a:ln>
              <a:solidFill>
                <a:schemeClr val="bg2">
                  <a:lumMod val="75000"/>
                </a:schemeClr>
              </a:solidFill>
              <a:headEnd type="none" w="sm" len="sm"/>
              <a:tailEnd type="none" w="sm" len="sm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sz="2000" b="1">
                <a:latin typeface="Neo Sans Intel" pitchFamily="34" charset="0"/>
                <a:cs typeface="Arial" pitchFamily="34" charset="0"/>
              </a:endParaRPr>
            </a:p>
          </p:txBody>
        </p:sp>
        <p:sp>
          <p:nvSpPr>
            <p:cNvPr id="6" name="Oval 9"/>
            <p:cNvSpPr/>
            <p:nvPr/>
          </p:nvSpPr>
          <p:spPr bwMode="auto">
            <a:xfrm>
              <a:off x="2193570" y="2287699"/>
              <a:ext cx="134471" cy="134471"/>
            </a:xfrm>
            <a:prstGeom prst="ellipse">
              <a:avLst/>
            </a:prstGeom>
            <a:solidFill>
              <a:schemeClr val="bg2">
                <a:lumMod val="40000"/>
                <a:lumOff val="60000"/>
              </a:schemeClr>
            </a:solidFill>
            <a:ln>
              <a:solidFill>
                <a:schemeClr val="bg2">
                  <a:lumMod val="75000"/>
                </a:schemeClr>
              </a:solidFill>
              <a:headEnd type="none" w="sm" len="sm"/>
              <a:tailEnd type="none" w="sm" len="sm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sz="2000" b="1">
                <a:latin typeface="Neo Sans Intel" pitchFamily="34" charset="0"/>
                <a:cs typeface="Arial" pitchFamily="34" charset="0"/>
              </a:endParaRPr>
            </a:p>
          </p:txBody>
        </p:sp>
      </p:grpSp>
      <p:sp>
        <p:nvSpPr>
          <p:cNvPr id="7" name="Flowchart: Delay 10"/>
          <p:cNvSpPr/>
          <p:nvPr/>
        </p:nvSpPr>
        <p:spPr bwMode="auto">
          <a:xfrm>
            <a:off x="5194859" y="4131123"/>
            <a:ext cx="663742" cy="812800"/>
          </a:xfrm>
          <a:custGeom>
            <a:avLst/>
            <a:gdLst>
              <a:gd name="connsiteX0" fmla="*/ 0 w 658964"/>
              <a:gd name="connsiteY0" fmla="*/ 0 h 812800"/>
              <a:gd name="connsiteX1" fmla="*/ 329482 w 658964"/>
              <a:gd name="connsiteY1" fmla="*/ 0 h 812800"/>
              <a:gd name="connsiteX2" fmla="*/ 658964 w 658964"/>
              <a:gd name="connsiteY2" fmla="*/ 406400 h 812800"/>
              <a:gd name="connsiteX3" fmla="*/ 329482 w 658964"/>
              <a:gd name="connsiteY3" fmla="*/ 812800 h 812800"/>
              <a:gd name="connsiteX4" fmla="*/ 0 w 658964"/>
              <a:gd name="connsiteY4" fmla="*/ 812800 h 812800"/>
              <a:gd name="connsiteX5" fmla="*/ 0 w 658964"/>
              <a:gd name="connsiteY5" fmla="*/ 0 h 812800"/>
              <a:gd name="connsiteX0" fmla="*/ 969 w 659933"/>
              <a:gd name="connsiteY0" fmla="*/ 0 h 812800"/>
              <a:gd name="connsiteX1" fmla="*/ 330451 w 659933"/>
              <a:gd name="connsiteY1" fmla="*/ 0 h 812800"/>
              <a:gd name="connsiteX2" fmla="*/ 659933 w 659933"/>
              <a:gd name="connsiteY2" fmla="*/ 406400 h 812800"/>
              <a:gd name="connsiteX3" fmla="*/ 330451 w 659933"/>
              <a:gd name="connsiteY3" fmla="*/ 812800 h 812800"/>
              <a:gd name="connsiteX4" fmla="*/ 969 w 659933"/>
              <a:gd name="connsiteY4" fmla="*/ 812800 h 812800"/>
              <a:gd name="connsiteX5" fmla="*/ 0 w 659933"/>
              <a:gd name="connsiteY5" fmla="*/ 199987 h 812800"/>
              <a:gd name="connsiteX6" fmla="*/ 969 w 659933"/>
              <a:gd name="connsiteY6" fmla="*/ 0 h 812800"/>
              <a:gd name="connsiteX0" fmla="*/ 4778 w 663742"/>
              <a:gd name="connsiteY0" fmla="*/ 0 h 812800"/>
              <a:gd name="connsiteX1" fmla="*/ 334260 w 663742"/>
              <a:gd name="connsiteY1" fmla="*/ 0 h 812800"/>
              <a:gd name="connsiteX2" fmla="*/ 663742 w 663742"/>
              <a:gd name="connsiteY2" fmla="*/ 406400 h 812800"/>
              <a:gd name="connsiteX3" fmla="*/ 334260 w 663742"/>
              <a:gd name="connsiteY3" fmla="*/ 812800 h 812800"/>
              <a:gd name="connsiteX4" fmla="*/ 4778 w 663742"/>
              <a:gd name="connsiteY4" fmla="*/ 812800 h 812800"/>
              <a:gd name="connsiteX5" fmla="*/ 0 w 663742"/>
              <a:gd name="connsiteY5" fmla="*/ 653377 h 812800"/>
              <a:gd name="connsiteX6" fmla="*/ 3809 w 663742"/>
              <a:gd name="connsiteY6" fmla="*/ 199987 h 812800"/>
              <a:gd name="connsiteX7" fmla="*/ 4778 w 663742"/>
              <a:gd name="connsiteY7" fmla="*/ 0 h 812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63742" h="812800">
                <a:moveTo>
                  <a:pt x="4778" y="0"/>
                </a:moveTo>
                <a:lnTo>
                  <a:pt x="334260" y="0"/>
                </a:lnTo>
                <a:cubicBezTo>
                  <a:pt x="516228" y="0"/>
                  <a:pt x="663742" y="181951"/>
                  <a:pt x="663742" y="406400"/>
                </a:cubicBezTo>
                <a:cubicBezTo>
                  <a:pt x="663742" y="630849"/>
                  <a:pt x="516228" y="812800"/>
                  <a:pt x="334260" y="812800"/>
                </a:cubicBezTo>
                <a:lnTo>
                  <a:pt x="4778" y="812800"/>
                </a:lnTo>
                <a:lnTo>
                  <a:pt x="0" y="653377"/>
                </a:lnTo>
                <a:cubicBezTo>
                  <a:pt x="1270" y="502247"/>
                  <a:pt x="2539" y="351117"/>
                  <a:pt x="3809" y="199987"/>
                </a:cubicBezTo>
                <a:lnTo>
                  <a:pt x="4778" y="0"/>
                </a:lnTo>
                <a:close/>
              </a:path>
            </a:pathLst>
          </a:custGeom>
          <a:solidFill>
            <a:schemeClr val="bg2">
              <a:lumMod val="40000"/>
              <a:lumOff val="60000"/>
            </a:schemeClr>
          </a:solidFill>
          <a:ln>
            <a:solidFill>
              <a:schemeClr val="bg2">
                <a:lumMod val="75000"/>
              </a:schemeClr>
            </a:solidFill>
            <a:headEnd type="none" w="sm" len="sm"/>
            <a:tailEnd type="none" w="sm" len="sm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en-US" sz="2000" b="1">
              <a:latin typeface="Neo Sans Intel" pitchFamily="34" charset="0"/>
              <a:cs typeface="Arial" pitchFamily="34" charset="0"/>
            </a:endParaRPr>
          </a:p>
        </p:txBody>
      </p:sp>
      <p:sp>
        <p:nvSpPr>
          <p:cNvPr id="8" name="Flowchart: Delay 18"/>
          <p:cNvSpPr/>
          <p:nvPr/>
        </p:nvSpPr>
        <p:spPr bwMode="auto">
          <a:xfrm flipH="1">
            <a:off x="6447120" y="3512856"/>
            <a:ext cx="632999" cy="820453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3276 w 10041"/>
              <a:gd name="connsiteY0" fmla="*/ 0 h 10023"/>
              <a:gd name="connsiteX1" fmla="*/ 10041 w 10041"/>
              <a:gd name="connsiteY1" fmla="*/ 23 h 10023"/>
              <a:gd name="connsiteX2" fmla="*/ 8374 w 10041"/>
              <a:gd name="connsiteY2" fmla="*/ 5023 h 10023"/>
              <a:gd name="connsiteX3" fmla="*/ 10041 w 10041"/>
              <a:gd name="connsiteY3" fmla="*/ 10023 h 10023"/>
              <a:gd name="connsiteX4" fmla="*/ 1708 w 10041"/>
              <a:gd name="connsiteY4" fmla="*/ 10023 h 10023"/>
              <a:gd name="connsiteX5" fmla="*/ 41 w 10041"/>
              <a:gd name="connsiteY5" fmla="*/ 5023 h 10023"/>
              <a:gd name="connsiteX6" fmla="*/ 3276 w 10041"/>
              <a:gd name="connsiteY6" fmla="*/ 0 h 10023"/>
              <a:gd name="connsiteX0" fmla="*/ 3237 w 10002"/>
              <a:gd name="connsiteY0" fmla="*/ 0 h 10070"/>
              <a:gd name="connsiteX1" fmla="*/ 10002 w 10002"/>
              <a:gd name="connsiteY1" fmla="*/ 23 h 10070"/>
              <a:gd name="connsiteX2" fmla="*/ 8335 w 10002"/>
              <a:gd name="connsiteY2" fmla="*/ 5023 h 10070"/>
              <a:gd name="connsiteX3" fmla="*/ 10002 w 10002"/>
              <a:gd name="connsiteY3" fmla="*/ 10023 h 10070"/>
              <a:gd name="connsiteX4" fmla="*/ 3656 w 10002"/>
              <a:gd name="connsiteY4" fmla="*/ 10070 h 10070"/>
              <a:gd name="connsiteX5" fmla="*/ 2 w 10002"/>
              <a:gd name="connsiteY5" fmla="*/ 5023 h 10070"/>
              <a:gd name="connsiteX6" fmla="*/ 3237 w 10002"/>
              <a:gd name="connsiteY6" fmla="*/ 0 h 10070"/>
              <a:gd name="connsiteX0" fmla="*/ 3237 w 10002"/>
              <a:gd name="connsiteY0" fmla="*/ 0 h 10070"/>
              <a:gd name="connsiteX1" fmla="*/ 10002 w 10002"/>
              <a:gd name="connsiteY1" fmla="*/ 23 h 10070"/>
              <a:gd name="connsiteX2" fmla="*/ 7439 w 10002"/>
              <a:gd name="connsiteY2" fmla="*/ 5023 h 10070"/>
              <a:gd name="connsiteX3" fmla="*/ 10002 w 10002"/>
              <a:gd name="connsiteY3" fmla="*/ 10023 h 10070"/>
              <a:gd name="connsiteX4" fmla="*/ 3656 w 10002"/>
              <a:gd name="connsiteY4" fmla="*/ 10070 h 10070"/>
              <a:gd name="connsiteX5" fmla="*/ 2 w 10002"/>
              <a:gd name="connsiteY5" fmla="*/ 5023 h 10070"/>
              <a:gd name="connsiteX6" fmla="*/ 3237 w 10002"/>
              <a:gd name="connsiteY6" fmla="*/ 0 h 10070"/>
              <a:gd name="connsiteX0" fmla="*/ 2761 w 9526"/>
              <a:gd name="connsiteY0" fmla="*/ 0 h 10070"/>
              <a:gd name="connsiteX1" fmla="*/ 9526 w 9526"/>
              <a:gd name="connsiteY1" fmla="*/ 23 h 10070"/>
              <a:gd name="connsiteX2" fmla="*/ 6963 w 9526"/>
              <a:gd name="connsiteY2" fmla="*/ 5023 h 10070"/>
              <a:gd name="connsiteX3" fmla="*/ 9526 w 9526"/>
              <a:gd name="connsiteY3" fmla="*/ 10023 h 10070"/>
              <a:gd name="connsiteX4" fmla="*/ 3180 w 9526"/>
              <a:gd name="connsiteY4" fmla="*/ 10070 h 10070"/>
              <a:gd name="connsiteX5" fmla="*/ 2 w 9526"/>
              <a:gd name="connsiteY5" fmla="*/ 5023 h 10070"/>
              <a:gd name="connsiteX6" fmla="*/ 2761 w 9526"/>
              <a:gd name="connsiteY6" fmla="*/ 0 h 10070"/>
              <a:gd name="connsiteX0" fmla="*/ 2898 w 10000"/>
              <a:gd name="connsiteY0" fmla="*/ 0 h 10000"/>
              <a:gd name="connsiteX1" fmla="*/ 10000 w 10000"/>
              <a:gd name="connsiteY1" fmla="*/ 23 h 10000"/>
              <a:gd name="connsiteX2" fmla="*/ 7309 w 10000"/>
              <a:gd name="connsiteY2" fmla="*/ 4988 h 10000"/>
              <a:gd name="connsiteX3" fmla="*/ 10000 w 10000"/>
              <a:gd name="connsiteY3" fmla="*/ 9953 h 10000"/>
              <a:gd name="connsiteX4" fmla="*/ 3338 w 10000"/>
              <a:gd name="connsiteY4" fmla="*/ 10000 h 10000"/>
              <a:gd name="connsiteX5" fmla="*/ 2 w 10000"/>
              <a:gd name="connsiteY5" fmla="*/ 4988 h 10000"/>
              <a:gd name="connsiteX6" fmla="*/ 2898 w 10000"/>
              <a:gd name="connsiteY6" fmla="*/ 0 h 10000"/>
              <a:gd name="connsiteX0" fmla="*/ 4522 w 10008"/>
              <a:gd name="connsiteY0" fmla="*/ 0 h 10000"/>
              <a:gd name="connsiteX1" fmla="*/ 10008 w 10008"/>
              <a:gd name="connsiteY1" fmla="*/ 23 h 10000"/>
              <a:gd name="connsiteX2" fmla="*/ 7317 w 10008"/>
              <a:gd name="connsiteY2" fmla="*/ 4988 h 10000"/>
              <a:gd name="connsiteX3" fmla="*/ 10008 w 10008"/>
              <a:gd name="connsiteY3" fmla="*/ 9953 h 10000"/>
              <a:gd name="connsiteX4" fmla="*/ 3346 w 10008"/>
              <a:gd name="connsiteY4" fmla="*/ 10000 h 10000"/>
              <a:gd name="connsiteX5" fmla="*/ 10 w 10008"/>
              <a:gd name="connsiteY5" fmla="*/ 4988 h 10000"/>
              <a:gd name="connsiteX6" fmla="*/ 4522 w 10008"/>
              <a:gd name="connsiteY6" fmla="*/ 0 h 10000"/>
              <a:gd name="connsiteX0" fmla="*/ 4518 w 10004"/>
              <a:gd name="connsiteY0" fmla="*/ 0 h 10000"/>
              <a:gd name="connsiteX1" fmla="*/ 10004 w 10004"/>
              <a:gd name="connsiteY1" fmla="*/ 23 h 10000"/>
              <a:gd name="connsiteX2" fmla="*/ 7313 w 10004"/>
              <a:gd name="connsiteY2" fmla="*/ 4988 h 10000"/>
              <a:gd name="connsiteX3" fmla="*/ 10004 w 10004"/>
              <a:gd name="connsiteY3" fmla="*/ 9953 h 10000"/>
              <a:gd name="connsiteX4" fmla="*/ 5516 w 10004"/>
              <a:gd name="connsiteY4" fmla="*/ 10000 h 10000"/>
              <a:gd name="connsiteX5" fmla="*/ 6 w 10004"/>
              <a:gd name="connsiteY5" fmla="*/ 4988 h 10000"/>
              <a:gd name="connsiteX6" fmla="*/ 4518 w 10004"/>
              <a:gd name="connsiteY6" fmla="*/ 0 h 10000"/>
              <a:gd name="connsiteX0" fmla="*/ 4530 w 10016"/>
              <a:gd name="connsiteY0" fmla="*/ 0 h 10047"/>
              <a:gd name="connsiteX1" fmla="*/ 10016 w 10016"/>
              <a:gd name="connsiteY1" fmla="*/ 23 h 10047"/>
              <a:gd name="connsiteX2" fmla="*/ 7325 w 10016"/>
              <a:gd name="connsiteY2" fmla="*/ 4988 h 10047"/>
              <a:gd name="connsiteX3" fmla="*/ 10016 w 10016"/>
              <a:gd name="connsiteY3" fmla="*/ 9953 h 10047"/>
              <a:gd name="connsiteX4" fmla="*/ 6439 w 10016"/>
              <a:gd name="connsiteY4" fmla="*/ 10047 h 10047"/>
              <a:gd name="connsiteX5" fmla="*/ 18 w 10016"/>
              <a:gd name="connsiteY5" fmla="*/ 4988 h 10047"/>
              <a:gd name="connsiteX6" fmla="*/ 4530 w 10016"/>
              <a:gd name="connsiteY6" fmla="*/ 0 h 10047"/>
              <a:gd name="connsiteX0" fmla="*/ 5602 w 10001"/>
              <a:gd name="connsiteY0" fmla="*/ 0 h 10024"/>
              <a:gd name="connsiteX1" fmla="*/ 10001 w 10001"/>
              <a:gd name="connsiteY1" fmla="*/ 0 h 10024"/>
              <a:gd name="connsiteX2" fmla="*/ 7310 w 10001"/>
              <a:gd name="connsiteY2" fmla="*/ 4965 h 10024"/>
              <a:gd name="connsiteX3" fmla="*/ 10001 w 10001"/>
              <a:gd name="connsiteY3" fmla="*/ 9930 h 10024"/>
              <a:gd name="connsiteX4" fmla="*/ 6424 w 10001"/>
              <a:gd name="connsiteY4" fmla="*/ 10024 h 10024"/>
              <a:gd name="connsiteX5" fmla="*/ 3 w 10001"/>
              <a:gd name="connsiteY5" fmla="*/ 4965 h 10024"/>
              <a:gd name="connsiteX6" fmla="*/ 5602 w 10001"/>
              <a:gd name="connsiteY6" fmla="*/ 0 h 10024"/>
              <a:gd name="connsiteX0" fmla="*/ 6158 w 9999"/>
              <a:gd name="connsiteY0" fmla="*/ 0 h 10024"/>
              <a:gd name="connsiteX1" fmla="*/ 9999 w 9999"/>
              <a:gd name="connsiteY1" fmla="*/ 0 h 10024"/>
              <a:gd name="connsiteX2" fmla="*/ 7308 w 9999"/>
              <a:gd name="connsiteY2" fmla="*/ 4965 h 10024"/>
              <a:gd name="connsiteX3" fmla="*/ 9999 w 9999"/>
              <a:gd name="connsiteY3" fmla="*/ 9930 h 10024"/>
              <a:gd name="connsiteX4" fmla="*/ 6422 w 9999"/>
              <a:gd name="connsiteY4" fmla="*/ 10024 h 10024"/>
              <a:gd name="connsiteX5" fmla="*/ 1 w 9999"/>
              <a:gd name="connsiteY5" fmla="*/ 4965 h 10024"/>
              <a:gd name="connsiteX6" fmla="*/ 6158 w 9999"/>
              <a:gd name="connsiteY6" fmla="*/ 0 h 10024"/>
              <a:gd name="connsiteX0" fmla="*/ 6159 w 10000"/>
              <a:gd name="connsiteY0" fmla="*/ 0 h 10000"/>
              <a:gd name="connsiteX1" fmla="*/ 10000 w 10000"/>
              <a:gd name="connsiteY1" fmla="*/ 0 h 10000"/>
              <a:gd name="connsiteX2" fmla="*/ 7309 w 10000"/>
              <a:gd name="connsiteY2" fmla="*/ 4953 h 10000"/>
              <a:gd name="connsiteX3" fmla="*/ 10000 w 10000"/>
              <a:gd name="connsiteY3" fmla="*/ 9906 h 10000"/>
              <a:gd name="connsiteX4" fmla="*/ 6423 w 10000"/>
              <a:gd name="connsiteY4" fmla="*/ 10000 h 10000"/>
              <a:gd name="connsiteX5" fmla="*/ 1 w 10000"/>
              <a:gd name="connsiteY5" fmla="*/ 4953 h 10000"/>
              <a:gd name="connsiteX6" fmla="*/ 6159 w 10000"/>
              <a:gd name="connsiteY6" fmla="*/ 0 h 10000"/>
              <a:gd name="connsiteX0" fmla="*/ 6159 w 10000"/>
              <a:gd name="connsiteY0" fmla="*/ 0 h 10000"/>
              <a:gd name="connsiteX1" fmla="*/ 10000 w 10000"/>
              <a:gd name="connsiteY1" fmla="*/ 0 h 10000"/>
              <a:gd name="connsiteX2" fmla="*/ 7309 w 10000"/>
              <a:gd name="connsiteY2" fmla="*/ 4953 h 10000"/>
              <a:gd name="connsiteX3" fmla="*/ 10000 w 10000"/>
              <a:gd name="connsiteY3" fmla="*/ 9906 h 10000"/>
              <a:gd name="connsiteX4" fmla="*/ 6423 w 10000"/>
              <a:gd name="connsiteY4" fmla="*/ 10000 h 10000"/>
              <a:gd name="connsiteX5" fmla="*/ 1 w 10000"/>
              <a:gd name="connsiteY5" fmla="*/ 4953 h 10000"/>
              <a:gd name="connsiteX6" fmla="*/ 6159 w 10000"/>
              <a:gd name="connsiteY6" fmla="*/ 0 h 10000"/>
              <a:gd name="connsiteX0" fmla="*/ 6159 w 10000"/>
              <a:gd name="connsiteY0" fmla="*/ 0 h 10000"/>
              <a:gd name="connsiteX1" fmla="*/ 10000 w 10000"/>
              <a:gd name="connsiteY1" fmla="*/ 0 h 10000"/>
              <a:gd name="connsiteX2" fmla="*/ 7309 w 10000"/>
              <a:gd name="connsiteY2" fmla="*/ 4953 h 10000"/>
              <a:gd name="connsiteX3" fmla="*/ 10000 w 10000"/>
              <a:gd name="connsiteY3" fmla="*/ 9906 h 10000"/>
              <a:gd name="connsiteX4" fmla="*/ 6423 w 10000"/>
              <a:gd name="connsiteY4" fmla="*/ 10000 h 10000"/>
              <a:gd name="connsiteX5" fmla="*/ 1 w 10000"/>
              <a:gd name="connsiteY5" fmla="*/ 4953 h 10000"/>
              <a:gd name="connsiteX6" fmla="*/ 6159 w 10000"/>
              <a:gd name="connsiteY6" fmla="*/ 0 h 10000"/>
              <a:gd name="connsiteX0" fmla="*/ 6159 w 10000"/>
              <a:gd name="connsiteY0" fmla="*/ 0 h 10000"/>
              <a:gd name="connsiteX1" fmla="*/ 10000 w 10000"/>
              <a:gd name="connsiteY1" fmla="*/ 0 h 10000"/>
              <a:gd name="connsiteX2" fmla="*/ 7309 w 10000"/>
              <a:gd name="connsiteY2" fmla="*/ 4953 h 10000"/>
              <a:gd name="connsiteX3" fmla="*/ 10000 w 10000"/>
              <a:gd name="connsiteY3" fmla="*/ 9906 h 10000"/>
              <a:gd name="connsiteX4" fmla="*/ 6423 w 10000"/>
              <a:gd name="connsiteY4" fmla="*/ 10000 h 10000"/>
              <a:gd name="connsiteX5" fmla="*/ 1 w 10000"/>
              <a:gd name="connsiteY5" fmla="*/ 4953 h 10000"/>
              <a:gd name="connsiteX6" fmla="*/ 6159 w 10000"/>
              <a:gd name="connsiteY6" fmla="*/ 0 h 10000"/>
              <a:gd name="connsiteX0" fmla="*/ 6159 w 10000"/>
              <a:gd name="connsiteY0" fmla="*/ 0 h 10000"/>
              <a:gd name="connsiteX1" fmla="*/ 10000 w 10000"/>
              <a:gd name="connsiteY1" fmla="*/ 0 h 10000"/>
              <a:gd name="connsiteX2" fmla="*/ 7309 w 10000"/>
              <a:gd name="connsiteY2" fmla="*/ 4953 h 10000"/>
              <a:gd name="connsiteX3" fmla="*/ 10000 w 10000"/>
              <a:gd name="connsiteY3" fmla="*/ 9906 h 10000"/>
              <a:gd name="connsiteX4" fmla="*/ 6423 w 10000"/>
              <a:gd name="connsiteY4" fmla="*/ 10000 h 10000"/>
              <a:gd name="connsiteX5" fmla="*/ 1 w 10000"/>
              <a:gd name="connsiteY5" fmla="*/ 4953 h 10000"/>
              <a:gd name="connsiteX6" fmla="*/ 6159 w 10000"/>
              <a:gd name="connsiteY6" fmla="*/ 0 h 10000"/>
              <a:gd name="connsiteX0" fmla="*/ 6159 w 10000"/>
              <a:gd name="connsiteY0" fmla="*/ 0 h 10000"/>
              <a:gd name="connsiteX1" fmla="*/ 10000 w 10000"/>
              <a:gd name="connsiteY1" fmla="*/ 0 h 10000"/>
              <a:gd name="connsiteX2" fmla="*/ 7309 w 10000"/>
              <a:gd name="connsiteY2" fmla="*/ 4953 h 10000"/>
              <a:gd name="connsiteX3" fmla="*/ 10000 w 10000"/>
              <a:gd name="connsiteY3" fmla="*/ 9906 h 10000"/>
              <a:gd name="connsiteX4" fmla="*/ 6423 w 10000"/>
              <a:gd name="connsiteY4" fmla="*/ 10000 h 10000"/>
              <a:gd name="connsiteX5" fmla="*/ 1 w 10000"/>
              <a:gd name="connsiteY5" fmla="*/ 4953 h 10000"/>
              <a:gd name="connsiteX6" fmla="*/ 6159 w 10000"/>
              <a:gd name="connsiteY6" fmla="*/ 0 h 10000"/>
              <a:gd name="connsiteX0" fmla="*/ 5924 w 9765"/>
              <a:gd name="connsiteY0" fmla="*/ 0 h 10000"/>
              <a:gd name="connsiteX1" fmla="*/ 9765 w 9765"/>
              <a:gd name="connsiteY1" fmla="*/ 0 h 10000"/>
              <a:gd name="connsiteX2" fmla="*/ 7074 w 9765"/>
              <a:gd name="connsiteY2" fmla="*/ 4953 h 10000"/>
              <a:gd name="connsiteX3" fmla="*/ 9765 w 9765"/>
              <a:gd name="connsiteY3" fmla="*/ 9906 h 10000"/>
              <a:gd name="connsiteX4" fmla="*/ 6188 w 9765"/>
              <a:gd name="connsiteY4" fmla="*/ 10000 h 10000"/>
              <a:gd name="connsiteX5" fmla="*/ 1 w 9765"/>
              <a:gd name="connsiteY5" fmla="*/ 4953 h 10000"/>
              <a:gd name="connsiteX6" fmla="*/ 5924 w 9765"/>
              <a:gd name="connsiteY6" fmla="*/ 0 h 10000"/>
              <a:gd name="connsiteX0" fmla="*/ 6067 w 10039"/>
              <a:gd name="connsiteY0" fmla="*/ 0 h 10000"/>
              <a:gd name="connsiteX1" fmla="*/ 10000 w 10039"/>
              <a:gd name="connsiteY1" fmla="*/ 0 h 10000"/>
              <a:gd name="connsiteX2" fmla="*/ 8034 w 10039"/>
              <a:gd name="connsiteY2" fmla="*/ 1970 h 10000"/>
              <a:gd name="connsiteX3" fmla="*/ 7244 w 10039"/>
              <a:gd name="connsiteY3" fmla="*/ 4953 h 10000"/>
              <a:gd name="connsiteX4" fmla="*/ 10000 w 10039"/>
              <a:gd name="connsiteY4" fmla="*/ 9906 h 10000"/>
              <a:gd name="connsiteX5" fmla="*/ 6337 w 10039"/>
              <a:gd name="connsiteY5" fmla="*/ 10000 h 10000"/>
              <a:gd name="connsiteX6" fmla="*/ 1 w 10039"/>
              <a:gd name="connsiteY6" fmla="*/ 4953 h 10000"/>
              <a:gd name="connsiteX7" fmla="*/ 6067 w 10039"/>
              <a:gd name="connsiteY7" fmla="*/ 0 h 10000"/>
              <a:gd name="connsiteX0" fmla="*/ 6067 w 10000"/>
              <a:gd name="connsiteY0" fmla="*/ 0 h 10000"/>
              <a:gd name="connsiteX1" fmla="*/ 10000 w 10000"/>
              <a:gd name="connsiteY1" fmla="*/ 0 h 10000"/>
              <a:gd name="connsiteX2" fmla="*/ 8034 w 10000"/>
              <a:gd name="connsiteY2" fmla="*/ 1970 h 10000"/>
              <a:gd name="connsiteX3" fmla="*/ 7244 w 10000"/>
              <a:gd name="connsiteY3" fmla="*/ 4953 h 10000"/>
              <a:gd name="connsiteX4" fmla="*/ 10000 w 10000"/>
              <a:gd name="connsiteY4" fmla="*/ 9906 h 10000"/>
              <a:gd name="connsiteX5" fmla="*/ 6337 w 10000"/>
              <a:gd name="connsiteY5" fmla="*/ 10000 h 10000"/>
              <a:gd name="connsiteX6" fmla="*/ 1 w 10000"/>
              <a:gd name="connsiteY6" fmla="*/ 4953 h 10000"/>
              <a:gd name="connsiteX7" fmla="*/ 6067 w 10000"/>
              <a:gd name="connsiteY7" fmla="*/ 0 h 10000"/>
              <a:gd name="connsiteX0" fmla="*/ 6067 w 10000"/>
              <a:gd name="connsiteY0" fmla="*/ 0 h 10000"/>
              <a:gd name="connsiteX1" fmla="*/ 10000 w 10000"/>
              <a:gd name="connsiteY1" fmla="*/ 0 h 10000"/>
              <a:gd name="connsiteX2" fmla="*/ 8034 w 10000"/>
              <a:gd name="connsiteY2" fmla="*/ 1970 h 10000"/>
              <a:gd name="connsiteX3" fmla="*/ 7244 w 10000"/>
              <a:gd name="connsiteY3" fmla="*/ 4953 h 10000"/>
              <a:gd name="connsiteX4" fmla="*/ 10000 w 10000"/>
              <a:gd name="connsiteY4" fmla="*/ 9906 h 10000"/>
              <a:gd name="connsiteX5" fmla="*/ 6337 w 10000"/>
              <a:gd name="connsiteY5" fmla="*/ 10000 h 10000"/>
              <a:gd name="connsiteX6" fmla="*/ 1 w 10000"/>
              <a:gd name="connsiteY6" fmla="*/ 4953 h 10000"/>
              <a:gd name="connsiteX7" fmla="*/ 6067 w 10000"/>
              <a:gd name="connsiteY7" fmla="*/ 0 h 10000"/>
              <a:gd name="connsiteX0" fmla="*/ 6067 w 10000"/>
              <a:gd name="connsiteY0" fmla="*/ 0 h 10000"/>
              <a:gd name="connsiteX1" fmla="*/ 10000 w 10000"/>
              <a:gd name="connsiteY1" fmla="*/ 0 h 10000"/>
              <a:gd name="connsiteX2" fmla="*/ 8034 w 10000"/>
              <a:gd name="connsiteY2" fmla="*/ 1970 h 10000"/>
              <a:gd name="connsiteX3" fmla="*/ 7244 w 10000"/>
              <a:gd name="connsiteY3" fmla="*/ 4953 h 10000"/>
              <a:gd name="connsiteX4" fmla="*/ 10000 w 10000"/>
              <a:gd name="connsiteY4" fmla="*/ 9906 h 10000"/>
              <a:gd name="connsiteX5" fmla="*/ 6337 w 10000"/>
              <a:gd name="connsiteY5" fmla="*/ 10000 h 10000"/>
              <a:gd name="connsiteX6" fmla="*/ 1 w 10000"/>
              <a:gd name="connsiteY6" fmla="*/ 4953 h 10000"/>
              <a:gd name="connsiteX7" fmla="*/ 6067 w 10000"/>
              <a:gd name="connsiteY7" fmla="*/ 0 h 10000"/>
              <a:gd name="connsiteX0" fmla="*/ 6067 w 10000"/>
              <a:gd name="connsiteY0" fmla="*/ 0 h 10000"/>
              <a:gd name="connsiteX1" fmla="*/ 10000 w 10000"/>
              <a:gd name="connsiteY1" fmla="*/ 0 h 10000"/>
              <a:gd name="connsiteX2" fmla="*/ 8034 w 10000"/>
              <a:gd name="connsiteY2" fmla="*/ 1970 h 10000"/>
              <a:gd name="connsiteX3" fmla="*/ 7244 w 10000"/>
              <a:gd name="connsiteY3" fmla="*/ 4953 h 10000"/>
              <a:gd name="connsiteX4" fmla="*/ 10000 w 10000"/>
              <a:gd name="connsiteY4" fmla="*/ 9906 h 10000"/>
              <a:gd name="connsiteX5" fmla="*/ 6337 w 10000"/>
              <a:gd name="connsiteY5" fmla="*/ 10000 h 10000"/>
              <a:gd name="connsiteX6" fmla="*/ 1 w 10000"/>
              <a:gd name="connsiteY6" fmla="*/ 4953 h 10000"/>
              <a:gd name="connsiteX7" fmla="*/ 6067 w 10000"/>
              <a:gd name="connsiteY7" fmla="*/ 0 h 10000"/>
              <a:gd name="connsiteX0" fmla="*/ 6067 w 10000"/>
              <a:gd name="connsiteY0" fmla="*/ 0 h 10000"/>
              <a:gd name="connsiteX1" fmla="*/ 10000 w 10000"/>
              <a:gd name="connsiteY1" fmla="*/ 0 h 10000"/>
              <a:gd name="connsiteX2" fmla="*/ 8034 w 10000"/>
              <a:gd name="connsiteY2" fmla="*/ 1970 h 10000"/>
              <a:gd name="connsiteX3" fmla="*/ 7244 w 10000"/>
              <a:gd name="connsiteY3" fmla="*/ 4953 h 10000"/>
              <a:gd name="connsiteX4" fmla="*/ 10000 w 10000"/>
              <a:gd name="connsiteY4" fmla="*/ 9906 h 10000"/>
              <a:gd name="connsiteX5" fmla="*/ 6337 w 10000"/>
              <a:gd name="connsiteY5" fmla="*/ 10000 h 10000"/>
              <a:gd name="connsiteX6" fmla="*/ 1 w 10000"/>
              <a:gd name="connsiteY6" fmla="*/ 4953 h 10000"/>
              <a:gd name="connsiteX7" fmla="*/ 6067 w 10000"/>
              <a:gd name="connsiteY7" fmla="*/ 0 h 10000"/>
              <a:gd name="connsiteX0" fmla="*/ 6067 w 10000"/>
              <a:gd name="connsiteY0" fmla="*/ 0 h 10000"/>
              <a:gd name="connsiteX1" fmla="*/ 10000 w 10000"/>
              <a:gd name="connsiteY1" fmla="*/ 0 h 10000"/>
              <a:gd name="connsiteX2" fmla="*/ 8034 w 10000"/>
              <a:gd name="connsiteY2" fmla="*/ 1970 h 10000"/>
              <a:gd name="connsiteX3" fmla="*/ 7244 w 10000"/>
              <a:gd name="connsiteY3" fmla="*/ 4953 h 10000"/>
              <a:gd name="connsiteX4" fmla="*/ 10000 w 10000"/>
              <a:gd name="connsiteY4" fmla="*/ 9906 h 10000"/>
              <a:gd name="connsiteX5" fmla="*/ 6337 w 10000"/>
              <a:gd name="connsiteY5" fmla="*/ 10000 h 10000"/>
              <a:gd name="connsiteX6" fmla="*/ 1 w 10000"/>
              <a:gd name="connsiteY6" fmla="*/ 4953 h 10000"/>
              <a:gd name="connsiteX7" fmla="*/ 6067 w 10000"/>
              <a:gd name="connsiteY7" fmla="*/ 0 h 10000"/>
              <a:gd name="connsiteX0" fmla="*/ 6067 w 10000"/>
              <a:gd name="connsiteY0" fmla="*/ 0 h 10000"/>
              <a:gd name="connsiteX1" fmla="*/ 10000 w 10000"/>
              <a:gd name="connsiteY1" fmla="*/ 0 h 10000"/>
              <a:gd name="connsiteX2" fmla="*/ 8034 w 10000"/>
              <a:gd name="connsiteY2" fmla="*/ 1970 h 10000"/>
              <a:gd name="connsiteX3" fmla="*/ 7244 w 10000"/>
              <a:gd name="connsiteY3" fmla="*/ 4953 h 10000"/>
              <a:gd name="connsiteX4" fmla="*/ 10000 w 10000"/>
              <a:gd name="connsiteY4" fmla="*/ 9906 h 10000"/>
              <a:gd name="connsiteX5" fmla="*/ 6337 w 10000"/>
              <a:gd name="connsiteY5" fmla="*/ 10000 h 10000"/>
              <a:gd name="connsiteX6" fmla="*/ 1 w 10000"/>
              <a:gd name="connsiteY6" fmla="*/ 4953 h 10000"/>
              <a:gd name="connsiteX7" fmla="*/ 6067 w 10000"/>
              <a:gd name="connsiteY7" fmla="*/ 0 h 10000"/>
              <a:gd name="connsiteX0" fmla="*/ 6067 w 10000"/>
              <a:gd name="connsiteY0" fmla="*/ 0 h 10000"/>
              <a:gd name="connsiteX1" fmla="*/ 10000 w 10000"/>
              <a:gd name="connsiteY1" fmla="*/ 0 h 10000"/>
              <a:gd name="connsiteX2" fmla="*/ 7914 w 10000"/>
              <a:gd name="connsiteY2" fmla="*/ 2179 h 10000"/>
              <a:gd name="connsiteX3" fmla="*/ 7244 w 10000"/>
              <a:gd name="connsiteY3" fmla="*/ 4953 h 10000"/>
              <a:gd name="connsiteX4" fmla="*/ 10000 w 10000"/>
              <a:gd name="connsiteY4" fmla="*/ 9906 h 10000"/>
              <a:gd name="connsiteX5" fmla="*/ 6337 w 10000"/>
              <a:gd name="connsiteY5" fmla="*/ 10000 h 10000"/>
              <a:gd name="connsiteX6" fmla="*/ 1 w 10000"/>
              <a:gd name="connsiteY6" fmla="*/ 4953 h 10000"/>
              <a:gd name="connsiteX7" fmla="*/ 6067 w 10000"/>
              <a:gd name="connsiteY7" fmla="*/ 0 h 10000"/>
              <a:gd name="connsiteX0" fmla="*/ 6067 w 10064"/>
              <a:gd name="connsiteY0" fmla="*/ 0 h 10000"/>
              <a:gd name="connsiteX1" fmla="*/ 10000 w 10064"/>
              <a:gd name="connsiteY1" fmla="*/ 0 h 10000"/>
              <a:gd name="connsiteX2" fmla="*/ 7914 w 10064"/>
              <a:gd name="connsiteY2" fmla="*/ 2179 h 10000"/>
              <a:gd name="connsiteX3" fmla="*/ 7244 w 10064"/>
              <a:gd name="connsiteY3" fmla="*/ 4953 h 10000"/>
              <a:gd name="connsiteX4" fmla="*/ 8566 w 10064"/>
              <a:gd name="connsiteY4" fmla="*/ 8000 h 10000"/>
              <a:gd name="connsiteX5" fmla="*/ 10000 w 10064"/>
              <a:gd name="connsiteY5" fmla="*/ 9906 h 10000"/>
              <a:gd name="connsiteX6" fmla="*/ 6337 w 10064"/>
              <a:gd name="connsiteY6" fmla="*/ 10000 h 10000"/>
              <a:gd name="connsiteX7" fmla="*/ 1 w 10064"/>
              <a:gd name="connsiteY7" fmla="*/ 4953 h 10000"/>
              <a:gd name="connsiteX8" fmla="*/ 6067 w 10064"/>
              <a:gd name="connsiteY8" fmla="*/ 0 h 10000"/>
              <a:gd name="connsiteX0" fmla="*/ 6067 w 10055"/>
              <a:gd name="connsiteY0" fmla="*/ 0 h 10000"/>
              <a:gd name="connsiteX1" fmla="*/ 10000 w 10055"/>
              <a:gd name="connsiteY1" fmla="*/ 0 h 10000"/>
              <a:gd name="connsiteX2" fmla="*/ 7914 w 10055"/>
              <a:gd name="connsiteY2" fmla="*/ 2179 h 10000"/>
              <a:gd name="connsiteX3" fmla="*/ 7244 w 10055"/>
              <a:gd name="connsiteY3" fmla="*/ 4953 h 10000"/>
              <a:gd name="connsiteX4" fmla="*/ 8566 w 10055"/>
              <a:gd name="connsiteY4" fmla="*/ 8000 h 10000"/>
              <a:gd name="connsiteX5" fmla="*/ 10000 w 10055"/>
              <a:gd name="connsiteY5" fmla="*/ 9906 h 10000"/>
              <a:gd name="connsiteX6" fmla="*/ 6337 w 10055"/>
              <a:gd name="connsiteY6" fmla="*/ 10000 h 10000"/>
              <a:gd name="connsiteX7" fmla="*/ 1 w 10055"/>
              <a:gd name="connsiteY7" fmla="*/ 4953 h 10000"/>
              <a:gd name="connsiteX8" fmla="*/ 6067 w 10055"/>
              <a:gd name="connsiteY8" fmla="*/ 0 h 10000"/>
              <a:gd name="connsiteX0" fmla="*/ 6067 w 10055"/>
              <a:gd name="connsiteY0" fmla="*/ 0 h 10000"/>
              <a:gd name="connsiteX1" fmla="*/ 10000 w 10055"/>
              <a:gd name="connsiteY1" fmla="*/ 0 h 10000"/>
              <a:gd name="connsiteX2" fmla="*/ 7914 w 10055"/>
              <a:gd name="connsiteY2" fmla="*/ 2179 h 10000"/>
              <a:gd name="connsiteX3" fmla="*/ 7244 w 10055"/>
              <a:gd name="connsiteY3" fmla="*/ 4953 h 10000"/>
              <a:gd name="connsiteX4" fmla="*/ 8566 w 10055"/>
              <a:gd name="connsiteY4" fmla="*/ 8000 h 10000"/>
              <a:gd name="connsiteX5" fmla="*/ 10000 w 10055"/>
              <a:gd name="connsiteY5" fmla="*/ 9906 h 10000"/>
              <a:gd name="connsiteX6" fmla="*/ 6337 w 10055"/>
              <a:gd name="connsiteY6" fmla="*/ 10000 h 10000"/>
              <a:gd name="connsiteX7" fmla="*/ 1 w 10055"/>
              <a:gd name="connsiteY7" fmla="*/ 4953 h 10000"/>
              <a:gd name="connsiteX8" fmla="*/ 6067 w 10055"/>
              <a:gd name="connsiteY8" fmla="*/ 0 h 10000"/>
              <a:gd name="connsiteX0" fmla="*/ 6067 w 10000"/>
              <a:gd name="connsiteY0" fmla="*/ 0 h 10000"/>
              <a:gd name="connsiteX1" fmla="*/ 10000 w 10000"/>
              <a:gd name="connsiteY1" fmla="*/ 0 h 10000"/>
              <a:gd name="connsiteX2" fmla="*/ 7914 w 10000"/>
              <a:gd name="connsiteY2" fmla="*/ 2179 h 10000"/>
              <a:gd name="connsiteX3" fmla="*/ 7244 w 10000"/>
              <a:gd name="connsiteY3" fmla="*/ 4953 h 10000"/>
              <a:gd name="connsiteX4" fmla="*/ 8566 w 10000"/>
              <a:gd name="connsiteY4" fmla="*/ 8000 h 10000"/>
              <a:gd name="connsiteX5" fmla="*/ 10000 w 10000"/>
              <a:gd name="connsiteY5" fmla="*/ 9906 h 10000"/>
              <a:gd name="connsiteX6" fmla="*/ 6337 w 10000"/>
              <a:gd name="connsiteY6" fmla="*/ 10000 h 10000"/>
              <a:gd name="connsiteX7" fmla="*/ 1 w 10000"/>
              <a:gd name="connsiteY7" fmla="*/ 4953 h 10000"/>
              <a:gd name="connsiteX8" fmla="*/ 6067 w 10000"/>
              <a:gd name="connsiteY8" fmla="*/ 0 h 10000"/>
              <a:gd name="connsiteX0" fmla="*/ 6067 w 10000"/>
              <a:gd name="connsiteY0" fmla="*/ 0 h 10000"/>
              <a:gd name="connsiteX1" fmla="*/ 10000 w 10000"/>
              <a:gd name="connsiteY1" fmla="*/ 0 h 10000"/>
              <a:gd name="connsiteX2" fmla="*/ 7914 w 10000"/>
              <a:gd name="connsiteY2" fmla="*/ 2179 h 10000"/>
              <a:gd name="connsiteX3" fmla="*/ 7244 w 10000"/>
              <a:gd name="connsiteY3" fmla="*/ 4953 h 10000"/>
              <a:gd name="connsiteX4" fmla="*/ 8566 w 10000"/>
              <a:gd name="connsiteY4" fmla="*/ 8000 h 10000"/>
              <a:gd name="connsiteX5" fmla="*/ 10000 w 10000"/>
              <a:gd name="connsiteY5" fmla="*/ 9906 h 10000"/>
              <a:gd name="connsiteX6" fmla="*/ 6337 w 10000"/>
              <a:gd name="connsiteY6" fmla="*/ 10000 h 10000"/>
              <a:gd name="connsiteX7" fmla="*/ 1 w 10000"/>
              <a:gd name="connsiteY7" fmla="*/ 4953 h 10000"/>
              <a:gd name="connsiteX8" fmla="*/ 6067 w 10000"/>
              <a:gd name="connsiteY8" fmla="*/ 0 h 10000"/>
              <a:gd name="connsiteX0" fmla="*/ 6067 w 10000"/>
              <a:gd name="connsiteY0" fmla="*/ 0 h 10000"/>
              <a:gd name="connsiteX1" fmla="*/ 10000 w 10000"/>
              <a:gd name="connsiteY1" fmla="*/ 0 h 10000"/>
              <a:gd name="connsiteX2" fmla="*/ 7914 w 10000"/>
              <a:gd name="connsiteY2" fmla="*/ 2179 h 10000"/>
              <a:gd name="connsiteX3" fmla="*/ 7244 w 10000"/>
              <a:gd name="connsiteY3" fmla="*/ 4953 h 10000"/>
              <a:gd name="connsiteX4" fmla="*/ 8566 w 10000"/>
              <a:gd name="connsiteY4" fmla="*/ 8000 h 10000"/>
              <a:gd name="connsiteX5" fmla="*/ 10000 w 10000"/>
              <a:gd name="connsiteY5" fmla="*/ 9906 h 10000"/>
              <a:gd name="connsiteX6" fmla="*/ 6337 w 10000"/>
              <a:gd name="connsiteY6" fmla="*/ 10000 h 10000"/>
              <a:gd name="connsiteX7" fmla="*/ 1 w 10000"/>
              <a:gd name="connsiteY7" fmla="*/ 4953 h 10000"/>
              <a:gd name="connsiteX8" fmla="*/ 6067 w 10000"/>
              <a:gd name="connsiteY8" fmla="*/ 0 h 10000"/>
              <a:gd name="connsiteX0" fmla="*/ 6067 w 10000"/>
              <a:gd name="connsiteY0" fmla="*/ 0 h 10000"/>
              <a:gd name="connsiteX1" fmla="*/ 10000 w 10000"/>
              <a:gd name="connsiteY1" fmla="*/ 0 h 10000"/>
              <a:gd name="connsiteX2" fmla="*/ 7914 w 10000"/>
              <a:gd name="connsiteY2" fmla="*/ 2179 h 10000"/>
              <a:gd name="connsiteX3" fmla="*/ 7244 w 10000"/>
              <a:gd name="connsiteY3" fmla="*/ 4953 h 10000"/>
              <a:gd name="connsiteX4" fmla="*/ 8566 w 10000"/>
              <a:gd name="connsiteY4" fmla="*/ 8000 h 10000"/>
              <a:gd name="connsiteX5" fmla="*/ 10000 w 10000"/>
              <a:gd name="connsiteY5" fmla="*/ 9906 h 10000"/>
              <a:gd name="connsiteX6" fmla="*/ 6337 w 10000"/>
              <a:gd name="connsiteY6" fmla="*/ 10000 h 10000"/>
              <a:gd name="connsiteX7" fmla="*/ 1 w 10000"/>
              <a:gd name="connsiteY7" fmla="*/ 4953 h 10000"/>
              <a:gd name="connsiteX8" fmla="*/ 6067 w 10000"/>
              <a:gd name="connsiteY8" fmla="*/ 0 h 10000"/>
              <a:gd name="connsiteX0" fmla="*/ 6067 w 10000"/>
              <a:gd name="connsiteY0" fmla="*/ 0 h 10000"/>
              <a:gd name="connsiteX1" fmla="*/ 10000 w 10000"/>
              <a:gd name="connsiteY1" fmla="*/ 0 h 10000"/>
              <a:gd name="connsiteX2" fmla="*/ 7914 w 10000"/>
              <a:gd name="connsiteY2" fmla="*/ 2179 h 10000"/>
              <a:gd name="connsiteX3" fmla="*/ 7244 w 10000"/>
              <a:gd name="connsiteY3" fmla="*/ 4953 h 10000"/>
              <a:gd name="connsiteX4" fmla="*/ 8566 w 10000"/>
              <a:gd name="connsiteY4" fmla="*/ 8000 h 10000"/>
              <a:gd name="connsiteX5" fmla="*/ 10000 w 10000"/>
              <a:gd name="connsiteY5" fmla="*/ 9906 h 10000"/>
              <a:gd name="connsiteX6" fmla="*/ 6337 w 10000"/>
              <a:gd name="connsiteY6" fmla="*/ 10000 h 10000"/>
              <a:gd name="connsiteX7" fmla="*/ 1 w 10000"/>
              <a:gd name="connsiteY7" fmla="*/ 4953 h 10000"/>
              <a:gd name="connsiteX8" fmla="*/ 6067 w 10000"/>
              <a:gd name="connsiteY8" fmla="*/ 0 h 10000"/>
              <a:gd name="connsiteX0" fmla="*/ 6067 w 10000"/>
              <a:gd name="connsiteY0" fmla="*/ 0 h 10000"/>
              <a:gd name="connsiteX1" fmla="*/ 10000 w 10000"/>
              <a:gd name="connsiteY1" fmla="*/ 0 h 10000"/>
              <a:gd name="connsiteX2" fmla="*/ 7914 w 10000"/>
              <a:gd name="connsiteY2" fmla="*/ 2179 h 10000"/>
              <a:gd name="connsiteX3" fmla="*/ 7244 w 10000"/>
              <a:gd name="connsiteY3" fmla="*/ 4953 h 10000"/>
              <a:gd name="connsiteX4" fmla="*/ 8566 w 10000"/>
              <a:gd name="connsiteY4" fmla="*/ 8000 h 10000"/>
              <a:gd name="connsiteX5" fmla="*/ 10000 w 10000"/>
              <a:gd name="connsiteY5" fmla="*/ 9906 h 10000"/>
              <a:gd name="connsiteX6" fmla="*/ 6337 w 10000"/>
              <a:gd name="connsiteY6" fmla="*/ 10000 h 10000"/>
              <a:gd name="connsiteX7" fmla="*/ 1 w 10000"/>
              <a:gd name="connsiteY7" fmla="*/ 4953 h 10000"/>
              <a:gd name="connsiteX8" fmla="*/ 6067 w 10000"/>
              <a:gd name="connsiteY8" fmla="*/ 0 h 10000"/>
              <a:gd name="connsiteX0" fmla="*/ 6067 w 10000"/>
              <a:gd name="connsiteY0" fmla="*/ 0 h 10000"/>
              <a:gd name="connsiteX1" fmla="*/ 10000 w 10000"/>
              <a:gd name="connsiteY1" fmla="*/ 0 h 10000"/>
              <a:gd name="connsiteX2" fmla="*/ 7914 w 10000"/>
              <a:gd name="connsiteY2" fmla="*/ 2179 h 10000"/>
              <a:gd name="connsiteX3" fmla="*/ 7244 w 10000"/>
              <a:gd name="connsiteY3" fmla="*/ 4953 h 10000"/>
              <a:gd name="connsiteX4" fmla="*/ 8566 w 10000"/>
              <a:gd name="connsiteY4" fmla="*/ 8000 h 10000"/>
              <a:gd name="connsiteX5" fmla="*/ 10000 w 10000"/>
              <a:gd name="connsiteY5" fmla="*/ 9906 h 10000"/>
              <a:gd name="connsiteX6" fmla="*/ 6337 w 10000"/>
              <a:gd name="connsiteY6" fmla="*/ 10000 h 10000"/>
              <a:gd name="connsiteX7" fmla="*/ 1 w 10000"/>
              <a:gd name="connsiteY7" fmla="*/ 4953 h 10000"/>
              <a:gd name="connsiteX8" fmla="*/ 6067 w 10000"/>
              <a:gd name="connsiteY8" fmla="*/ 0 h 10000"/>
              <a:gd name="connsiteX0" fmla="*/ 6067 w 10000"/>
              <a:gd name="connsiteY0" fmla="*/ 0 h 10000"/>
              <a:gd name="connsiteX1" fmla="*/ 10000 w 10000"/>
              <a:gd name="connsiteY1" fmla="*/ 0 h 10000"/>
              <a:gd name="connsiteX2" fmla="*/ 7914 w 10000"/>
              <a:gd name="connsiteY2" fmla="*/ 2179 h 10000"/>
              <a:gd name="connsiteX3" fmla="*/ 7244 w 10000"/>
              <a:gd name="connsiteY3" fmla="*/ 4953 h 10000"/>
              <a:gd name="connsiteX4" fmla="*/ 8566 w 10000"/>
              <a:gd name="connsiteY4" fmla="*/ 8000 h 10000"/>
              <a:gd name="connsiteX5" fmla="*/ 10000 w 10000"/>
              <a:gd name="connsiteY5" fmla="*/ 9906 h 10000"/>
              <a:gd name="connsiteX6" fmla="*/ 6337 w 10000"/>
              <a:gd name="connsiteY6" fmla="*/ 10000 h 10000"/>
              <a:gd name="connsiteX7" fmla="*/ 1 w 10000"/>
              <a:gd name="connsiteY7" fmla="*/ 4953 h 10000"/>
              <a:gd name="connsiteX8" fmla="*/ 6067 w 10000"/>
              <a:gd name="connsiteY8" fmla="*/ 0 h 10000"/>
              <a:gd name="connsiteX0" fmla="*/ 6067 w 10000"/>
              <a:gd name="connsiteY0" fmla="*/ 0 h 10000"/>
              <a:gd name="connsiteX1" fmla="*/ 10000 w 10000"/>
              <a:gd name="connsiteY1" fmla="*/ 0 h 10000"/>
              <a:gd name="connsiteX2" fmla="*/ 7914 w 10000"/>
              <a:gd name="connsiteY2" fmla="*/ 2179 h 10000"/>
              <a:gd name="connsiteX3" fmla="*/ 7244 w 10000"/>
              <a:gd name="connsiteY3" fmla="*/ 4953 h 10000"/>
              <a:gd name="connsiteX4" fmla="*/ 8566 w 10000"/>
              <a:gd name="connsiteY4" fmla="*/ 8000 h 10000"/>
              <a:gd name="connsiteX5" fmla="*/ 10000 w 10000"/>
              <a:gd name="connsiteY5" fmla="*/ 9906 h 10000"/>
              <a:gd name="connsiteX6" fmla="*/ 6337 w 10000"/>
              <a:gd name="connsiteY6" fmla="*/ 10000 h 10000"/>
              <a:gd name="connsiteX7" fmla="*/ 1 w 10000"/>
              <a:gd name="connsiteY7" fmla="*/ 4953 h 10000"/>
              <a:gd name="connsiteX8" fmla="*/ 6067 w 10000"/>
              <a:gd name="connsiteY8" fmla="*/ 0 h 10000"/>
              <a:gd name="connsiteX0" fmla="*/ 6067 w 10000"/>
              <a:gd name="connsiteY0" fmla="*/ 0 h 10000"/>
              <a:gd name="connsiteX1" fmla="*/ 10000 w 10000"/>
              <a:gd name="connsiteY1" fmla="*/ 0 h 10000"/>
              <a:gd name="connsiteX2" fmla="*/ 7914 w 10000"/>
              <a:gd name="connsiteY2" fmla="*/ 2179 h 10000"/>
              <a:gd name="connsiteX3" fmla="*/ 7244 w 10000"/>
              <a:gd name="connsiteY3" fmla="*/ 4953 h 10000"/>
              <a:gd name="connsiteX4" fmla="*/ 8566 w 10000"/>
              <a:gd name="connsiteY4" fmla="*/ 8000 h 10000"/>
              <a:gd name="connsiteX5" fmla="*/ 10000 w 10000"/>
              <a:gd name="connsiteY5" fmla="*/ 9906 h 10000"/>
              <a:gd name="connsiteX6" fmla="*/ 6337 w 10000"/>
              <a:gd name="connsiteY6" fmla="*/ 10000 h 10000"/>
              <a:gd name="connsiteX7" fmla="*/ 1 w 10000"/>
              <a:gd name="connsiteY7" fmla="*/ 4953 h 10000"/>
              <a:gd name="connsiteX8" fmla="*/ 6067 w 10000"/>
              <a:gd name="connsiteY8" fmla="*/ 0 h 10000"/>
              <a:gd name="connsiteX0" fmla="*/ 6067 w 10000"/>
              <a:gd name="connsiteY0" fmla="*/ 0 h 10000"/>
              <a:gd name="connsiteX1" fmla="*/ 10000 w 10000"/>
              <a:gd name="connsiteY1" fmla="*/ 0 h 10000"/>
              <a:gd name="connsiteX2" fmla="*/ 7914 w 10000"/>
              <a:gd name="connsiteY2" fmla="*/ 2179 h 10000"/>
              <a:gd name="connsiteX3" fmla="*/ 7244 w 10000"/>
              <a:gd name="connsiteY3" fmla="*/ 4953 h 10000"/>
              <a:gd name="connsiteX4" fmla="*/ 8566 w 10000"/>
              <a:gd name="connsiteY4" fmla="*/ 8000 h 10000"/>
              <a:gd name="connsiteX5" fmla="*/ 10000 w 10000"/>
              <a:gd name="connsiteY5" fmla="*/ 9906 h 10000"/>
              <a:gd name="connsiteX6" fmla="*/ 6337 w 10000"/>
              <a:gd name="connsiteY6" fmla="*/ 10000 h 10000"/>
              <a:gd name="connsiteX7" fmla="*/ 1 w 10000"/>
              <a:gd name="connsiteY7" fmla="*/ 4953 h 10000"/>
              <a:gd name="connsiteX8" fmla="*/ 6067 w 10000"/>
              <a:gd name="connsiteY8" fmla="*/ 0 h 10000"/>
              <a:gd name="connsiteX0" fmla="*/ 6067 w 10000"/>
              <a:gd name="connsiteY0" fmla="*/ 0 h 10000"/>
              <a:gd name="connsiteX1" fmla="*/ 10000 w 10000"/>
              <a:gd name="connsiteY1" fmla="*/ 0 h 10000"/>
              <a:gd name="connsiteX2" fmla="*/ 7914 w 10000"/>
              <a:gd name="connsiteY2" fmla="*/ 2179 h 10000"/>
              <a:gd name="connsiteX3" fmla="*/ 7214 w 10000"/>
              <a:gd name="connsiteY3" fmla="*/ 4837 h 10000"/>
              <a:gd name="connsiteX4" fmla="*/ 8566 w 10000"/>
              <a:gd name="connsiteY4" fmla="*/ 8000 h 10000"/>
              <a:gd name="connsiteX5" fmla="*/ 10000 w 10000"/>
              <a:gd name="connsiteY5" fmla="*/ 9906 h 10000"/>
              <a:gd name="connsiteX6" fmla="*/ 6337 w 10000"/>
              <a:gd name="connsiteY6" fmla="*/ 10000 h 10000"/>
              <a:gd name="connsiteX7" fmla="*/ 1 w 10000"/>
              <a:gd name="connsiteY7" fmla="*/ 4953 h 10000"/>
              <a:gd name="connsiteX8" fmla="*/ 6067 w 10000"/>
              <a:gd name="connsiteY8" fmla="*/ 0 h 10000"/>
              <a:gd name="connsiteX0" fmla="*/ 6067 w 10000"/>
              <a:gd name="connsiteY0" fmla="*/ 0 h 10000"/>
              <a:gd name="connsiteX1" fmla="*/ 10000 w 10000"/>
              <a:gd name="connsiteY1" fmla="*/ 0 h 10000"/>
              <a:gd name="connsiteX2" fmla="*/ 8125 w 10000"/>
              <a:gd name="connsiteY2" fmla="*/ 2063 h 10000"/>
              <a:gd name="connsiteX3" fmla="*/ 7214 w 10000"/>
              <a:gd name="connsiteY3" fmla="*/ 4837 h 10000"/>
              <a:gd name="connsiteX4" fmla="*/ 8566 w 10000"/>
              <a:gd name="connsiteY4" fmla="*/ 8000 h 10000"/>
              <a:gd name="connsiteX5" fmla="*/ 10000 w 10000"/>
              <a:gd name="connsiteY5" fmla="*/ 9906 h 10000"/>
              <a:gd name="connsiteX6" fmla="*/ 6337 w 10000"/>
              <a:gd name="connsiteY6" fmla="*/ 10000 h 10000"/>
              <a:gd name="connsiteX7" fmla="*/ 1 w 10000"/>
              <a:gd name="connsiteY7" fmla="*/ 4953 h 10000"/>
              <a:gd name="connsiteX8" fmla="*/ 6067 w 10000"/>
              <a:gd name="connsiteY8" fmla="*/ 0 h 10000"/>
              <a:gd name="connsiteX0" fmla="*/ 6067 w 10000"/>
              <a:gd name="connsiteY0" fmla="*/ 0 h 10000"/>
              <a:gd name="connsiteX1" fmla="*/ 10000 w 10000"/>
              <a:gd name="connsiteY1" fmla="*/ 0 h 10000"/>
              <a:gd name="connsiteX2" fmla="*/ 8125 w 10000"/>
              <a:gd name="connsiteY2" fmla="*/ 2063 h 10000"/>
              <a:gd name="connsiteX3" fmla="*/ 7214 w 10000"/>
              <a:gd name="connsiteY3" fmla="*/ 4837 h 10000"/>
              <a:gd name="connsiteX4" fmla="*/ 8566 w 10000"/>
              <a:gd name="connsiteY4" fmla="*/ 8000 h 10000"/>
              <a:gd name="connsiteX5" fmla="*/ 10000 w 10000"/>
              <a:gd name="connsiteY5" fmla="*/ 9906 h 10000"/>
              <a:gd name="connsiteX6" fmla="*/ 6337 w 10000"/>
              <a:gd name="connsiteY6" fmla="*/ 10000 h 10000"/>
              <a:gd name="connsiteX7" fmla="*/ 1 w 10000"/>
              <a:gd name="connsiteY7" fmla="*/ 4953 h 10000"/>
              <a:gd name="connsiteX8" fmla="*/ 6067 w 10000"/>
              <a:gd name="connsiteY8" fmla="*/ 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000" h="10000">
                <a:moveTo>
                  <a:pt x="6067" y="0"/>
                </a:moveTo>
                <a:lnTo>
                  <a:pt x="10000" y="0"/>
                </a:lnTo>
                <a:cubicBezTo>
                  <a:pt x="9586" y="448"/>
                  <a:pt x="8389" y="1731"/>
                  <a:pt x="8125" y="2063"/>
                </a:cubicBezTo>
                <a:cubicBezTo>
                  <a:pt x="7877" y="2448"/>
                  <a:pt x="7141" y="3848"/>
                  <a:pt x="7214" y="4837"/>
                </a:cubicBezTo>
                <a:cubicBezTo>
                  <a:pt x="7287" y="5826"/>
                  <a:pt x="8348" y="7639"/>
                  <a:pt x="8566" y="8000"/>
                </a:cubicBezTo>
                <a:cubicBezTo>
                  <a:pt x="8754" y="8315"/>
                  <a:pt x="9710" y="9480"/>
                  <a:pt x="10000" y="9906"/>
                </a:cubicBezTo>
                <a:lnTo>
                  <a:pt x="6337" y="10000"/>
                </a:lnTo>
                <a:cubicBezTo>
                  <a:pt x="2638" y="10046"/>
                  <a:pt x="46" y="6620"/>
                  <a:pt x="1" y="4953"/>
                </a:cubicBezTo>
                <a:cubicBezTo>
                  <a:pt x="-44" y="3286"/>
                  <a:pt x="1797" y="0"/>
                  <a:pt x="6067" y="0"/>
                </a:cubicBezTo>
                <a:close/>
              </a:path>
            </a:pathLst>
          </a:custGeom>
          <a:solidFill>
            <a:schemeClr val="bg2">
              <a:lumMod val="40000"/>
              <a:lumOff val="60000"/>
            </a:schemeClr>
          </a:solidFill>
          <a:ln>
            <a:solidFill>
              <a:schemeClr val="bg2">
                <a:lumMod val="75000"/>
              </a:schemeClr>
            </a:solidFill>
            <a:headEnd type="none" w="sm" len="sm"/>
            <a:tailEnd type="none" w="sm" len="sm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en-US" sz="2000" b="1">
              <a:latin typeface="Neo Sans Intel" pitchFamily="34" charset="0"/>
              <a:cs typeface="Arial" pitchFamily="34" charset="0"/>
            </a:endParaRPr>
          </a:p>
        </p:txBody>
      </p:sp>
      <p:cxnSp>
        <p:nvCxnSpPr>
          <p:cNvPr id="9" name="Elbow Connector 18"/>
          <p:cNvCxnSpPr>
            <a:stCxn id="6" idx="6"/>
            <a:endCxn id="7" idx="6"/>
          </p:cNvCxnSpPr>
          <p:nvPr/>
        </p:nvCxnSpPr>
        <p:spPr bwMode="auto">
          <a:xfrm>
            <a:off x="4840502" y="4330514"/>
            <a:ext cx="358167" cy="597"/>
          </a:xfrm>
          <a:prstGeom prst="straightConnector1">
            <a:avLst/>
          </a:prstGeom>
          <a:solidFill>
            <a:schemeClr val="bg1"/>
          </a:solidFill>
          <a:ln w="19050" cap="flat" cmpd="sng" algn="ctr">
            <a:solidFill>
              <a:schemeClr val="tx2">
                <a:lumMod val="50000"/>
              </a:schemeClr>
            </a:solidFill>
            <a:prstDash val="solid"/>
            <a:round/>
            <a:headEnd type="oval" w="sm" len="sm"/>
            <a:tailEnd type="oval" w="sm" len="sm"/>
          </a:ln>
          <a:effectLst/>
        </p:spPr>
      </p:cxnSp>
      <p:cxnSp>
        <p:nvCxnSpPr>
          <p:cNvPr id="10" name="Elbow Connector 22"/>
          <p:cNvCxnSpPr>
            <a:stCxn id="7" idx="2"/>
            <a:endCxn id="8" idx="4"/>
          </p:cNvCxnSpPr>
          <p:nvPr/>
        </p:nvCxnSpPr>
        <p:spPr bwMode="auto">
          <a:xfrm flipV="1">
            <a:off x="5858601" y="4169217"/>
            <a:ext cx="679290" cy="368306"/>
          </a:xfrm>
          <a:prstGeom prst="bentConnector3">
            <a:avLst/>
          </a:prstGeom>
          <a:solidFill>
            <a:schemeClr val="bg1"/>
          </a:solidFill>
          <a:ln w="19050" cap="flat" cmpd="sng" algn="ctr">
            <a:solidFill>
              <a:schemeClr val="tx2">
                <a:lumMod val="50000"/>
              </a:schemeClr>
            </a:solidFill>
            <a:prstDash val="solid"/>
            <a:round/>
            <a:headEnd type="oval" w="sm" len="sm"/>
            <a:tailEnd type="oval" w="sm" len="sm"/>
          </a:ln>
          <a:effectLst/>
        </p:spPr>
      </p:cxnSp>
      <p:cxnSp>
        <p:nvCxnSpPr>
          <p:cNvPr id="12" name="Elbow Connector 25"/>
          <p:cNvCxnSpPr>
            <a:stCxn id="8" idx="2"/>
          </p:cNvCxnSpPr>
          <p:nvPr/>
        </p:nvCxnSpPr>
        <p:spPr bwMode="auto">
          <a:xfrm flipH="1" flipV="1">
            <a:off x="4056932" y="3679794"/>
            <a:ext cx="2508875" cy="2320"/>
          </a:xfrm>
          <a:prstGeom prst="straightConnector1">
            <a:avLst/>
          </a:prstGeom>
          <a:solidFill>
            <a:schemeClr val="bg1"/>
          </a:solidFill>
          <a:ln w="19050" cap="flat" cmpd="sng" algn="ctr">
            <a:solidFill>
              <a:schemeClr val="tx2">
                <a:lumMod val="50000"/>
              </a:schemeClr>
            </a:solidFill>
            <a:prstDash val="solid"/>
            <a:round/>
            <a:headEnd type="oval" w="sm" len="sm"/>
            <a:tailEnd type="oval" w="sm" len="sm"/>
          </a:ln>
          <a:effectLst/>
        </p:spPr>
      </p:cxnSp>
      <p:cxnSp>
        <p:nvCxnSpPr>
          <p:cNvPr id="14" name="Straight Connector 29"/>
          <p:cNvCxnSpPr>
            <a:stCxn id="5" idx="3"/>
          </p:cNvCxnSpPr>
          <p:nvPr/>
        </p:nvCxnSpPr>
        <p:spPr bwMode="auto">
          <a:xfrm flipH="1">
            <a:off x="4053726" y="4330513"/>
            <a:ext cx="362541" cy="3446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chemeClr val="tx2">
                <a:lumMod val="50000"/>
              </a:schemeClr>
            </a:solidFill>
            <a:prstDash val="solid"/>
            <a:round/>
            <a:headEnd type="oval" w="sm" len="sm"/>
            <a:tailEnd type="oval" w="sm" len="sm"/>
          </a:ln>
          <a:effectLst/>
        </p:spPr>
      </p:cxnSp>
      <p:cxnSp>
        <p:nvCxnSpPr>
          <p:cNvPr id="16" name="Straight Connector 33"/>
          <p:cNvCxnSpPr>
            <a:stCxn id="7" idx="5"/>
          </p:cNvCxnSpPr>
          <p:nvPr/>
        </p:nvCxnSpPr>
        <p:spPr bwMode="auto">
          <a:xfrm flipH="1" flipV="1">
            <a:off x="4039297" y="4782270"/>
            <a:ext cx="1155562" cy="2230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chemeClr val="tx2">
                <a:lumMod val="50000"/>
              </a:schemeClr>
            </a:solidFill>
            <a:prstDash val="solid"/>
            <a:round/>
            <a:headEnd type="oval" w="sm" len="sm"/>
            <a:tailEnd type="oval" w="sm" len="sm"/>
          </a:ln>
          <a:effectLst/>
        </p:spPr>
      </p:cxnSp>
      <p:cxnSp>
        <p:nvCxnSpPr>
          <p:cNvPr id="17" name="Straight Connector 36"/>
          <p:cNvCxnSpPr>
            <a:stCxn id="8" idx="7"/>
          </p:cNvCxnSpPr>
          <p:nvPr/>
        </p:nvCxnSpPr>
        <p:spPr bwMode="auto">
          <a:xfrm>
            <a:off x="7080055" y="3919225"/>
            <a:ext cx="339180" cy="3856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chemeClr val="tx2">
                <a:lumMod val="50000"/>
              </a:schemeClr>
            </a:solidFill>
            <a:prstDash val="solid"/>
            <a:round/>
            <a:headEnd type="oval" w="sm" len="sm"/>
            <a:tailEnd type="oval" w="sm" len="sm"/>
          </a:ln>
          <a:effectLst/>
        </p:spPr>
      </p:cxnSp>
      <p:sp>
        <p:nvSpPr>
          <p:cNvPr id="19" name="Овал 18"/>
          <p:cNvSpPr/>
          <p:nvPr/>
        </p:nvSpPr>
        <p:spPr bwMode="auto">
          <a:xfrm>
            <a:off x="3532787" y="3512855"/>
            <a:ext cx="328013" cy="311000"/>
          </a:xfrm>
          <a:prstGeom prst="ellipse">
            <a:avLst/>
          </a:prstGeom>
          <a:solidFill>
            <a:schemeClr val="accent2"/>
          </a:solidFill>
          <a:ln w="3175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ru-RU" sz="2000" b="1">
              <a:latin typeface="Neo Sans Intel" pitchFamily="34" charset="0"/>
              <a:cs typeface="Arial" pitchFamily="34" charset="0"/>
            </a:endParaRPr>
          </a:p>
        </p:txBody>
      </p:sp>
      <p:sp>
        <p:nvSpPr>
          <p:cNvPr id="20" name="Овал 19"/>
          <p:cNvSpPr/>
          <p:nvPr/>
        </p:nvSpPr>
        <p:spPr bwMode="auto">
          <a:xfrm>
            <a:off x="3532787" y="4169217"/>
            <a:ext cx="328013" cy="311000"/>
          </a:xfrm>
          <a:prstGeom prst="ellipse">
            <a:avLst/>
          </a:prstGeom>
          <a:solidFill>
            <a:schemeClr val="accent2"/>
          </a:solidFill>
          <a:ln w="3175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ru-RU" sz="2000" b="1">
              <a:latin typeface="Neo Sans Intel" pitchFamily="34" charset="0"/>
              <a:cs typeface="Arial" pitchFamily="34" charset="0"/>
            </a:endParaRPr>
          </a:p>
        </p:txBody>
      </p:sp>
      <p:sp>
        <p:nvSpPr>
          <p:cNvPr id="21" name="Овал 20"/>
          <p:cNvSpPr/>
          <p:nvPr/>
        </p:nvSpPr>
        <p:spPr bwMode="auto">
          <a:xfrm>
            <a:off x="3532787" y="4632923"/>
            <a:ext cx="328013" cy="311000"/>
          </a:xfrm>
          <a:prstGeom prst="ellipse">
            <a:avLst/>
          </a:prstGeom>
          <a:solidFill>
            <a:schemeClr val="accent2"/>
          </a:solidFill>
          <a:ln w="3175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ru-RU" sz="2000" b="1">
              <a:latin typeface="Neo Sans Intel" pitchFamily="34" charset="0"/>
              <a:cs typeface="Arial" pitchFamily="34" charset="0"/>
            </a:endParaRPr>
          </a:p>
        </p:txBody>
      </p:sp>
      <p:sp>
        <p:nvSpPr>
          <p:cNvPr id="22" name="Овал 21"/>
          <p:cNvSpPr/>
          <p:nvPr/>
        </p:nvSpPr>
        <p:spPr bwMode="auto">
          <a:xfrm>
            <a:off x="5694595" y="4370097"/>
            <a:ext cx="328013" cy="311000"/>
          </a:xfrm>
          <a:prstGeom prst="ellipse">
            <a:avLst/>
          </a:prstGeom>
          <a:solidFill>
            <a:schemeClr val="accent2"/>
          </a:solidFill>
          <a:ln w="3175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ru-RU" sz="2000" b="1">
              <a:latin typeface="Neo Sans Intel" pitchFamily="34" charset="0"/>
              <a:cs typeface="Arial" pitchFamily="34" charset="0"/>
            </a:endParaRPr>
          </a:p>
        </p:txBody>
      </p:sp>
      <p:sp>
        <p:nvSpPr>
          <p:cNvPr id="23" name="Овал 22"/>
          <p:cNvSpPr/>
          <p:nvPr/>
        </p:nvSpPr>
        <p:spPr bwMode="auto">
          <a:xfrm>
            <a:off x="6875450" y="3763725"/>
            <a:ext cx="328013" cy="311000"/>
          </a:xfrm>
          <a:prstGeom prst="ellipse">
            <a:avLst/>
          </a:prstGeom>
          <a:solidFill>
            <a:schemeClr val="accent2"/>
          </a:solidFill>
          <a:ln w="3175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ru-RU" sz="2000" b="1">
              <a:latin typeface="Neo Sans Intel" pitchFamily="34" charset="0"/>
              <a:cs typeface="Arial" pitchFamily="34" charset="0"/>
            </a:endParaRPr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04.10.2021</a:t>
            </a:r>
            <a:endParaRPr lang="ru-RU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MIPT-V 2021</a:t>
            </a:r>
            <a:endParaRPr lang="ru-RU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/>
              <a:t>12</a:t>
            </a:fld>
            <a:endParaRPr lang="ru-RU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70894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2.46588E-6 L 0.31632 -0.00023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816" y="-23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2.02637E-6 L 0.07691 -0.00023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37" y="-23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3.6595E-6 L 0.16563 -0.00023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281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691 -0.00023 L 0.16285 -0.00046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88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4.27944E-6 L 0.07482 -0.05275 " pathEditMode="relative" rAng="0" ptsTypes="AA">
                                      <p:cBhvr>
                                        <p:cTn id="39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33" y="-263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2.46588E-6 L 0.31632 -0.00023 " pathEditMode="relative" rAng="0" ptsTypes="AA">
                                      <p:cBhvr>
                                        <p:cTn id="54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816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6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6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7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7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9" grpId="0" animBg="1"/>
      <p:bldP spid="19" grpId="1" animBg="1"/>
      <p:bldP spid="20" grpId="0" animBg="1"/>
      <p:bldP spid="20" grpId="1" animBg="1"/>
      <p:bldP spid="20" grpId="2" animBg="1"/>
      <p:bldP spid="21" grpId="0" animBg="1"/>
      <p:bldP spid="21" grpId="1" animBg="1"/>
      <p:bldP spid="22" grpId="0" animBg="1"/>
      <p:bldP spid="22" grpId="1" animBg="1"/>
      <p:bldP spid="22" grpId="2" animBg="1"/>
      <p:bldP spid="23" grpId="0" animBg="1"/>
      <p:bldP spid="23" grpId="1" animBg="1"/>
      <p:bldP spid="23" grpId="2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dirty="0"/>
              <a:t>Example of critical path finding: Multiplexer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223349" y="636584"/>
            <a:ext cx="3617226" cy="5965465"/>
          </a:xfrm>
        </p:spPr>
      </p:pic>
      <p:sp>
        <p:nvSpPr>
          <p:cNvPr id="5" name="Полилиния 4"/>
          <p:cNvSpPr/>
          <p:nvPr/>
        </p:nvSpPr>
        <p:spPr bwMode="auto">
          <a:xfrm>
            <a:off x="3962400" y="2576264"/>
            <a:ext cx="4969164" cy="2032681"/>
          </a:xfrm>
          <a:custGeom>
            <a:avLst/>
            <a:gdLst>
              <a:gd name="connsiteX0" fmla="*/ 0 w 4969164"/>
              <a:gd name="connsiteY0" fmla="*/ 1774063 h 2041918"/>
              <a:gd name="connsiteX1" fmla="*/ 489527 w 4969164"/>
              <a:gd name="connsiteY1" fmla="*/ 1774063 h 2041918"/>
              <a:gd name="connsiteX2" fmla="*/ 508000 w 4969164"/>
              <a:gd name="connsiteY2" fmla="*/ 1801772 h 2041918"/>
              <a:gd name="connsiteX3" fmla="*/ 517236 w 4969164"/>
              <a:gd name="connsiteY3" fmla="*/ 1829481 h 2041918"/>
              <a:gd name="connsiteX4" fmla="*/ 526473 w 4969164"/>
              <a:gd name="connsiteY4" fmla="*/ 2032681 h 2041918"/>
              <a:gd name="connsiteX5" fmla="*/ 554182 w 4969164"/>
              <a:gd name="connsiteY5" fmla="*/ 2041918 h 2041918"/>
              <a:gd name="connsiteX6" fmla="*/ 683491 w 4969164"/>
              <a:gd name="connsiteY6" fmla="*/ 2032681 h 2041918"/>
              <a:gd name="connsiteX7" fmla="*/ 738909 w 4969164"/>
              <a:gd name="connsiteY7" fmla="*/ 2023445 h 2041918"/>
              <a:gd name="connsiteX8" fmla="*/ 840509 w 4969164"/>
              <a:gd name="connsiteY8" fmla="*/ 2014209 h 2041918"/>
              <a:gd name="connsiteX9" fmla="*/ 1034473 w 4969164"/>
              <a:gd name="connsiteY9" fmla="*/ 1995736 h 2041918"/>
              <a:gd name="connsiteX10" fmla="*/ 1136073 w 4969164"/>
              <a:gd name="connsiteY10" fmla="*/ 1986500 h 2041918"/>
              <a:gd name="connsiteX11" fmla="*/ 2041236 w 4969164"/>
              <a:gd name="connsiteY11" fmla="*/ 1995736 h 2041918"/>
              <a:gd name="connsiteX12" fmla="*/ 2216727 w 4969164"/>
              <a:gd name="connsiteY12" fmla="*/ 1995736 h 2041918"/>
              <a:gd name="connsiteX13" fmla="*/ 2244436 w 4969164"/>
              <a:gd name="connsiteY13" fmla="*/ 1450791 h 2041918"/>
              <a:gd name="connsiteX14" fmla="*/ 2262909 w 4969164"/>
              <a:gd name="connsiteY14" fmla="*/ 1192172 h 2041918"/>
              <a:gd name="connsiteX15" fmla="*/ 2253673 w 4969164"/>
              <a:gd name="connsiteY15" fmla="*/ 905845 h 2041918"/>
              <a:gd name="connsiteX16" fmla="*/ 2244436 w 4969164"/>
              <a:gd name="connsiteY16" fmla="*/ 804245 h 2041918"/>
              <a:gd name="connsiteX17" fmla="*/ 2253673 w 4969164"/>
              <a:gd name="connsiteY17" fmla="*/ 471736 h 2041918"/>
              <a:gd name="connsiteX18" fmla="*/ 2272145 w 4969164"/>
              <a:gd name="connsiteY18" fmla="*/ 444027 h 2041918"/>
              <a:gd name="connsiteX19" fmla="*/ 2346036 w 4969164"/>
              <a:gd name="connsiteY19" fmla="*/ 425554 h 2041918"/>
              <a:gd name="connsiteX20" fmla="*/ 2512291 w 4969164"/>
              <a:gd name="connsiteY20" fmla="*/ 407081 h 2041918"/>
              <a:gd name="connsiteX21" fmla="*/ 2595418 w 4969164"/>
              <a:gd name="connsiteY21" fmla="*/ 397845 h 2041918"/>
              <a:gd name="connsiteX22" fmla="*/ 2706255 w 4969164"/>
              <a:gd name="connsiteY22" fmla="*/ 379372 h 2041918"/>
              <a:gd name="connsiteX23" fmla="*/ 2789382 w 4969164"/>
              <a:gd name="connsiteY23" fmla="*/ 360900 h 2041918"/>
              <a:gd name="connsiteX24" fmla="*/ 2946400 w 4969164"/>
              <a:gd name="connsiteY24" fmla="*/ 351663 h 2041918"/>
              <a:gd name="connsiteX25" fmla="*/ 2992582 w 4969164"/>
              <a:gd name="connsiteY25" fmla="*/ 342427 h 2041918"/>
              <a:gd name="connsiteX26" fmla="*/ 3057236 w 4969164"/>
              <a:gd name="connsiteY26" fmla="*/ 333191 h 2041918"/>
              <a:gd name="connsiteX27" fmla="*/ 3094182 w 4969164"/>
              <a:gd name="connsiteY27" fmla="*/ 323954 h 2041918"/>
              <a:gd name="connsiteX28" fmla="*/ 3205018 w 4969164"/>
              <a:gd name="connsiteY28" fmla="*/ 305481 h 2041918"/>
              <a:gd name="connsiteX29" fmla="*/ 3297382 w 4969164"/>
              <a:gd name="connsiteY29" fmla="*/ 287009 h 2041918"/>
              <a:gd name="connsiteX30" fmla="*/ 3352800 w 4969164"/>
              <a:gd name="connsiteY30" fmla="*/ 259300 h 2041918"/>
              <a:gd name="connsiteX31" fmla="*/ 3389745 w 4969164"/>
              <a:gd name="connsiteY31" fmla="*/ 203881 h 2041918"/>
              <a:gd name="connsiteX32" fmla="*/ 3417455 w 4969164"/>
              <a:gd name="connsiteY32" fmla="*/ 185409 h 2041918"/>
              <a:gd name="connsiteX33" fmla="*/ 3491345 w 4969164"/>
              <a:gd name="connsiteY33" fmla="*/ 129991 h 2041918"/>
              <a:gd name="connsiteX34" fmla="*/ 3537527 w 4969164"/>
              <a:gd name="connsiteY34" fmla="*/ 111518 h 2041918"/>
              <a:gd name="connsiteX35" fmla="*/ 3620655 w 4969164"/>
              <a:gd name="connsiteY35" fmla="*/ 83809 h 2041918"/>
              <a:gd name="connsiteX36" fmla="*/ 3694545 w 4969164"/>
              <a:gd name="connsiteY36" fmla="*/ 56100 h 2041918"/>
              <a:gd name="connsiteX37" fmla="*/ 3823855 w 4969164"/>
              <a:gd name="connsiteY37" fmla="*/ 19154 h 2041918"/>
              <a:gd name="connsiteX38" fmla="*/ 4756727 w 4969164"/>
              <a:gd name="connsiteY38" fmla="*/ 19154 h 2041918"/>
              <a:gd name="connsiteX39" fmla="*/ 4913745 w 4969164"/>
              <a:gd name="connsiteY39" fmla="*/ 681 h 2041918"/>
              <a:gd name="connsiteX40" fmla="*/ 4969164 w 4969164"/>
              <a:gd name="connsiteY40" fmla="*/ 681 h 2041918"/>
              <a:gd name="connsiteX0" fmla="*/ 0 w 4969164"/>
              <a:gd name="connsiteY0" fmla="*/ 1774063 h 2041918"/>
              <a:gd name="connsiteX1" fmla="*/ 489527 w 4969164"/>
              <a:gd name="connsiteY1" fmla="*/ 1774063 h 2041918"/>
              <a:gd name="connsiteX2" fmla="*/ 508000 w 4969164"/>
              <a:gd name="connsiteY2" fmla="*/ 1801772 h 2041918"/>
              <a:gd name="connsiteX3" fmla="*/ 517236 w 4969164"/>
              <a:gd name="connsiteY3" fmla="*/ 1829481 h 2041918"/>
              <a:gd name="connsiteX4" fmla="*/ 526473 w 4969164"/>
              <a:gd name="connsiteY4" fmla="*/ 2032681 h 2041918"/>
              <a:gd name="connsiteX5" fmla="*/ 554182 w 4969164"/>
              <a:gd name="connsiteY5" fmla="*/ 2041918 h 2041918"/>
              <a:gd name="connsiteX6" fmla="*/ 683491 w 4969164"/>
              <a:gd name="connsiteY6" fmla="*/ 2032681 h 2041918"/>
              <a:gd name="connsiteX7" fmla="*/ 738909 w 4969164"/>
              <a:gd name="connsiteY7" fmla="*/ 2023445 h 2041918"/>
              <a:gd name="connsiteX8" fmla="*/ 840509 w 4969164"/>
              <a:gd name="connsiteY8" fmla="*/ 2014209 h 2041918"/>
              <a:gd name="connsiteX9" fmla="*/ 1034473 w 4969164"/>
              <a:gd name="connsiteY9" fmla="*/ 1995736 h 2041918"/>
              <a:gd name="connsiteX10" fmla="*/ 1136073 w 4969164"/>
              <a:gd name="connsiteY10" fmla="*/ 1986500 h 2041918"/>
              <a:gd name="connsiteX11" fmla="*/ 2041236 w 4969164"/>
              <a:gd name="connsiteY11" fmla="*/ 1995736 h 2041918"/>
              <a:gd name="connsiteX12" fmla="*/ 2216727 w 4969164"/>
              <a:gd name="connsiteY12" fmla="*/ 1995736 h 2041918"/>
              <a:gd name="connsiteX13" fmla="*/ 2244436 w 4969164"/>
              <a:gd name="connsiteY13" fmla="*/ 1450791 h 2041918"/>
              <a:gd name="connsiteX14" fmla="*/ 2262909 w 4969164"/>
              <a:gd name="connsiteY14" fmla="*/ 1192172 h 2041918"/>
              <a:gd name="connsiteX15" fmla="*/ 2253673 w 4969164"/>
              <a:gd name="connsiteY15" fmla="*/ 905845 h 2041918"/>
              <a:gd name="connsiteX16" fmla="*/ 2244436 w 4969164"/>
              <a:gd name="connsiteY16" fmla="*/ 804245 h 2041918"/>
              <a:gd name="connsiteX17" fmla="*/ 2253673 w 4969164"/>
              <a:gd name="connsiteY17" fmla="*/ 471736 h 2041918"/>
              <a:gd name="connsiteX18" fmla="*/ 2272145 w 4969164"/>
              <a:gd name="connsiteY18" fmla="*/ 111518 h 2041918"/>
              <a:gd name="connsiteX19" fmla="*/ 2346036 w 4969164"/>
              <a:gd name="connsiteY19" fmla="*/ 425554 h 2041918"/>
              <a:gd name="connsiteX20" fmla="*/ 2512291 w 4969164"/>
              <a:gd name="connsiteY20" fmla="*/ 407081 h 2041918"/>
              <a:gd name="connsiteX21" fmla="*/ 2595418 w 4969164"/>
              <a:gd name="connsiteY21" fmla="*/ 397845 h 2041918"/>
              <a:gd name="connsiteX22" fmla="*/ 2706255 w 4969164"/>
              <a:gd name="connsiteY22" fmla="*/ 379372 h 2041918"/>
              <a:gd name="connsiteX23" fmla="*/ 2789382 w 4969164"/>
              <a:gd name="connsiteY23" fmla="*/ 360900 h 2041918"/>
              <a:gd name="connsiteX24" fmla="*/ 2946400 w 4969164"/>
              <a:gd name="connsiteY24" fmla="*/ 351663 h 2041918"/>
              <a:gd name="connsiteX25" fmla="*/ 2992582 w 4969164"/>
              <a:gd name="connsiteY25" fmla="*/ 342427 h 2041918"/>
              <a:gd name="connsiteX26" fmla="*/ 3057236 w 4969164"/>
              <a:gd name="connsiteY26" fmla="*/ 333191 h 2041918"/>
              <a:gd name="connsiteX27" fmla="*/ 3094182 w 4969164"/>
              <a:gd name="connsiteY27" fmla="*/ 323954 h 2041918"/>
              <a:gd name="connsiteX28" fmla="*/ 3205018 w 4969164"/>
              <a:gd name="connsiteY28" fmla="*/ 305481 h 2041918"/>
              <a:gd name="connsiteX29" fmla="*/ 3297382 w 4969164"/>
              <a:gd name="connsiteY29" fmla="*/ 287009 h 2041918"/>
              <a:gd name="connsiteX30" fmla="*/ 3352800 w 4969164"/>
              <a:gd name="connsiteY30" fmla="*/ 259300 h 2041918"/>
              <a:gd name="connsiteX31" fmla="*/ 3389745 w 4969164"/>
              <a:gd name="connsiteY31" fmla="*/ 203881 h 2041918"/>
              <a:gd name="connsiteX32" fmla="*/ 3417455 w 4969164"/>
              <a:gd name="connsiteY32" fmla="*/ 185409 h 2041918"/>
              <a:gd name="connsiteX33" fmla="*/ 3491345 w 4969164"/>
              <a:gd name="connsiteY33" fmla="*/ 129991 h 2041918"/>
              <a:gd name="connsiteX34" fmla="*/ 3537527 w 4969164"/>
              <a:gd name="connsiteY34" fmla="*/ 111518 h 2041918"/>
              <a:gd name="connsiteX35" fmla="*/ 3620655 w 4969164"/>
              <a:gd name="connsiteY35" fmla="*/ 83809 h 2041918"/>
              <a:gd name="connsiteX36" fmla="*/ 3694545 w 4969164"/>
              <a:gd name="connsiteY36" fmla="*/ 56100 h 2041918"/>
              <a:gd name="connsiteX37" fmla="*/ 3823855 w 4969164"/>
              <a:gd name="connsiteY37" fmla="*/ 19154 h 2041918"/>
              <a:gd name="connsiteX38" fmla="*/ 4756727 w 4969164"/>
              <a:gd name="connsiteY38" fmla="*/ 19154 h 2041918"/>
              <a:gd name="connsiteX39" fmla="*/ 4913745 w 4969164"/>
              <a:gd name="connsiteY39" fmla="*/ 681 h 2041918"/>
              <a:gd name="connsiteX40" fmla="*/ 4969164 w 4969164"/>
              <a:gd name="connsiteY40" fmla="*/ 681 h 2041918"/>
              <a:gd name="connsiteX0" fmla="*/ 0 w 4969164"/>
              <a:gd name="connsiteY0" fmla="*/ 1774063 h 2041918"/>
              <a:gd name="connsiteX1" fmla="*/ 489527 w 4969164"/>
              <a:gd name="connsiteY1" fmla="*/ 1774063 h 2041918"/>
              <a:gd name="connsiteX2" fmla="*/ 508000 w 4969164"/>
              <a:gd name="connsiteY2" fmla="*/ 1801772 h 2041918"/>
              <a:gd name="connsiteX3" fmla="*/ 517236 w 4969164"/>
              <a:gd name="connsiteY3" fmla="*/ 1829481 h 2041918"/>
              <a:gd name="connsiteX4" fmla="*/ 526473 w 4969164"/>
              <a:gd name="connsiteY4" fmla="*/ 2032681 h 2041918"/>
              <a:gd name="connsiteX5" fmla="*/ 554182 w 4969164"/>
              <a:gd name="connsiteY5" fmla="*/ 2041918 h 2041918"/>
              <a:gd name="connsiteX6" fmla="*/ 683491 w 4969164"/>
              <a:gd name="connsiteY6" fmla="*/ 2032681 h 2041918"/>
              <a:gd name="connsiteX7" fmla="*/ 738909 w 4969164"/>
              <a:gd name="connsiteY7" fmla="*/ 2023445 h 2041918"/>
              <a:gd name="connsiteX8" fmla="*/ 840509 w 4969164"/>
              <a:gd name="connsiteY8" fmla="*/ 2014209 h 2041918"/>
              <a:gd name="connsiteX9" fmla="*/ 1034473 w 4969164"/>
              <a:gd name="connsiteY9" fmla="*/ 1995736 h 2041918"/>
              <a:gd name="connsiteX10" fmla="*/ 1136073 w 4969164"/>
              <a:gd name="connsiteY10" fmla="*/ 1986500 h 2041918"/>
              <a:gd name="connsiteX11" fmla="*/ 2041236 w 4969164"/>
              <a:gd name="connsiteY11" fmla="*/ 1995736 h 2041918"/>
              <a:gd name="connsiteX12" fmla="*/ 2216727 w 4969164"/>
              <a:gd name="connsiteY12" fmla="*/ 1995736 h 2041918"/>
              <a:gd name="connsiteX13" fmla="*/ 2244436 w 4969164"/>
              <a:gd name="connsiteY13" fmla="*/ 1450791 h 2041918"/>
              <a:gd name="connsiteX14" fmla="*/ 2262909 w 4969164"/>
              <a:gd name="connsiteY14" fmla="*/ 1192172 h 2041918"/>
              <a:gd name="connsiteX15" fmla="*/ 2253673 w 4969164"/>
              <a:gd name="connsiteY15" fmla="*/ 905845 h 2041918"/>
              <a:gd name="connsiteX16" fmla="*/ 2244436 w 4969164"/>
              <a:gd name="connsiteY16" fmla="*/ 804245 h 2041918"/>
              <a:gd name="connsiteX17" fmla="*/ 2253673 w 4969164"/>
              <a:gd name="connsiteY17" fmla="*/ 471736 h 2041918"/>
              <a:gd name="connsiteX18" fmla="*/ 2272145 w 4969164"/>
              <a:gd name="connsiteY18" fmla="*/ 111518 h 2041918"/>
              <a:gd name="connsiteX19" fmla="*/ 2641600 w 4969164"/>
              <a:gd name="connsiteY19" fmla="*/ 120754 h 2041918"/>
              <a:gd name="connsiteX20" fmla="*/ 2346036 w 4969164"/>
              <a:gd name="connsiteY20" fmla="*/ 425554 h 2041918"/>
              <a:gd name="connsiteX21" fmla="*/ 2512291 w 4969164"/>
              <a:gd name="connsiteY21" fmla="*/ 407081 h 2041918"/>
              <a:gd name="connsiteX22" fmla="*/ 2595418 w 4969164"/>
              <a:gd name="connsiteY22" fmla="*/ 397845 h 2041918"/>
              <a:gd name="connsiteX23" fmla="*/ 2706255 w 4969164"/>
              <a:gd name="connsiteY23" fmla="*/ 379372 h 2041918"/>
              <a:gd name="connsiteX24" fmla="*/ 2789382 w 4969164"/>
              <a:gd name="connsiteY24" fmla="*/ 360900 h 2041918"/>
              <a:gd name="connsiteX25" fmla="*/ 2946400 w 4969164"/>
              <a:gd name="connsiteY25" fmla="*/ 351663 h 2041918"/>
              <a:gd name="connsiteX26" fmla="*/ 2992582 w 4969164"/>
              <a:gd name="connsiteY26" fmla="*/ 342427 h 2041918"/>
              <a:gd name="connsiteX27" fmla="*/ 3057236 w 4969164"/>
              <a:gd name="connsiteY27" fmla="*/ 333191 h 2041918"/>
              <a:gd name="connsiteX28" fmla="*/ 3094182 w 4969164"/>
              <a:gd name="connsiteY28" fmla="*/ 323954 h 2041918"/>
              <a:gd name="connsiteX29" fmla="*/ 3205018 w 4969164"/>
              <a:gd name="connsiteY29" fmla="*/ 305481 h 2041918"/>
              <a:gd name="connsiteX30" fmla="*/ 3297382 w 4969164"/>
              <a:gd name="connsiteY30" fmla="*/ 287009 h 2041918"/>
              <a:gd name="connsiteX31" fmla="*/ 3352800 w 4969164"/>
              <a:gd name="connsiteY31" fmla="*/ 259300 h 2041918"/>
              <a:gd name="connsiteX32" fmla="*/ 3389745 w 4969164"/>
              <a:gd name="connsiteY32" fmla="*/ 203881 h 2041918"/>
              <a:gd name="connsiteX33" fmla="*/ 3417455 w 4969164"/>
              <a:gd name="connsiteY33" fmla="*/ 185409 h 2041918"/>
              <a:gd name="connsiteX34" fmla="*/ 3491345 w 4969164"/>
              <a:gd name="connsiteY34" fmla="*/ 129991 h 2041918"/>
              <a:gd name="connsiteX35" fmla="*/ 3537527 w 4969164"/>
              <a:gd name="connsiteY35" fmla="*/ 111518 h 2041918"/>
              <a:gd name="connsiteX36" fmla="*/ 3620655 w 4969164"/>
              <a:gd name="connsiteY36" fmla="*/ 83809 h 2041918"/>
              <a:gd name="connsiteX37" fmla="*/ 3694545 w 4969164"/>
              <a:gd name="connsiteY37" fmla="*/ 56100 h 2041918"/>
              <a:gd name="connsiteX38" fmla="*/ 3823855 w 4969164"/>
              <a:gd name="connsiteY38" fmla="*/ 19154 h 2041918"/>
              <a:gd name="connsiteX39" fmla="*/ 4756727 w 4969164"/>
              <a:gd name="connsiteY39" fmla="*/ 19154 h 2041918"/>
              <a:gd name="connsiteX40" fmla="*/ 4913745 w 4969164"/>
              <a:gd name="connsiteY40" fmla="*/ 681 h 2041918"/>
              <a:gd name="connsiteX41" fmla="*/ 4969164 w 4969164"/>
              <a:gd name="connsiteY41" fmla="*/ 681 h 2041918"/>
              <a:gd name="connsiteX0" fmla="*/ 0 w 4969164"/>
              <a:gd name="connsiteY0" fmla="*/ 1774063 h 2041918"/>
              <a:gd name="connsiteX1" fmla="*/ 489527 w 4969164"/>
              <a:gd name="connsiteY1" fmla="*/ 1774063 h 2041918"/>
              <a:gd name="connsiteX2" fmla="*/ 508000 w 4969164"/>
              <a:gd name="connsiteY2" fmla="*/ 1801772 h 2041918"/>
              <a:gd name="connsiteX3" fmla="*/ 517236 w 4969164"/>
              <a:gd name="connsiteY3" fmla="*/ 1829481 h 2041918"/>
              <a:gd name="connsiteX4" fmla="*/ 526473 w 4969164"/>
              <a:gd name="connsiteY4" fmla="*/ 2032681 h 2041918"/>
              <a:gd name="connsiteX5" fmla="*/ 554182 w 4969164"/>
              <a:gd name="connsiteY5" fmla="*/ 2041918 h 2041918"/>
              <a:gd name="connsiteX6" fmla="*/ 683491 w 4969164"/>
              <a:gd name="connsiteY6" fmla="*/ 2032681 h 2041918"/>
              <a:gd name="connsiteX7" fmla="*/ 738909 w 4969164"/>
              <a:gd name="connsiteY7" fmla="*/ 2023445 h 2041918"/>
              <a:gd name="connsiteX8" fmla="*/ 840509 w 4969164"/>
              <a:gd name="connsiteY8" fmla="*/ 2014209 h 2041918"/>
              <a:gd name="connsiteX9" fmla="*/ 1034473 w 4969164"/>
              <a:gd name="connsiteY9" fmla="*/ 1995736 h 2041918"/>
              <a:gd name="connsiteX10" fmla="*/ 1136073 w 4969164"/>
              <a:gd name="connsiteY10" fmla="*/ 1986500 h 2041918"/>
              <a:gd name="connsiteX11" fmla="*/ 2041236 w 4969164"/>
              <a:gd name="connsiteY11" fmla="*/ 1995736 h 2041918"/>
              <a:gd name="connsiteX12" fmla="*/ 2216727 w 4969164"/>
              <a:gd name="connsiteY12" fmla="*/ 1995736 h 2041918"/>
              <a:gd name="connsiteX13" fmla="*/ 2244436 w 4969164"/>
              <a:gd name="connsiteY13" fmla="*/ 1450791 h 2041918"/>
              <a:gd name="connsiteX14" fmla="*/ 2262909 w 4969164"/>
              <a:gd name="connsiteY14" fmla="*/ 1192172 h 2041918"/>
              <a:gd name="connsiteX15" fmla="*/ 2253673 w 4969164"/>
              <a:gd name="connsiteY15" fmla="*/ 905845 h 2041918"/>
              <a:gd name="connsiteX16" fmla="*/ 2244436 w 4969164"/>
              <a:gd name="connsiteY16" fmla="*/ 804245 h 2041918"/>
              <a:gd name="connsiteX17" fmla="*/ 2253673 w 4969164"/>
              <a:gd name="connsiteY17" fmla="*/ 471736 h 2041918"/>
              <a:gd name="connsiteX18" fmla="*/ 2272145 w 4969164"/>
              <a:gd name="connsiteY18" fmla="*/ 111518 h 2041918"/>
              <a:gd name="connsiteX19" fmla="*/ 2346036 w 4969164"/>
              <a:gd name="connsiteY19" fmla="*/ 425554 h 2041918"/>
              <a:gd name="connsiteX20" fmla="*/ 2512291 w 4969164"/>
              <a:gd name="connsiteY20" fmla="*/ 407081 h 2041918"/>
              <a:gd name="connsiteX21" fmla="*/ 2595418 w 4969164"/>
              <a:gd name="connsiteY21" fmla="*/ 397845 h 2041918"/>
              <a:gd name="connsiteX22" fmla="*/ 2706255 w 4969164"/>
              <a:gd name="connsiteY22" fmla="*/ 379372 h 2041918"/>
              <a:gd name="connsiteX23" fmla="*/ 2789382 w 4969164"/>
              <a:gd name="connsiteY23" fmla="*/ 360900 h 2041918"/>
              <a:gd name="connsiteX24" fmla="*/ 2946400 w 4969164"/>
              <a:gd name="connsiteY24" fmla="*/ 351663 h 2041918"/>
              <a:gd name="connsiteX25" fmla="*/ 2992582 w 4969164"/>
              <a:gd name="connsiteY25" fmla="*/ 342427 h 2041918"/>
              <a:gd name="connsiteX26" fmla="*/ 3057236 w 4969164"/>
              <a:gd name="connsiteY26" fmla="*/ 333191 h 2041918"/>
              <a:gd name="connsiteX27" fmla="*/ 3094182 w 4969164"/>
              <a:gd name="connsiteY27" fmla="*/ 323954 h 2041918"/>
              <a:gd name="connsiteX28" fmla="*/ 3205018 w 4969164"/>
              <a:gd name="connsiteY28" fmla="*/ 305481 h 2041918"/>
              <a:gd name="connsiteX29" fmla="*/ 3297382 w 4969164"/>
              <a:gd name="connsiteY29" fmla="*/ 287009 h 2041918"/>
              <a:gd name="connsiteX30" fmla="*/ 3352800 w 4969164"/>
              <a:gd name="connsiteY30" fmla="*/ 259300 h 2041918"/>
              <a:gd name="connsiteX31" fmla="*/ 3389745 w 4969164"/>
              <a:gd name="connsiteY31" fmla="*/ 203881 h 2041918"/>
              <a:gd name="connsiteX32" fmla="*/ 3417455 w 4969164"/>
              <a:gd name="connsiteY32" fmla="*/ 185409 h 2041918"/>
              <a:gd name="connsiteX33" fmla="*/ 3491345 w 4969164"/>
              <a:gd name="connsiteY33" fmla="*/ 129991 h 2041918"/>
              <a:gd name="connsiteX34" fmla="*/ 3537527 w 4969164"/>
              <a:gd name="connsiteY34" fmla="*/ 111518 h 2041918"/>
              <a:gd name="connsiteX35" fmla="*/ 3620655 w 4969164"/>
              <a:gd name="connsiteY35" fmla="*/ 83809 h 2041918"/>
              <a:gd name="connsiteX36" fmla="*/ 3694545 w 4969164"/>
              <a:gd name="connsiteY36" fmla="*/ 56100 h 2041918"/>
              <a:gd name="connsiteX37" fmla="*/ 3823855 w 4969164"/>
              <a:gd name="connsiteY37" fmla="*/ 19154 h 2041918"/>
              <a:gd name="connsiteX38" fmla="*/ 4756727 w 4969164"/>
              <a:gd name="connsiteY38" fmla="*/ 19154 h 2041918"/>
              <a:gd name="connsiteX39" fmla="*/ 4913745 w 4969164"/>
              <a:gd name="connsiteY39" fmla="*/ 681 h 2041918"/>
              <a:gd name="connsiteX40" fmla="*/ 4969164 w 4969164"/>
              <a:gd name="connsiteY40" fmla="*/ 681 h 2041918"/>
              <a:gd name="connsiteX0" fmla="*/ 0 w 4969164"/>
              <a:gd name="connsiteY0" fmla="*/ 1774063 h 2041918"/>
              <a:gd name="connsiteX1" fmla="*/ 489527 w 4969164"/>
              <a:gd name="connsiteY1" fmla="*/ 1774063 h 2041918"/>
              <a:gd name="connsiteX2" fmla="*/ 508000 w 4969164"/>
              <a:gd name="connsiteY2" fmla="*/ 1801772 h 2041918"/>
              <a:gd name="connsiteX3" fmla="*/ 517236 w 4969164"/>
              <a:gd name="connsiteY3" fmla="*/ 1829481 h 2041918"/>
              <a:gd name="connsiteX4" fmla="*/ 526473 w 4969164"/>
              <a:gd name="connsiteY4" fmla="*/ 2032681 h 2041918"/>
              <a:gd name="connsiteX5" fmla="*/ 554182 w 4969164"/>
              <a:gd name="connsiteY5" fmla="*/ 2041918 h 2041918"/>
              <a:gd name="connsiteX6" fmla="*/ 683491 w 4969164"/>
              <a:gd name="connsiteY6" fmla="*/ 2032681 h 2041918"/>
              <a:gd name="connsiteX7" fmla="*/ 738909 w 4969164"/>
              <a:gd name="connsiteY7" fmla="*/ 2023445 h 2041918"/>
              <a:gd name="connsiteX8" fmla="*/ 840509 w 4969164"/>
              <a:gd name="connsiteY8" fmla="*/ 2014209 h 2041918"/>
              <a:gd name="connsiteX9" fmla="*/ 1034473 w 4969164"/>
              <a:gd name="connsiteY9" fmla="*/ 1995736 h 2041918"/>
              <a:gd name="connsiteX10" fmla="*/ 1136073 w 4969164"/>
              <a:gd name="connsiteY10" fmla="*/ 1986500 h 2041918"/>
              <a:gd name="connsiteX11" fmla="*/ 2041236 w 4969164"/>
              <a:gd name="connsiteY11" fmla="*/ 1995736 h 2041918"/>
              <a:gd name="connsiteX12" fmla="*/ 2216727 w 4969164"/>
              <a:gd name="connsiteY12" fmla="*/ 1995736 h 2041918"/>
              <a:gd name="connsiteX13" fmla="*/ 2244436 w 4969164"/>
              <a:gd name="connsiteY13" fmla="*/ 1450791 h 2041918"/>
              <a:gd name="connsiteX14" fmla="*/ 2262909 w 4969164"/>
              <a:gd name="connsiteY14" fmla="*/ 1192172 h 2041918"/>
              <a:gd name="connsiteX15" fmla="*/ 2253673 w 4969164"/>
              <a:gd name="connsiteY15" fmla="*/ 905845 h 2041918"/>
              <a:gd name="connsiteX16" fmla="*/ 2244436 w 4969164"/>
              <a:gd name="connsiteY16" fmla="*/ 804245 h 2041918"/>
              <a:gd name="connsiteX17" fmla="*/ 2253673 w 4969164"/>
              <a:gd name="connsiteY17" fmla="*/ 471736 h 2041918"/>
              <a:gd name="connsiteX18" fmla="*/ 2272145 w 4969164"/>
              <a:gd name="connsiteY18" fmla="*/ 111518 h 2041918"/>
              <a:gd name="connsiteX19" fmla="*/ 2346036 w 4969164"/>
              <a:gd name="connsiteY19" fmla="*/ 425554 h 2041918"/>
              <a:gd name="connsiteX20" fmla="*/ 2512291 w 4969164"/>
              <a:gd name="connsiteY20" fmla="*/ 407081 h 2041918"/>
              <a:gd name="connsiteX21" fmla="*/ 2595418 w 4969164"/>
              <a:gd name="connsiteY21" fmla="*/ 397845 h 2041918"/>
              <a:gd name="connsiteX22" fmla="*/ 2706255 w 4969164"/>
              <a:gd name="connsiteY22" fmla="*/ 379372 h 2041918"/>
              <a:gd name="connsiteX23" fmla="*/ 2789382 w 4969164"/>
              <a:gd name="connsiteY23" fmla="*/ 360900 h 2041918"/>
              <a:gd name="connsiteX24" fmla="*/ 2946400 w 4969164"/>
              <a:gd name="connsiteY24" fmla="*/ 351663 h 2041918"/>
              <a:gd name="connsiteX25" fmla="*/ 2992582 w 4969164"/>
              <a:gd name="connsiteY25" fmla="*/ 342427 h 2041918"/>
              <a:gd name="connsiteX26" fmla="*/ 3057236 w 4969164"/>
              <a:gd name="connsiteY26" fmla="*/ 333191 h 2041918"/>
              <a:gd name="connsiteX27" fmla="*/ 3094182 w 4969164"/>
              <a:gd name="connsiteY27" fmla="*/ 323954 h 2041918"/>
              <a:gd name="connsiteX28" fmla="*/ 3205018 w 4969164"/>
              <a:gd name="connsiteY28" fmla="*/ 305481 h 2041918"/>
              <a:gd name="connsiteX29" fmla="*/ 3297382 w 4969164"/>
              <a:gd name="connsiteY29" fmla="*/ 287009 h 2041918"/>
              <a:gd name="connsiteX30" fmla="*/ 3352800 w 4969164"/>
              <a:gd name="connsiteY30" fmla="*/ 259300 h 2041918"/>
              <a:gd name="connsiteX31" fmla="*/ 3389745 w 4969164"/>
              <a:gd name="connsiteY31" fmla="*/ 203881 h 2041918"/>
              <a:gd name="connsiteX32" fmla="*/ 3417455 w 4969164"/>
              <a:gd name="connsiteY32" fmla="*/ 185409 h 2041918"/>
              <a:gd name="connsiteX33" fmla="*/ 3491345 w 4969164"/>
              <a:gd name="connsiteY33" fmla="*/ 129991 h 2041918"/>
              <a:gd name="connsiteX34" fmla="*/ 3537527 w 4969164"/>
              <a:gd name="connsiteY34" fmla="*/ 111518 h 2041918"/>
              <a:gd name="connsiteX35" fmla="*/ 3620655 w 4969164"/>
              <a:gd name="connsiteY35" fmla="*/ 83809 h 2041918"/>
              <a:gd name="connsiteX36" fmla="*/ 3694545 w 4969164"/>
              <a:gd name="connsiteY36" fmla="*/ 56100 h 2041918"/>
              <a:gd name="connsiteX37" fmla="*/ 3823855 w 4969164"/>
              <a:gd name="connsiteY37" fmla="*/ 19154 h 2041918"/>
              <a:gd name="connsiteX38" fmla="*/ 4756727 w 4969164"/>
              <a:gd name="connsiteY38" fmla="*/ 19154 h 2041918"/>
              <a:gd name="connsiteX39" fmla="*/ 4913745 w 4969164"/>
              <a:gd name="connsiteY39" fmla="*/ 681 h 2041918"/>
              <a:gd name="connsiteX40" fmla="*/ 4969164 w 4969164"/>
              <a:gd name="connsiteY40" fmla="*/ 681 h 2041918"/>
              <a:gd name="connsiteX0" fmla="*/ 0 w 4969164"/>
              <a:gd name="connsiteY0" fmla="*/ 1774063 h 2041918"/>
              <a:gd name="connsiteX1" fmla="*/ 489527 w 4969164"/>
              <a:gd name="connsiteY1" fmla="*/ 1774063 h 2041918"/>
              <a:gd name="connsiteX2" fmla="*/ 508000 w 4969164"/>
              <a:gd name="connsiteY2" fmla="*/ 1801772 h 2041918"/>
              <a:gd name="connsiteX3" fmla="*/ 517236 w 4969164"/>
              <a:gd name="connsiteY3" fmla="*/ 1829481 h 2041918"/>
              <a:gd name="connsiteX4" fmla="*/ 526473 w 4969164"/>
              <a:gd name="connsiteY4" fmla="*/ 2032681 h 2041918"/>
              <a:gd name="connsiteX5" fmla="*/ 554182 w 4969164"/>
              <a:gd name="connsiteY5" fmla="*/ 2041918 h 2041918"/>
              <a:gd name="connsiteX6" fmla="*/ 683491 w 4969164"/>
              <a:gd name="connsiteY6" fmla="*/ 2032681 h 2041918"/>
              <a:gd name="connsiteX7" fmla="*/ 738909 w 4969164"/>
              <a:gd name="connsiteY7" fmla="*/ 2023445 h 2041918"/>
              <a:gd name="connsiteX8" fmla="*/ 840509 w 4969164"/>
              <a:gd name="connsiteY8" fmla="*/ 2014209 h 2041918"/>
              <a:gd name="connsiteX9" fmla="*/ 1034473 w 4969164"/>
              <a:gd name="connsiteY9" fmla="*/ 1995736 h 2041918"/>
              <a:gd name="connsiteX10" fmla="*/ 1136073 w 4969164"/>
              <a:gd name="connsiteY10" fmla="*/ 1986500 h 2041918"/>
              <a:gd name="connsiteX11" fmla="*/ 2041236 w 4969164"/>
              <a:gd name="connsiteY11" fmla="*/ 1995736 h 2041918"/>
              <a:gd name="connsiteX12" fmla="*/ 2216727 w 4969164"/>
              <a:gd name="connsiteY12" fmla="*/ 1995736 h 2041918"/>
              <a:gd name="connsiteX13" fmla="*/ 2244436 w 4969164"/>
              <a:gd name="connsiteY13" fmla="*/ 1450791 h 2041918"/>
              <a:gd name="connsiteX14" fmla="*/ 2262909 w 4969164"/>
              <a:gd name="connsiteY14" fmla="*/ 1192172 h 2041918"/>
              <a:gd name="connsiteX15" fmla="*/ 2253673 w 4969164"/>
              <a:gd name="connsiteY15" fmla="*/ 905845 h 2041918"/>
              <a:gd name="connsiteX16" fmla="*/ 2244436 w 4969164"/>
              <a:gd name="connsiteY16" fmla="*/ 804245 h 2041918"/>
              <a:gd name="connsiteX17" fmla="*/ 2253673 w 4969164"/>
              <a:gd name="connsiteY17" fmla="*/ 471736 h 2041918"/>
              <a:gd name="connsiteX18" fmla="*/ 2272145 w 4969164"/>
              <a:gd name="connsiteY18" fmla="*/ 111518 h 2041918"/>
              <a:gd name="connsiteX19" fmla="*/ 2512291 w 4969164"/>
              <a:gd name="connsiteY19" fmla="*/ 407081 h 2041918"/>
              <a:gd name="connsiteX20" fmla="*/ 2595418 w 4969164"/>
              <a:gd name="connsiteY20" fmla="*/ 397845 h 2041918"/>
              <a:gd name="connsiteX21" fmla="*/ 2706255 w 4969164"/>
              <a:gd name="connsiteY21" fmla="*/ 379372 h 2041918"/>
              <a:gd name="connsiteX22" fmla="*/ 2789382 w 4969164"/>
              <a:gd name="connsiteY22" fmla="*/ 360900 h 2041918"/>
              <a:gd name="connsiteX23" fmla="*/ 2946400 w 4969164"/>
              <a:gd name="connsiteY23" fmla="*/ 351663 h 2041918"/>
              <a:gd name="connsiteX24" fmla="*/ 2992582 w 4969164"/>
              <a:gd name="connsiteY24" fmla="*/ 342427 h 2041918"/>
              <a:gd name="connsiteX25" fmla="*/ 3057236 w 4969164"/>
              <a:gd name="connsiteY25" fmla="*/ 333191 h 2041918"/>
              <a:gd name="connsiteX26" fmla="*/ 3094182 w 4969164"/>
              <a:gd name="connsiteY26" fmla="*/ 323954 h 2041918"/>
              <a:gd name="connsiteX27" fmla="*/ 3205018 w 4969164"/>
              <a:gd name="connsiteY27" fmla="*/ 305481 h 2041918"/>
              <a:gd name="connsiteX28" fmla="*/ 3297382 w 4969164"/>
              <a:gd name="connsiteY28" fmla="*/ 287009 h 2041918"/>
              <a:gd name="connsiteX29" fmla="*/ 3352800 w 4969164"/>
              <a:gd name="connsiteY29" fmla="*/ 259300 h 2041918"/>
              <a:gd name="connsiteX30" fmla="*/ 3389745 w 4969164"/>
              <a:gd name="connsiteY30" fmla="*/ 203881 h 2041918"/>
              <a:gd name="connsiteX31" fmla="*/ 3417455 w 4969164"/>
              <a:gd name="connsiteY31" fmla="*/ 185409 h 2041918"/>
              <a:gd name="connsiteX32" fmla="*/ 3491345 w 4969164"/>
              <a:gd name="connsiteY32" fmla="*/ 129991 h 2041918"/>
              <a:gd name="connsiteX33" fmla="*/ 3537527 w 4969164"/>
              <a:gd name="connsiteY33" fmla="*/ 111518 h 2041918"/>
              <a:gd name="connsiteX34" fmla="*/ 3620655 w 4969164"/>
              <a:gd name="connsiteY34" fmla="*/ 83809 h 2041918"/>
              <a:gd name="connsiteX35" fmla="*/ 3694545 w 4969164"/>
              <a:gd name="connsiteY35" fmla="*/ 56100 h 2041918"/>
              <a:gd name="connsiteX36" fmla="*/ 3823855 w 4969164"/>
              <a:gd name="connsiteY36" fmla="*/ 19154 h 2041918"/>
              <a:gd name="connsiteX37" fmla="*/ 4756727 w 4969164"/>
              <a:gd name="connsiteY37" fmla="*/ 19154 h 2041918"/>
              <a:gd name="connsiteX38" fmla="*/ 4913745 w 4969164"/>
              <a:gd name="connsiteY38" fmla="*/ 681 h 2041918"/>
              <a:gd name="connsiteX39" fmla="*/ 4969164 w 4969164"/>
              <a:gd name="connsiteY39" fmla="*/ 681 h 2041918"/>
              <a:gd name="connsiteX0" fmla="*/ 0 w 4969164"/>
              <a:gd name="connsiteY0" fmla="*/ 1774063 h 2041918"/>
              <a:gd name="connsiteX1" fmla="*/ 489527 w 4969164"/>
              <a:gd name="connsiteY1" fmla="*/ 1774063 h 2041918"/>
              <a:gd name="connsiteX2" fmla="*/ 508000 w 4969164"/>
              <a:gd name="connsiteY2" fmla="*/ 1801772 h 2041918"/>
              <a:gd name="connsiteX3" fmla="*/ 517236 w 4969164"/>
              <a:gd name="connsiteY3" fmla="*/ 1829481 h 2041918"/>
              <a:gd name="connsiteX4" fmla="*/ 526473 w 4969164"/>
              <a:gd name="connsiteY4" fmla="*/ 2032681 h 2041918"/>
              <a:gd name="connsiteX5" fmla="*/ 554182 w 4969164"/>
              <a:gd name="connsiteY5" fmla="*/ 2041918 h 2041918"/>
              <a:gd name="connsiteX6" fmla="*/ 683491 w 4969164"/>
              <a:gd name="connsiteY6" fmla="*/ 2032681 h 2041918"/>
              <a:gd name="connsiteX7" fmla="*/ 738909 w 4969164"/>
              <a:gd name="connsiteY7" fmla="*/ 2023445 h 2041918"/>
              <a:gd name="connsiteX8" fmla="*/ 840509 w 4969164"/>
              <a:gd name="connsiteY8" fmla="*/ 2014209 h 2041918"/>
              <a:gd name="connsiteX9" fmla="*/ 1034473 w 4969164"/>
              <a:gd name="connsiteY9" fmla="*/ 1995736 h 2041918"/>
              <a:gd name="connsiteX10" fmla="*/ 1136073 w 4969164"/>
              <a:gd name="connsiteY10" fmla="*/ 1986500 h 2041918"/>
              <a:gd name="connsiteX11" fmla="*/ 2041236 w 4969164"/>
              <a:gd name="connsiteY11" fmla="*/ 1995736 h 2041918"/>
              <a:gd name="connsiteX12" fmla="*/ 2216727 w 4969164"/>
              <a:gd name="connsiteY12" fmla="*/ 1995736 h 2041918"/>
              <a:gd name="connsiteX13" fmla="*/ 2244436 w 4969164"/>
              <a:gd name="connsiteY13" fmla="*/ 1450791 h 2041918"/>
              <a:gd name="connsiteX14" fmla="*/ 2262909 w 4969164"/>
              <a:gd name="connsiteY14" fmla="*/ 1192172 h 2041918"/>
              <a:gd name="connsiteX15" fmla="*/ 2253673 w 4969164"/>
              <a:gd name="connsiteY15" fmla="*/ 905845 h 2041918"/>
              <a:gd name="connsiteX16" fmla="*/ 2244436 w 4969164"/>
              <a:gd name="connsiteY16" fmla="*/ 804245 h 2041918"/>
              <a:gd name="connsiteX17" fmla="*/ 2253673 w 4969164"/>
              <a:gd name="connsiteY17" fmla="*/ 471736 h 2041918"/>
              <a:gd name="connsiteX18" fmla="*/ 2272145 w 4969164"/>
              <a:gd name="connsiteY18" fmla="*/ 111518 h 2041918"/>
              <a:gd name="connsiteX19" fmla="*/ 2595418 w 4969164"/>
              <a:gd name="connsiteY19" fmla="*/ 397845 h 2041918"/>
              <a:gd name="connsiteX20" fmla="*/ 2706255 w 4969164"/>
              <a:gd name="connsiteY20" fmla="*/ 379372 h 2041918"/>
              <a:gd name="connsiteX21" fmla="*/ 2789382 w 4969164"/>
              <a:gd name="connsiteY21" fmla="*/ 360900 h 2041918"/>
              <a:gd name="connsiteX22" fmla="*/ 2946400 w 4969164"/>
              <a:gd name="connsiteY22" fmla="*/ 351663 h 2041918"/>
              <a:gd name="connsiteX23" fmla="*/ 2992582 w 4969164"/>
              <a:gd name="connsiteY23" fmla="*/ 342427 h 2041918"/>
              <a:gd name="connsiteX24" fmla="*/ 3057236 w 4969164"/>
              <a:gd name="connsiteY24" fmla="*/ 333191 h 2041918"/>
              <a:gd name="connsiteX25" fmla="*/ 3094182 w 4969164"/>
              <a:gd name="connsiteY25" fmla="*/ 323954 h 2041918"/>
              <a:gd name="connsiteX26" fmla="*/ 3205018 w 4969164"/>
              <a:gd name="connsiteY26" fmla="*/ 305481 h 2041918"/>
              <a:gd name="connsiteX27" fmla="*/ 3297382 w 4969164"/>
              <a:gd name="connsiteY27" fmla="*/ 287009 h 2041918"/>
              <a:gd name="connsiteX28" fmla="*/ 3352800 w 4969164"/>
              <a:gd name="connsiteY28" fmla="*/ 259300 h 2041918"/>
              <a:gd name="connsiteX29" fmla="*/ 3389745 w 4969164"/>
              <a:gd name="connsiteY29" fmla="*/ 203881 h 2041918"/>
              <a:gd name="connsiteX30" fmla="*/ 3417455 w 4969164"/>
              <a:gd name="connsiteY30" fmla="*/ 185409 h 2041918"/>
              <a:gd name="connsiteX31" fmla="*/ 3491345 w 4969164"/>
              <a:gd name="connsiteY31" fmla="*/ 129991 h 2041918"/>
              <a:gd name="connsiteX32" fmla="*/ 3537527 w 4969164"/>
              <a:gd name="connsiteY32" fmla="*/ 111518 h 2041918"/>
              <a:gd name="connsiteX33" fmla="*/ 3620655 w 4969164"/>
              <a:gd name="connsiteY33" fmla="*/ 83809 h 2041918"/>
              <a:gd name="connsiteX34" fmla="*/ 3694545 w 4969164"/>
              <a:gd name="connsiteY34" fmla="*/ 56100 h 2041918"/>
              <a:gd name="connsiteX35" fmla="*/ 3823855 w 4969164"/>
              <a:gd name="connsiteY35" fmla="*/ 19154 h 2041918"/>
              <a:gd name="connsiteX36" fmla="*/ 4756727 w 4969164"/>
              <a:gd name="connsiteY36" fmla="*/ 19154 h 2041918"/>
              <a:gd name="connsiteX37" fmla="*/ 4913745 w 4969164"/>
              <a:gd name="connsiteY37" fmla="*/ 681 h 2041918"/>
              <a:gd name="connsiteX38" fmla="*/ 4969164 w 4969164"/>
              <a:gd name="connsiteY38" fmla="*/ 681 h 2041918"/>
              <a:gd name="connsiteX0" fmla="*/ 0 w 4969164"/>
              <a:gd name="connsiteY0" fmla="*/ 1774063 h 2041918"/>
              <a:gd name="connsiteX1" fmla="*/ 489527 w 4969164"/>
              <a:gd name="connsiteY1" fmla="*/ 1774063 h 2041918"/>
              <a:gd name="connsiteX2" fmla="*/ 508000 w 4969164"/>
              <a:gd name="connsiteY2" fmla="*/ 1801772 h 2041918"/>
              <a:gd name="connsiteX3" fmla="*/ 517236 w 4969164"/>
              <a:gd name="connsiteY3" fmla="*/ 1829481 h 2041918"/>
              <a:gd name="connsiteX4" fmla="*/ 526473 w 4969164"/>
              <a:gd name="connsiteY4" fmla="*/ 2032681 h 2041918"/>
              <a:gd name="connsiteX5" fmla="*/ 554182 w 4969164"/>
              <a:gd name="connsiteY5" fmla="*/ 2041918 h 2041918"/>
              <a:gd name="connsiteX6" fmla="*/ 683491 w 4969164"/>
              <a:gd name="connsiteY6" fmla="*/ 2032681 h 2041918"/>
              <a:gd name="connsiteX7" fmla="*/ 738909 w 4969164"/>
              <a:gd name="connsiteY7" fmla="*/ 2023445 h 2041918"/>
              <a:gd name="connsiteX8" fmla="*/ 840509 w 4969164"/>
              <a:gd name="connsiteY8" fmla="*/ 2014209 h 2041918"/>
              <a:gd name="connsiteX9" fmla="*/ 1034473 w 4969164"/>
              <a:gd name="connsiteY9" fmla="*/ 1995736 h 2041918"/>
              <a:gd name="connsiteX10" fmla="*/ 1136073 w 4969164"/>
              <a:gd name="connsiteY10" fmla="*/ 1986500 h 2041918"/>
              <a:gd name="connsiteX11" fmla="*/ 2041236 w 4969164"/>
              <a:gd name="connsiteY11" fmla="*/ 1995736 h 2041918"/>
              <a:gd name="connsiteX12" fmla="*/ 2216727 w 4969164"/>
              <a:gd name="connsiteY12" fmla="*/ 1995736 h 2041918"/>
              <a:gd name="connsiteX13" fmla="*/ 2244436 w 4969164"/>
              <a:gd name="connsiteY13" fmla="*/ 1450791 h 2041918"/>
              <a:gd name="connsiteX14" fmla="*/ 2262909 w 4969164"/>
              <a:gd name="connsiteY14" fmla="*/ 1192172 h 2041918"/>
              <a:gd name="connsiteX15" fmla="*/ 2253673 w 4969164"/>
              <a:gd name="connsiteY15" fmla="*/ 905845 h 2041918"/>
              <a:gd name="connsiteX16" fmla="*/ 2244436 w 4969164"/>
              <a:gd name="connsiteY16" fmla="*/ 804245 h 2041918"/>
              <a:gd name="connsiteX17" fmla="*/ 2253673 w 4969164"/>
              <a:gd name="connsiteY17" fmla="*/ 471736 h 2041918"/>
              <a:gd name="connsiteX18" fmla="*/ 2272145 w 4969164"/>
              <a:gd name="connsiteY18" fmla="*/ 351664 h 2041918"/>
              <a:gd name="connsiteX19" fmla="*/ 2595418 w 4969164"/>
              <a:gd name="connsiteY19" fmla="*/ 397845 h 2041918"/>
              <a:gd name="connsiteX20" fmla="*/ 2706255 w 4969164"/>
              <a:gd name="connsiteY20" fmla="*/ 379372 h 2041918"/>
              <a:gd name="connsiteX21" fmla="*/ 2789382 w 4969164"/>
              <a:gd name="connsiteY21" fmla="*/ 360900 h 2041918"/>
              <a:gd name="connsiteX22" fmla="*/ 2946400 w 4969164"/>
              <a:gd name="connsiteY22" fmla="*/ 351663 h 2041918"/>
              <a:gd name="connsiteX23" fmla="*/ 2992582 w 4969164"/>
              <a:gd name="connsiteY23" fmla="*/ 342427 h 2041918"/>
              <a:gd name="connsiteX24" fmla="*/ 3057236 w 4969164"/>
              <a:gd name="connsiteY24" fmla="*/ 333191 h 2041918"/>
              <a:gd name="connsiteX25" fmla="*/ 3094182 w 4969164"/>
              <a:gd name="connsiteY25" fmla="*/ 323954 h 2041918"/>
              <a:gd name="connsiteX26" fmla="*/ 3205018 w 4969164"/>
              <a:gd name="connsiteY26" fmla="*/ 305481 h 2041918"/>
              <a:gd name="connsiteX27" fmla="*/ 3297382 w 4969164"/>
              <a:gd name="connsiteY27" fmla="*/ 287009 h 2041918"/>
              <a:gd name="connsiteX28" fmla="*/ 3352800 w 4969164"/>
              <a:gd name="connsiteY28" fmla="*/ 259300 h 2041918"/>
              <a:gd name="connsiteX29" fmla="*/ 3389745 w 4969164"/>
              <a:gd name="connsiteY29" fmla="*/ 203881 h 2041918"/>
              <a:gd name="connsiteX30" fmla="*/ 3417455 w 4969164"/>
              <a:gd name="connsiteY30" fmla="*/ 185409 h 2041918"/>
              <a:gd name="connsiteX31" fmla="*/ 3491345 w 4969164"/>
              <a:gd name="connsiteY31" fmla="*/ 129991 h 2041918"/>
              <a:gd name="connsiteX32" fmla="*/ 3537527 w 4969164"/>
              <a:gd name="connsiteY32" fmla="*/ 111518 h 2041918"/>
              <a:gd name="connsiteX33" fmla="*/ 3620655 w 4969164"/>
              <a:gd name="connsiteY33" fmla="*/ 83809 h 2041918"/>
              <a:gd name="connsiteX34" fmla="*/ 3694545 w 4969164"/>
              <a:gd name="connsiteY34" fmla="*/ 56100 h 2041918"/>
              <a:gd name="connsiteX35" fmla="*/ 3823855 w 4969164"/>
              <a:gd name="connsiteY35" fmla="*/ 19154 h 2041918"/>
              <a:gd name="connsiteX36" fmla="*/ 4756727 w 4969164"/>
              <a:gd name="connsiteY36" fmla="*/ 19154 h 2041918"/>
              <a:gd name="connsiteX37" fmla="*/ 4913745 w 4969164"/>
              <a:gd name="connsiteY37" fmla="*/ 681 h 2041918"/>
              <a:gd name="connsiteX38" fmla="*/ 4969164 w 4969164"/>
              <a:gd name="connsiteY38" fmla="*/ 681 h 2041918"/>
              <a:gd name="connsiteX0" fmla="*/ 0 w 4969164"/>
              <a:gd name="connsiteY0" fmla="*/ 1774063 h 2041918"/>
              <a:gd name="connsiteX1" fmla="*/ 489527 w 4969164"/>
              <a:gd name="connsiteY1" fmla="*/ 1774063 h 2041918"/>
              <a:gd name="connsiteX2" fmla="*/ 508000 w 4969164"/>
              <a:gd name="connsiteY2" fmla="*/ 1801772 h 2041918"/>
              <a:gd name="connsiteX3" fmla="*/ 517236 w 4969164"/>
              <a:gd name="connsiteY3" fmla="*/ 1829481 h 2041918"/>
              <a:gd name="connsiteX4" fmla="*/ 526473 w 4969164"/>
              <a:gd name="connsiteY4" fmla="*/ 2032681 h 2041918"/>
              <a:gd name="connsiteX5" fmla="*/ 554182 w 4969164"/>
              <a:gd name="connsiteY5" fmla="*/ 2041918 h 2041918"/>
              <a:gd name="connsiteX6" fmla="*/ 683491 w 4969164"/>
              <a:gd name="connsiteY6" fmla="*/ 2032681 h 2041918"/>
              <a:gd name="connsiteX7" fmla="*/ 738909 w 4969164"/>
              <a:gd name="connsiteY7" fmla="*/ 2023445 h 2041918"/>
              <a:gd name="connsiteX8" fmla="*/ 840509 w 4969164"/>
              <a:gd name="connsiteY8" fmla="*/ 2014209 h 2041918"/>
              <a:gd name="connsiteX9" fmla="*/ 1034473 w 4969164"/>
              <a:gd name="connsiteY9" fmla="*/ 1995736 h 2041918"/>
              <a:gd name="connsiteX10" fmla="*/ 1136073 w 4969164"/>
              <a:gd name="connsiteY10" fmla="*/ 1986500 h 2041918"/>
              <a:gd name="connsiteX11" fmla="*/ 2041236 w 4969164"/>
              <a:gd name="connsiteY11" fmla="*/ 1995736 h 2041918"/>
              <a:gd name="connsiteX12" fmla="*/ 2216727 w 4969164"/>
              <a:gd name="connsiteY12" fmla="*/ 1995736 h 2041918"/>
              <a:gd name="connsiteX13" fmla="*/ 2244436 w 4969164"/>
              <a:gd name="connsiteY13" fmla="*/ 1450791 h 2041918"/>
              <a:gd name="connsiteX14" fmla="*/ 2262909 w 4969164"/>
              <a:gd name="connsiteY14" fmla="*/ 1192172 h 2041918"/>
              <a:gd name="connsiteX15" fmla="*/ 2253673 w 4969164"/>
              <a:gd name="connsiteY15" fmla="*/ 905845 h 2041918"/>
              <a:gd name="connsiteX16" fmla="*/ 2244436 w 4969164"/>
              <a:gd name="connsiteY16" fmla="*/ 804245 h 2041918"/>
              <a:gd name="connsiteX17" fmla="*/ 2253673 w 4969164"/>
              <a:gd name="connsiteY17" fmla="*/ 471736 h 2041918"/>
              <a:gd name="connsiteX18" fmla="*/ 2272145 w 4969164"/>
              <a:gd name="connsiteY18" fmla="*/ 351664 h 2041918"/>
              <a:gd name="connsiteX19" fmla="*/ 2595418 w 4969164"/>
              <a:gd name="connsiteY19" fmla="*/ 370136 h 2041918"/>
              <a:gd name="connsiteX20" fmla="*/ 2706255 w 4969164"/>
              <a:gd name="connsiteY20" fmla="*/ 379372 h 2041918"/>
              <a:gd name="connsiteX21" fmla="*/ 2789382 w 4969164"/>
              <a:gd name="connsiteY21" fmla="*/ 360900 h 2041918"/>
              <a:gd name="connsiteX22" fmla="*/ 2946400 w 4969164"/>
              <a:gd name="connsiteY22" fmla="*/ 351663 h 2041918"/>
              <a:gd name="connsiteX23" fmla="*/ 2992582 w 4969164"/>
              <a:gd name="connsiteY23" fmla="*/ 342427 h 2041918"/>
              <a:gd name="connsiteX24" fmla="*/ 3057236 w 4969164"/>
              <a:gd name="connsiteY24" fmla="*/ 333191 h 2041918"/>
              <a:gd name="connsiteX25" fmla="*/ 3094182 w 4969164"/>
              <a:gd name="connsiteY25" fmla="*/ 323954 h 2041918"/>
              <a:gd name="connsiteX26" fmla="*/ 3205018 w 4969164"/>
              <a:gd name="connsiteY26" fmla="*/ 305481 h 2041918"/>
              <a:gd name="connsiteX27" fmla="*/ 3297382 w 4969164"/>
              <a:gd name="connsiteY27" fmla="*/ 287009 h 2041918"/>
              <a:gd name="connsiteX28" fmla="*/ 3352800 w 4969164"/>
              <a:gd name="connsiteY28" fmla="*/ 259300 h 2041918"/>
              <a:gd name="connsiteX29" fmla="*/ 3389745 w 4969164"/>
              <a:gd name="connsiteY29" fmla="*/ 203881 h 2041918"/>
              <a:gd name="connsiteX30" fmla="*/ 3417455 w 4969164"/>
              <a:gd name="connsiteY30" fmla="*/ 185409 h 2041918"/>
              <a:gd name="connsiteX31" fmla="*/ 3491345 w 4969164"/>
              <a:gd name="connsiteY31" fmla="*/ 129991 h 2041918"/>
              <a:gd name="connsiteX32" fmla="*/ 3537527 w 4969164"/>
              <a:gd name="connsiteY32" fmla="*/ 111518 h 2041918"/>
              <a:gd name="connsiteX33" fmla="*/ 3620655 w 4969164"/>
              <a:gd name="connsiteY33" fmla="*/ 83809 h 2041918"/>
              <a:gd name="connsiteX34" fmla="*/ 3694545 w 4969164"/>
              <a:gd name="connsiteY34" fmla="*/ 56100 h 2041918"/>
              <a:gd name="connsiteX35" fmla="*/ 3823855 w 4969164"/>
              <a:gd name="connsiteY35" fmla="*/ 19154 h 2041918"/>
              <a:gd name="connsiteX36" fmla="*/ 4756727 w 4969164"/>
              <a:gd name="connsiteY36" fmla="*/ 19154 h 2041918"/>
              <a:gd name="connsiteX37" fmla="*/ 4913745 w 4969164"/>
              <a:gd name="connsiteY37" fmla="*/ 681 h 2041918"/>
              <a:gd name="connsiteX38" fmla="*/ 4969164 w 4969164"/>
              <a:gd name="connsiteY38" fmla="*/ 681 h 2041918"/>
              <a:gd name="connsiteX0" fmla="*/ 0 w 4969164"/>
              <a:gd name="connsiteY0" fmla="*/ 1774063 h 2041918"/>
              <a:gd name="connsiteX1" fmla="*/ 489527 w 4969164"/>
              <a:gd name="connsiteY1" fmla="*/ 1774063 h 2041918"/>
              <a:gd name="connsiteX2" fmla="*/ 508000 w 4969164"/>
              <a:gd name="connsiteY2" fmla="*/ 1801772 h 2041918"/>
              <a:gd name="connsiteX3" fmla="*/ 517236 w 4969164"/>
              <a:gd name="connsiteY3" fmla="*/ 1829481 h 2041918"/>
              <a:gd name="connsiteX4" fmla="*/ 526473 w 4969164"/>
              <a:gd name="connsiteY4" fmla="*/ 2032681 h 2041918"/>
              <a:gd name="connsiteX5" fmla="*/ 554182 w 4969164"/>
              <a:gd name="connsiteY5" fmla="*/ 2041918 h 2041918"/>
              <a:gd name="connsiteX6" fmla="*/ 683491 w 4969164"/>
              <a:gd name="connsiteY6" fmla="*/ 2032681 h 2041918"/>
              <a:gd name="connsiteX7" fmla="*/ 738909 w 4969164"/>
              <a:gd name="connsiteY7" fmla="*/ 2023445 h 2041918"/>
              <a:gd name="connsiteX8" fmla="*/ 840509 w 4969164"/>
              <a:gd name="connsiteY8" fmla="*/ 2014209 h 2041918"/>
              <a:gd name="connsiteX9" fmla="*/ 1034473 w 4969164"/>
              <a:gd name="connsiteY9" fmla="*/ 1995736 h 2041918"/>
              <a:gd name="connsiteX10" fmla="*/ 1136073 w 4969164"/>
              <a:gd name="connsiteY10" fmla="*/ 1986500 h 2041918"/>
              <a:gd name="connsiteX11" fmla="*/ 2041236 w 4969164"/>
              <a:gd name="connsiteY11" fmla="*/ 1995736 h 2041918"/>
              <a:gd name="connsiteX12" fmla="*/ 2216727 w 4969164"/>
              <a:gd name="connsiteY12" fmla="*/ 1995736 h 2041918"/>
              <a:gd name="connsiteX13" fmla="*/ 2244436 w 4969164"/>
              <a:gd name="connsiteY13" fmla="*/ 1450791 h 2041918"/>
              <a:gd name="connsiteX14" fmla="*/ 2262909 w 4969164"/>
              <a:gd name="connsiteY14" fmla="*/ 1192172 h 2041918"/>
              <a:gd name="connsiteX15" fmla="*/ 2253673 w 4969164"/>
              <a:gd name="connsiteY15" fmla="*/ 905845 h 2041918"/>
              <a:gd name="connsiteX16" fmla="*/ 2244436 w 4969164"/>
              <a:gd name="connsiteY16" fmla="*/ 804245 h 2041918"/>
              <a:gd name="connsiteX17" fmla="*/ 2253673 w 4969164"/>
              <a:gd name="connsiteY17" fmla="*/ 471736 h 2041918"/>
              <a:gd name="connsiteX18" fmla="*/ 2272145 w 4969164"/>
              <a:gd name="connsiteY18" fmla="*/ 351664 h 2041918"/>
              <a:gd name="connsiteX19" fmla="*/ 2706255 w 4969164"/>
              <a:gd name="connsiteY19" fmla="*/ 379372 h 2041918"/>
              <a:gd name="connsiteX20" fmla="*/ 2789382 w 4969164"/>
              <a:gd name="connsiteY20" fmla="*/ 360900 h 2041918"/>
              <a:gd name="connsiteX21" fmla="*/ 2946400 w 4969164"/>
              <a:gd name="connsiteY21" fmla="*/ 351663 h 2041918"/>
              <a:gd name="connsiteX22" fmla="*/ 2992582 w 4969164"/>
              <a:gd name="connsiteY22" fmla="*/ 342427 h 2041918"/>
              <a:gd name="connsiteX23" fmla="*/ 3057236 w 4969164"/>
              <a:gd name="connsiteY23" fmla="*/ 333191 h 2041918"/>
              <a:gd name="connsiteX24" fmla="*/ 3094182 w 4969164"/>
              <a:gd name="connsiteY24" fmla="*/ 323954 h 2041918"/>
              <a:gd name="connsiteX25" fmla="*/ 3205018 w 4969164"/>
              <a:gd name="connsiteY25" fmla="*/ 305481 h 2041918"/>
              <a:gd name="connsiteX26" fmla="*/ 3297382 w 4969164"/>
              <a:gd name="connsiteY26" fmla="*/ 287009 h 2041918"/>
              <a:gd name="connsiteX27" fmla="*/ 3352800 w 4969164"/>
              <a:gd name="connsiteY27" fmla="*/ 259300 h 2041918"/>
              <a:gd name="connsiteX28" fmla="*/ 3389745 w 4969164"/>
              <a:gd name="connsiteY28" fmla="*/ 203881 h 2041918"/>
              <a:gd name="connsiteX29" fmla="*/ 3417455 w 4969164"/>
              <a:gd name="connsiteY29" fmla="*/ 185409 h 2041918"/>
              <a:gd name="connsiteX30" fmla="*/ 3491345 w 4969164"/>
              <a:gd name="connsiteY30" fmla="*/ 129991 h 2041918"/>
              <a:gd name="connsiteX31" fmla="*/ 3537527 w 4969164"/>
              <a:gd name="connsiteY31" fmla="*/ 111518 h 2041918"/>
              <a:gd name="connsiteX32" fmla="*/ 3620655 w 4969164"/>
              <a:gd name="connsiteY32" fmla="*/ 83809 h 2041918"/>
              <a:gd name="connsiteX33" fmla="*/ 3694545 w 4969164"/>
              <a:gd name="connsiteY33" fmla="*/ 56100 h 2041918"/>
              <a:gd name="connsiteX34" fmla="*/ 3823855 w 4969164"/>
              <a:gd name="connsiteY34" fmla="*/ 19154 h 2041918"/>
              <a:gd name="connsiteX35" fmla="*/ 4756727 w 4969164"/>
              <a:gd name="connsiteY35" fmla="*/ 19154 h 2041918"/>
              <a:gd name="connsiteX36" fmla="*/ 4913745 w 4969164"/>
              <a:gd name="connsiteY36" fmla="*/ 681 h 2041918"/>
              <a:gd name="connsiteX37" fmla="*/ 4969164 w 4969164"/>
              <a:gd name="connsiteY37" fmla="*/ 681 h 2041918"/>
              <a:gd name="connsiteX0" fmla="*/ 0 w 4969164"/>
              <a:gd name="connsiteY0" fmla="*/ 1774063 h 2041918"/>
              <a:gd name="connsiteX1" fmla="*/ 489527 w 4969164"/>
              <a:gd name="connsiteY1" fmla="*/ 1774063 h 2041918"/>
              <a:gd name="connsiteX2" fmla="*/ 508000 w 4969164"/>
              <a:gd name="connsiteY2" fmla="*/ 1801772 h 2041918"/>
              <a:gd name="connsiteX3" fmla="*/ 517236 w 4969164"/>
              <a:gd name="connsiteY3" fmla="*/ 1829481 h 2041918"/>
              <a:gd name="connsiteX4" fmla="*/ 526473 w 4969164"/>
              <a:gd name="connsiteY4" fmla="*/ 2032681 h 2041918"/>
              <a:gd name="connsiteX5" fmla="*/ 554182 w 4969164"/>
              <a:gd name="connsiteY5" fmla="*/ 2041918 h 2041918"/>
              <a:gd name="connsiteX6" fmla="*/ 683491 w 4969164"/>
              <a:gd name="connsiteY6" fmla="*/ 2032681 h 2041918"/>
              <a:gd name="connsiteX7" fmla="*/ 738909 w 4969164"/>
              <a:gd name="connsiteY7" fmla="*/ 2023445 h 2041918"/>
              <a:gd name="connsiteX8" fmla="*/ 840509 w 4969164"/>
              <a:gd name="connsiteY8" fmla="*/ 2014209 h 2041918"/>
              <a:gd name="connsiteX9" fmla="*/ 1034473 w 4969164"/>
              <a:gd name="connsiteY9" fmla="*/ 1995736 h 2041918"/>
              <a:gd name="connsiteX10" fmla="*/ 1136073 w 4969164"/>
              <a:gd name="connsiteY10" fmla="*/ 1986500 h 2041918"/>
              <a:gd name="connsiteX11" fmla="*/ 2041236 w 4969164"/>
              <a:gd name="connsiteY11" fmla="*/ 1995736 h 2041918"/>
              <a:gd name="connsiteX12" fmla="*/ 2216727 w 4969164"/>
              <a:gd name="connsiteY12" fmla="*/ 1995736 h 2041918"/>
              <a:gd name="connsiteX13" fmla="*/ 2244436 w 4969164"/>
              <a:gd name="connsiteY13" fmla="*/ 1450791 h 2041918"/>
              <a:gd name="connsiteX14" fmla="*/ 2262909 w 4969164"/>
              <a:gd name="connsiteY14" fmla="*/ 1192172 h 2041918"/>
              <a:gd name="connsiteX15" fmla="*/ 2253673 w 4969164"/>
              <a:gd name="connsiteY15" fmla="*/ 905845 h 2041918"/>
              <a:gd name="connsiteX16" fmla="*/ 2244436 w 4969164"/>
              <a:gd name="connsiteY16" fmla="*/ 804245 h 2041918"/>
              <a:gd name="connsiteX17" fmla="*/ 2253673 w 4969164"/>
              <a:gd name="connsiteY17" fmla="*/ 471736 h 2041918"/>
              <a:gd name="connsiteX18" fmla="*/ 2272145 w 4969164"/>
              <a:gd name="connsiteY18" fmla="*/ 351664 h 2041918"/>
              <a:gd name="connsiteX19" fmla="*/ 2789382 w 4969164"/>
              <a:gd name="connsiteY19" fmla="*/ 360900 h 2041918"/>
              <a:gd name="connsiteX20" fmla="*/ 2946400 w 4969164"/>
              <a:gd name="connsiteY20" fmla="*/ 351663 h 2041918"/>
              <a:gd name="connsiteX21" fmla="*/ 2992582 w 4969164"/>
              <a:gd name="connsiteY21" fmla="*/ 342427 h 2041918"/>
              <a:gd name="connsiteX22" fmla="*/ 3057236 w 4969164"/>
              <a:gd name="connsiteY22" fmla="*/ 333191 h 2041918"/>
              <a:gd name="connsiteX23" fmla="*/ 3094182 w 4969164"/>
              <a:gd name="connsiteY23" fmla="*/ 323954 h 2041918"/>
              <a:gd name="connsiteX24" fmla="*/ 3205018 w 4969164"/>
              <a:gd name="connsiteY24" fmla="*/ 305481 h 2041918"/>
              <a:gd name="connsiteX25" fmla="*/ 3297382 w 4969164"/>
              <a:gd name="connsiteY25" fmla="*/ 287009 h 2041918"/>
              <a:gd name="connsiteX26" fmla="*/ 3352800 w 4969164"/>
              <a:gd name="connsiteY26" fmla="*/ 259300 h 2041918"/>
              <a:gd name="connsiteX27" fmla="*/ 3389745 w 4969164"/>
              <a:gd name="connsiteY27" fmla="*/ 203881 h 2041918"/>
              <a:gd name="connsiteX28" fmla="*/ 3417455 w 4969164"/>
              <a:gd name="connsiteY28" fmla="*/ 185409 h 2041918"/>
              <a:gd name="connsiteX29" fmla="*/ 3491345 w 4969164"/>
              <a:gd name="connsiteY29" fmla="*/ 129991 h 2041918"/>
              <a:gd name="connsiteX30" fmla="*/ 3537527 w 4969164"/>
              <a:gd name="connsiteY30" fmla="*/ 111518 h 2041918"/>
              <a:gd name="connsiteX31" fmla="*/ 3620655 w 4969164"/>
              <a:gd name="connsiteY31" fmla="*/ 83809 h 2041918"/>
              <a:gd name="connsiteX32" fmla="*/ 3694545 w 4969164"/>
              <a:gd name="connsiteY32" fmla="*/ 56100 h 2041918"/>
              <a:gd name="connsiteX33" fmla="*/ 3823855 w 4969164"/>
              <a:gd name="connsiteY33" fmla="*/ 19154 h 2041918"/>
              <a:gd name="connsiteX34" fmla="*/ 4756727 w 4969164"/>
              <a:gd name="connsiteY34" fmla="*/ 19154 h 2041918"/>
              <a:gd name="connsiteX35" fmla="*/ 4913745 w 4969164"/>
              <a:gd name="connsiteY35" fmla="*/ 681 h 2041918"/>
              <a:gd name="connsiteX36" fmla="*/ 4969164 w 4969164"/>
              <a:gd name="connsiteY36" fmla="*/ 681 h 2041918"/>
              <a:gd name="connsiteX0" fmla="*/ 0 w 4969164"/>
              <a:gd name="connsiteY0" fmla="*/ 1774063 h 2041918"/>
              <a:gd name="connsiteX1" fmla="*/ 489527 w 4969164"/>
              <a:gd name="connsiteY1" fmla="*/ 1774063 h 2041918"/>
              <a:gd name="connsiteX2" fmla="*/ 508000 w 4969164"/>
              <a:gd name="connsiteY2" fmla="*/ 1801772 h 2041918"/>
              <a:gd name="connsiteX3" fmla="*/ 517236 w 4969164"/>
              <a:gd name="connsiteY3" fmla="*/ 1829481 h 2041918"/>
              <a:gd name="connsiteX4" fmla="*/ 526473 w 4969164"/>
              <a:gd name="connsiteY4" fmla="*/ 2032681 h 2041918"/>
              <a:gd name="connsiteX5" fmla="*/ 554182 w 4969164"/>
              <a:gd name="connsiteY5" fmla="*/ 2041918 h 2041918"/>
              <a:gd name="connsiteX6" fmla="*/ 683491 w 4969164"/>
              <a:gd name="connsiteY6" fmla="*/ 2032681 h 2041918"/>
              <a:gd name="connsiteX7" fmla="*/ 738909 w 4969164"/>
              <a:gd name="connsiteY7" fmla="*/ 2023445 h 2041918"/>
              <a:gd name="connsiteX8" fmla="*/ 840509 w 4969164"/>
              <a:gd name="connsiteY8" fmla="*/ 2014209 h 2041918"/>
              <a:gd name="connsiteX9" fmla="*/ 1034473 w 4969164"/>
              <a:gd name="connsiteY9" fmla="*/ 1995736 h 2041918"/>
              <a:gd name="connsiteX10" fmla="*/ 1136073 w 4969164"/>
              <a:gd name="connsiteY10" fmla="*/ 1986500 h 2041918"/>
              <a:gd name="connsiteX11" fmla="*/ 2041236 w 4969164"/>
              <a:gd name="connsiteY11" fmla="*/ 1995736 h 2041918"/>
              <a:gd name="connsiteX12" fmla="*/ 2216727 w 4969164"/>
              <a:gd name="connsiteY12" fmla="*/ 1995736 h 2041918"/>
              <a:gd name="connsiteX13" fmla="*/ 2244436 w 4969164"/>
              <a:gd name="connsiteY13" fmla="*/ 1450791 h 2041918"/>
              <a:gd name="connsiteX14" fmla="*/ 2262909 w 4969164"/>
              <a:gd name="connsiteY14" fmla="*/ 1192172 h 2041918"/>
              <a:gd name="connsiteX15" fmla="*/ 2253673 w 4969164"/>
              <a:gd name="connsiteY15" fmla="*/ 905845 h 2041918"/>
              <a:gd name="connsiteX16" fmla="*/ 2244436 w 4969164"/>
              <a:gd name="connsiteY16" fmla="*/ 804245 h 2041918"/>
              <a:gd name="connsiteX17" fmla="*/ 2253673 w 4969164"/>
              <a:gd name="connsiteY17" fmla="*/ 471736 h 2041918"/>
              <a:gd name="connsiteX18" fmla="*/ 2272145 w 4969164"/>
              <a:gd name="connsiteY18" fmla="*/ 351664 h 2041918"/>
              <a:gd name="connsiteX19" fmla="*/ 2946400 w 4969164"/>
              <a:gd name="connsiteY19" fmla="*/ 351663 h 2041918"/>
              <a:gd name="connsiteX20" fmla="*/ 2992582 w 4969164"/>
              <a:gd name="connsiteY20" fmla="*/ 342427 h 2041918"/>
              <a:gd name="connsiteX21" fmla="*/ 3057236 w 4969164"/>
              <a:gd name="connsiteY21" fmla="*/ 333191 h 2041918"/>
              <a:gd name="connsiteX22" fmla="*/ 3094182 w 4969164"/>
              <a:gd name="connsiteY22" fmla="*/ 323954 h 2041918"/>
              <a:gd name="connsiteX23" fmla="*/ 3205018 w 4969164"/>
              <a:gd name="connsiteY23" fmla="*/ 305481 h 2041918"/>
              <a:gd name="connsiteX24" fmla="*/ 3297382 w 4969164"/>
              <a:gd name="connsiteY24" fmla="*/ 287009 h 2041918"/>
              <a:gd name="connsiteX25" fmla="*/ 3352800 w 4969164"/>
              <a:gd name="connsiteY25" fmla="*/ 259300 h 2041918"/>
              <a:gd name="connsiteX26" fmla="*/ 3389745 w 4969164"/>
              <a:gd name="connsiteY26" fmla="*/ 203881 h 2041918"/>
              <a:gd name="connsiteX27" fmla="*/ 3417455 w 4969164"/>
              <a:gd name="connsiteY27" fmla="*/ 185409 h 2041918"/>
              <a:gd name="connsiteX28" fmla="*/ 3491345 w 4969164"/>
              <a:gd name="connsiteY28" fmla="*/ 129991 h 2041918"/>
              <a:gd name="connsiteX29" fmla="*/ 3537527 w 4969164"/>
              <a:gd name="connsiteY29" fmla="*/ 111518 h 2041918"/>
              <a:gd name="connsiteX30" fmla="*/ 3620655 w 4969164"/>
              <a:gd name="connsiteY30" fmla="*/ 83809 h 2041918"/>
              <a:gd name="connsiteX31" fmla="*/ 3694545 w 4969164"/>
              <a:gd name="connsiteY31" fmla="*/ 56100 h 2041918"/>
              <a:gd name="connsiteX32" fmla="*/ 3823855 w 4969164"/>
              <a:gd name="connsiteY32" fmla="*/ 19154 h 2041918"/>
              <a:gd name="connsiteX33" fmla="*/ 4756727 w 4969164"/>
              <a:gd name="connsiteY33" fmla="*/ 19154 h 2041918"/>
              <a:gd name="connsiteX34" fmla="*/ 4913745 w 4969164"/>
              <a:gd name="connsiteY34" fmla="*/ 681 h 2041918"/>
              <a:gd name="connsiteX35" fmla="*/ 4969164 w 4969164"/>
              <a:gd name="connsiteY35" fmla="*/ 681 h 2041918"/>
              <a:gd name="connsiteX0" fmla="*/ 0 w 4969164"/>
              <a:gd name="connsiteY0" fmla="*/ 1774063 h 2041918"/>
              <a:gd name="connsiteX1" fmla="*/ 489527 w 4969164"/>
              <a:gd name="connsiteY1" fmla="*/ 1774063 h 2041918"/>
              <a:gd name="connsiteX2" fmla="*/ 508000 w 4969164"/>
              <a:gd name="connsiteY2" fmla="*/ 1801772 h 2041918"/>
              <a:gd name="connsiteX3" fmla="*/ 517236 w 4969164"/>
              <a:gd name="connsiteY3" fmla="*/ 1829481 h 2041918"/>
              <a:gd name="connsiteX4" fmla="*/ 526473 w 4969164"/>
              <a:gd name="connsiteY4" fmla="*/ 2032681 h 2041918"/>
              <a:gd name="connsiteX5" fmla="*/ 554182 w 4969164"/>
              <a:gd name="connsiteY5" fmla="*/ 2041918 h 2041918"/>
              <a:gd name="connsiteX6" fmla="*/ 683491 w 4969164"/>
              <a:gd name="connsiteY6" fmla="*/ 2032681 h 2041918"/>
              <a:gd name="connsiteX7" fmla="*/ 738909 w 4969164"/>
              <a:gd name="connsiteY7" fmla="*/ 2023445 h 2041918"/>
              <a:gd name="connsiteX8" fmla="*/ 840509 w 4969164"/>
              <a:gd name="connsiteY8" fmla="*/ 2014209 h 2041918"/>
              <a:gd name="connsiteX9" fmla="*/ 1034473 w 4969164"/>
              <a:gd name="connsiteY9" fmla="*/ 1995736 h 2041918"/>
              <a:gd name="connsiteX10" fmla="*/ 1136073 w 4969164"/>
              <a:gd name="connsiteY10" fmla="*/ 1986500 h 2041918"/>
              <a:gd name="connsiteX11" fmla="*/ 2041236 w 4969164"/>
              <a:gd name="connsiteY11" fmla="*/ 1995736 h 2041918"/>
              <a:gd name="connsiteX12" fmla="*/ 2216727 w 4969164"/>
              <a:gd name="connsiteY12" fmla="*/ 1995736 h 2041918"/>
              <a:gd name="connsiteX13" fmla="*/ 2244436 w 4969164"/>
              <a:gd name="connsiteY13" fmla="*/ 1450791 h 2041918"/>
              <a:gd name="connsiteX14" fmla="*/ 2262909 w 4969164"/>
              <a:gd name="connsiteY14" fmla="*/ 1192172 h 2041918"/>
              <a:gd name="connsiteX15" fmla="*/ 2253673 w 4969164"/>
              <a:gd name="connsiteY15" fmla="*/ 905845 h 2041918"/>
              <a:gd name="connsiteX16" fmla="*/ 2244436 w 4969164"/>
              <a:gd name="connsiteY16" fmla="*/ 804245 h 2041918"/>
              <a:gd name="connsiteX17" fmla="*/ 2272145 w 4969164"/>
              <a:gd name="connsiteY17" fmla="*/ 351664 h 2041918"/>
              <a:gd name="connsiteX18" fmla="*/ 2946400 w 4969164"/>
              <a:gd name="connsiteY18" fmla="*/ 351663 h 2041918"/>
              <a:gd name="connsiteX19" fmla="*/ 2992582 w 4969164"/>
              <a:gd name="connsiteY19" fmla="*/ 342427 h 2041918"/>
              <a:gd name="connsiteX20" fmla="*/ 3057236 w 4969164"/>
              <a:gd name="connsiteY20" fmla="*/ 333191 h 2041918"/>
              <a:gd name="connsiteX21" fmla="*/ 3094182 w 4969164"/>
              <a:gd name="connsiteY21" fmla="*/ 323954 h 2041918"/>
              <a:gd name="connsiteX22" fmla="*/ 3205018 w 4969164"/>
              <a:gd name="connsiteY22" fmla="*/ 305481 h 2041918"/>
              <a:gd name="connsiteX23" fmla="*/ 3297382 w 4969164"/>
              <a:gd name="connsiteY23" fmla="*/ 287009 h 2041918"/>
              <a:gd name="connsiteX24" fmla="*/ 3352800 w 4969164"/>
              <a:gd name="connsiteY24" fmla="*/ 259300 h 2041918"/>
              <a:gd name="connsiteX25" fmla="*/ 3389745 w 4969164"/>
              <a:gd name="connsiteY25" fmla="*/ 203881 h 2041918"/>
              <a:gd name="connsiteX26" fmla="*/ 3417455 w 4969164"/>
              <a:gd name="connsiteY26" fmla="*/ 185409 h 2041918"/>
              <a:gd name="connsiteX27" fmla="*/ 3491345 w 4969164"/>
              <a:gd name="connsiteY27" fmla="*/ 129991 h 2041918"/>
              <a:gd name="connsiteX28" fmla="*/ 3537527 w 4969164"/>
              <a:gd name="connsiteY28" fmla="*/ 111518 h 2041918"/>
              <a:gd name="connsiteX29" fmla="*/ 3620655 w 4969164"/>
              <a:gd name="connsiteY29" fmla="*/ 83809 h 2041918"/>
              <a:gd name="connsiteX30" fmla="*/ 3694545 w 4969164"/>
              <a:gd name="connsiteY30" fmla="*/ 56100 h 2041918"/>
              <a:gd name="connsiteX31" fmla="*/ 3823855 w 4969164"/>
              <a:gd name="connsiteY31" fmla="*/ 19154 h 2041918"/>
              <a:gd name="connsiteX32" fmla="*/ 4756727 w 4969164"/>
              <a:gd name="connsiteY32" fmla="*/ 19154 h 2041918"/>
              <a:gd name="connsiteX33" fmla="*/ 4913745 w 4969164"/>
              <a:gd name="connsiteY33" fmla="*/ 681 h 2041918"/>
              <a:gd name="connsiteX34" fmla="*/ 4969164 w 4969164"/>
              <a:gd name="connsiteY34" fmla="*/ 681 h 2041918"/>
              <a:gd name="connsiteX0" fmla="*/ 0 w 4969164"/>
              <a:gd name="connsiteY0" fmla="*/ 1774063 h 2041918"/>
              <a:gd name="connsiteX1" fmla="*/ 489527 w 4969164"/>
              <a:gd name="connsiteY1" fmla="*/ 1774063 h 2041918"/>
              <a:gd name="connsiteX2" fmla="*/ 508000 w 4969164"/>
              <a:gd name="connsiteY2" fmla="*/ 1801772 h 2041918"/>
              <a:gd name="connsiteX3" fmla="*/ 517236 w 4969164"/>
              <a:gd name="connsiteY3" fmla="*/ 1829481 h 2041918"/>
              <a:gd name="connsiteX4" fmla="*/ 526473 w 4969164"/>
              <a:gd name="connsiteY4" fmla="*/ 2032681 h 2041918"/>
              <a:gd name="connsiteX5" fmla="*/ 554182 w 4969164"/>
              <a:gd name="connsiteY5" fmla="*/ 2041918 h 2041918"/>
              <a:gd name="connsiteX6" fmla="*/ 683491 w 4969164"/>
              <a:gd name="connsiteY6" fmla="*/ 2032681 h 2041918"/>
              <a:gd name="connsiteX7" fmla="*/ 738909 w 4969164"/>
              <a:gd name="connsiteY7" fmla="*/ 2023445 h 2041918"/>
              <a:gd name="connsiteX8" fmla="*/ 840509 w 4969164"/>
              <a:gd name="connsiteY8" fmla="*/ 2014209 h 2041918"/>
              <a:gd name="connsiteX9" fmla="*/ 1034473 w 4969164"/>
              <a:gd name="connsiteY9" fmla="*/ 1995736 h 2041918"/>
              <a:gd name="connsiteX10" fmla="*/ 1136073 w 4969164"/>
              <a:gd name="connsiteY10" fmla="*/ 1986500 h 2041918"/>
              <a:gd name="connsiteX11" fmla="*/ 2041236 w 4969164"/>
              <a:gd name="connsiteY11" fmla="*/ 1995736 h 2041918"/>
              <a:gd name="connsiteX12" fmla="*/ 2216727 w 4969164"/>
              <a:gd name="connsiteY12" fmla="*/ 1995736 h 2041918"/>
              <a:gd name="connsiteX13" fmla="*/ 2244436 w 4969164"/>
              <a:gd name="connsiteY13" fmla="*/ 1450791 h 2041918"/>
              <a:gd name="connsiteX14" fmla="*/ 2262909 w 4969164"/>
              <a:gd name="connsiteY14" fmla="*/ 1192172 h 2041918"/>
              <a:gd name="connsiteX15" fmla="*/ 2253673 w 4969164"/>
              <a:gd name="connsiteY15" fmla="*/ 905845 h 2041918"/>
              <a:gd name="connsiteX16" fmla="*/ 2272145 w 4969164"/>
              <a:gd name="connsiteY16" fmla="*/ 351664 h 2041918"/>
              <a:gd name="connsiteX17" fmla="*/ 2946400 w 4969164"/>
              <a:gd name="connsiteY17" fmla="*/ 351663 h 2041918"/>
              <a:gd name="connsiteX18" fmla="*/ 2992582 w 4969164"/>
              <a:gd name="connsiteY18" fmla="*/ 342427 h 2041918"/>
              <a:gd name="connsiteX19" fmla="*/ 3057236 w 4969164"/>
              <a:gd name="connsiteY19" fmla="*/ 333191 h 2041918"/>
              <a:gd name="connsiteX20" fmla="*/ 3094182 w 4969164"/>
              <a:gd name="connsiteY20" fmla="*/ 323954 h 2041918"/>
              <a:gd name="connsiteX21" fmla="*/ 3205018 w 4969164"/>
              <a:gd name="connsiteY21" fmla="*/ 305481 h 2041918"/>
              <a:gd name="connsiteX22" fmla="*/ 3297382 w 4969164"/>
              <a:gd name="connsiteY22" fmla="*/ 287009 h 2041918"/>
              <a:gd name="connsiteX23" fmla="*/ 3352800 w 4969164"/>
              <a:gd name="connsiteY23" fmla="*/ 259300 h 2041918"/>
              <a:gd name="connsiteX24" fmla="*/ 3389745 w 4969164"/>
              <a:gd name="connsiteY24" fmla="*/ 203881 h 2041918"/>
              <a:gd name="connsiteX25" fmla="*/ 3417455 w 4969164"/>
              <a:gd name="connsiteY25" fmla="*/ 185409 h 2041918"/>
              <a:gd name="connsiteX26" fmla="*/ 3491345 w 4969164"/>
              <a:gd name="connsiteY26" fmla="*/ 129991 h 2041918"/>
              <a:gd name="connsiteX27" fmla="*/ 3537527 w 4969164"/>
              <a:gd name="connsiteY27" fmla="*/ 111518 h 2041918"/>
              <a:gd name="connsiteX28" fmla="*/ 3620655 w 4969164"/>
              <a:gd name="connsiteY28" fmla="*/ 83809 h 2041918"/>
              <a:gd name="connsiteX29" fmla="*/ 3694545 w 4969164"/>
              <a:gd name="connsiteY29" fmla="*/ 56100 h 2041918"/>
              <a:gd name="connsiteX30" fmla="*/ 3823855 w 4969164"/>
              <a:gd name="connsiteY30" fmla="*/ 19154 h 2041918"/>
              <a:gd name="connsiteX31" fmla="*/ 4756727 w 4969164"/>
              <a:gd name="connsiteY31" fmla="*/ 19154 h 2041918"/>
              <a:gd name="connsiteX32" fmla="*/ 4913745 w 4969164"/>
              <a:gd name="connsiteY32" fmla="*/ 681 h 2041918"/>
              <a:gd name="connsiteX33" fmla="*/ 4969164 w 4969164"/>
              <a:gd name="connsiteY33" fmla="*/ 681 h 2041918"/>
              <a:gd name="connsiteX0" fmla="*/ 0 w 4969164"/>
              <a:gd name="connsiteY0" fmla="*/ 1774063 h 2041918"/>
              <a:gd name="connsiteX1" fmla="*/ 489527 w 4969164"/>
              <a:gd name="connsiteY1" fmla="*/ 1774063 h 2041918"/>
              <a:gd name="connsiteX2" fmla="*/ 508000 w 4969164"/>
              <a:gd name="connsiteY2" fmla="*/ 1801772 h 2041918"/>
              <a:gd name="connsiteX3" fmla="*/ 517236 w 4969164"/>
              <a:gd name="connsiteY3" fmla="*/ 1829481 h 2041918"/>
              <a:gd name="connsiteX4" fmla="*/ 526473 w 4969164"/>
              <a:gd name="connsiteY4" fmla="*/ 2032681 h 2041918"/>
              <a:gd name="connsiteX5" fmla="*/ 554182 w 4969164"/>
              <a:gd name="connsiteY5" fmla="*/ 2041918 h 2041918"/>
              <a:gd name="connsiteX6" fmla="*/ 683491 w 4969164"/>
              <a:gd name="connsiteY6" fmla="*/ 2032681 h 2041918"/>
              <a:gd name="connsiteX7" fmla="*/ 738909 w 4969164"/>
              <a:gd name="connsiteY7" fmla="*/ 2023445 h 2041918"/>
              <a:gd name="connsiteX8" fmla="*/ 840509 w 4969164"/>
              <a:gd name="connsiteY8" fmla="*/ 2014209 h 2041918"/>
              <a:gd name="connsiteX9" fmla="*/ 1034473 w 4969164"/>
              <a:gd name="connsiteY9" fmla="*/ 1995736 h 2041918"/>
              <a:gd name="connsiteX10" fmla="*/ 1136073 w 4969164"/>
              <a:gd name="connsiteY10" fmla="*/ 1986500 h 2041918"/>
              <a:gd name="connsiteX11" fmla="*/ 2041236 w 4969164"/>
              <a:gd name="connsiteY11" fmla="*/ 1995736 h 2041918"/>
              <a:gd name="connsiteX12" fmla="*/ 2216727 w 4969164"/>
              <a:gd name="connsiteY12" fmla="*/ 1995736 h 2041918"/>
              <a:gd name="connsiteX13" fmla="*/ 2244436 w 4969164"/>
              <a:gd name="connsiteY13" fmla="*/ 1450791 h 2041918"/>
              <a:gd name="connsiteX14" fmla="*/ 2262909 w 4969164"/>
              <a:gd name="connsiteY14" fmla="*/ 1192172 h 2041918"/>
              <a:gd name="connsiteX15" fmla="*/ 2272145 w 4969164"/>
              <a:gd name="connsiteY15" fmla="*/ 351664 h 2041918"/>
              <a:gd name="connsiteX16" fmla="*/ 2946400 w 4969164"/>
              <a:gd name="connsiteY16" fmla="*/ 351663 h 2041918"/>
              <a:gd name="connsiteX17" fmla="*/ 2992582 w 4969164"/>
              <a:gd name="connsiteY17" fmla="*/ 342427 h 2041918"/>
              <a:gd name="connsiteX18" fmla="*/ 3057236 w 4969164"/>
              <a:gd name="connsiteY18" fmla="*/ 333191 h 2041918"/>
              <a:gd name="connsiteX19" fmla="*/ 3094182 w 4969164"/>
              <a:gd name="connsiteY19" fmla="*/ 323954 h 2041918"/>
              <a:gd name="connsiteX20" fmla="*/ 3205018 w 4969164"/>
              <a:gd name="connsiteY20" fmla="*/ 305481 h 2041918"/>
              <a:gd name="connsiteX21" fmla="*/ 3297382 w 4969164"/>
              <a:gd name="connsiteY21" fmla="*/ 287009 h 2041918"/>
              <a:gd name="connsiteX22" fmla="*/ 3352800 w 4969164"/>
              <a:gd name="connsiteY22" fmla="*/ 259300 h 2041918"/>
              <a:gd name="connsiteX23" fmla="*/ 3389745 w 4969164"/>
              <a:gd name="connsiteY23" fmla="*/ 203881 h 2041918"/>
              <a:gd name="connsiteX24" fmla="*/ 3417455 w 4969164"/>
              <a:gd name="connsiteY24" fmla="*/ 185409 h 2041918"/>
              <a:gd name="connsiteX25" fmla="*/ 3491345 w 4969164"/>
              <a:gd name="connsiteY25" fmla="*/ 129991 h 2041918"/>
              <a:gd name="connsiteX26" fmla="*/ 3537527 w 4969164"/>
              <a:gd name="connsiteY26" fmla="*/ 111518 h 2041918"/>
              <a:gd name="connsiteX27" fmla="*/ 3620655 w 4969164"/>
              <a:gd name="connsiteY27" fmla="*/ 83809 h 2041918"/>
              <a:gd name="connsiteX28" fmla="*/ 3694545 w 4969164"/>
              <a:gd name="connsiteY28" fmla="*/ 56100 h 2041918"/>
              <a:gd name="connsiteX29" fmla="*/ 3823855 w 4969164"/>
              <a:gd name="connsiteY29" fmla="*/ 19154 h 2041918"/>
              <a:gd name="connsiteX30" fmla="*/ 4756727 w 4969164"/>
              <a:gd name="connsiteY30" fmla="*/ 19154 h 2041918"/>
              <a:gd name="connsiteX31" fmla="*/ 4913745 w 4969164"/>
              <a:gd name="connsiteY31" fmla="*/ 681 h 2041918"/>
              <a:gd name="connsiteX32" fmla="*/ 4969164 w 4969164"/>
              <a:gd name="connsiteY32" fmla="*/ 681 h 2041918"/>
              <a:gd name="connsiteX0" fmla="*/ 0 w 4969164"/>
              <a:gd name="connsiteY0" fmla="*/ 1774063 h 2041918"/>
              <a:gd name="connsiteX1" fmla="*/ 489527 w 4969164"/>
              <a:gd name="connsiteY1" fmla="*/ 1774063 h 2041918"/>
              <a:gd name="connsiteX2" fmla="*/ 508000 w 4969164"/>
              <a:gd name="connsiteY2" fmla="*/ 1801772 h 2041918"/>
              <a:gd name="connsiteX3" fmla="*/ 517236 w 4969164"/>
              <a:gd name="connsiteY3" fmla="*/ 1829481 h 2041918"/>
              <a:gd name="connsiteX4" fmla="*/ 526473 w 4969164"/>
              <a:gd name="connsiteY4" fmla="*/ 2032681 h 2041918"/>
              <a:gd name="connsiteX5" fmla="*/ 554182 w 4969164"/>
              <a:gd name="connsiteY5" fmla="*/ 2041918 h 2041918"/>
              <a:gd name="connsiteX6" fmla="*/ 683491 w 4969164"/>
              <a:gd name="connsiteY6" fmla="*/ 2032681 h 2041918"/>
              <a:gd name="connsiteX7" fmla="*/ 738909 w 4969164"/>
              <a:gd name="connsiteY7" fmla="*/ 2023445 h 2041918"/>
              <a:gd name="connsiteX8" fmla="*/ 840509 w 4969164"/>
              <a:gd name="connsiteY8" fmla="*/ 2014209 h 2041918"/>
              <a:gd name="connsiteX9" fmla="*/ 1034473 w 4969164"/>
              <a:gd name="connsiteY9" fmla="*/ 1995736 h 2041918"/>
              <a:gd name="connsiteX10" fmla="*/ 1136073 w 4969164"/>
              <a:gd name="connsiteY10" fmla="*/ 1986500 h 2041918"/>
              <a:gd name="connsiteX11" fmla="*/ 2041236 w 4969164"/>
              <a:gd name="connsiteY11" fmla="*/ 1995736 h 2041918"/>
              <a:gd name="connsiteX12" fmla="*/ 2216727 w 4969164"/>
              <a:gd name="connsiteY12" fmla="*/ 1995736 h 2041918"/>
              <a:gd name="connsiteX13" fmla="*/ 2244436 w 4969164"/>
              <a:gd name="connsiteY13" fmla="*/ 1450791 h 2041918"/>
              <a:gd name="connsiteX14" fmla="*/ 2272146 w 4969164"/>
              <a:gd name="connsiteY14" fmla="*/ 1275300 h 2041918"/>
              <a:gd name="connsiteX15" fmla="*/ 2272145 w 4969164"/>
              <a:gd name="connsiteY15" fmla="*/ 351664 h 2041918"/>
              <a:gd name="connsiteX16" fmla="*/ 2946400 w 4969164"/>
              <a:gd name="connsiteY16" fmla="*/ 351663 h 2041918"/>
              <a:gd name="connsiteX17" fmla="*/ 2992582 w 4969164"/>
              <a:gd name="connsiteY17" fmla="*/ 342427 h 2041918"/>
              <a:gd name="connsiteX18" fmla="*/ 3057236 w 4969164"/>
              <a:gd name="connsiteY18" fmla="*/ 333191 h 2041918"/>
              <a:gd name="connsiteX19" fmla="*/ 3094182 w 4969164"/>
              <a:gd name="connsiteY19" fmla="*/ 323954 h 2041918"/>
              <a:gd name="connsiteX20" fmla="*/ 3205018 w 4969164"/>
              <a:gd name="connsiteY20" fmla="*/ 305481 h 2041918"/>
              <a:gd name="connsiteX21" fmla="*/ 3297382 w 4969164"/>
              <a:gd name="connsiteY21" fmla="*/ 287009 h 2041918"/>
              <a:gd name="connsiteX22" fmla="*/ 3352800 w 4969164"/>
              <a:gd name="connsiteY22" fmla="*/ 259300 h 2041918"/>
              <a:gd name="connsiteX23" fmla="*/ 3389745 w 4969164"/>
              <a:gd name="connsiteY23" fmla="*/ 203881 h 2041918"/>
              <a:gd name="connsiteX24" fmla="*/ 3417455 w 4969164"/>
              <a:gd name="connsiteY24" fmla="*/ 185409 h 2041918"/>
              <a:gd name="connsiteX25" fmla="*/ 3491345 w 4969164"/>
              <a:gd name="connsiteY25" fmla="*/ 129991 h 2041918"/>
              <a:gd name="connsiteX26" fmla="*/ 3537527 w 4969164"/>
              <a:gd name="connsiteY26" fmla="*/ 111518 h 2041918"/>
              <a:gd name="connsiteX27" fmla="*/ 3620655 w 4969164"/>
              <a:gd name="connsiteY27" fmla="*/ 83809 h 2041918"/>
              <a:gd name="connsiteX28" fmla="*/ 3694545 w 4969164"/>
              <a:gd name="connsiteY28" fmla="*/ 56100 h 2041918"/>
              <a:gd name="connsiteX29" fmla="*/ 3823855 w 4969164"/>
              <a:gd name="connsiteY29" fmla="*/ 19154 h 2041918"/>
              <a:gd name="connsiteX30" fmla="*/ 4756727 w 4969164"/>
              <a:gd name="connsiteY30" fmla="*/ 19154 h 2041918"/>
              <a:gd name="connsiteX31" fmla="*/ 4913745 w 4969164"/>
              <a:gd name="connsiteY31" fmla="*/ 681 h 2041918"/>
              <a:gd name="connsiteX32" fmla="*/ 4969164 w 4969164"/>
              <a:gd name="connsiteY32" fmla="*/ 681 h 2041918"/>
              <a:gd name="connsiteX0" fmla="*/ 0 w 4969164"/>
              <a:gd name="connsiteY0" fmla="*/ 1774063 h 2041918"/>
              <a:gd name="connsiteX1" fmla="*/ 489527 w 4969164"/>
              <a:gd name="connsiteY1" fmla="*/ 1774063 h 2041918"/>
              <a:gd name="connsiteX2" fmla="*/ 508000 w 4969164"/>
              <a:gd name="connsiteY2" fmla="*/ 1801772 h 2041918"/>
              <a:gd name="connsiteX3" fmla="*/ 517236 w 4969164"/>
              <a:gd name="connsiteY3" fmla="*/ 1829481 h 2041918"/>
              <a:gd name="connsiteX4" fmla="*/ 526473 w 4969164"/>
              <a:gd name="connsiteY4" fmla="*/ 2032681 h 2041918"/>
              <a:gd name="connsiteX5" fmla="*/ 554182 w 4969164"/>
              <a:gd name="connsiteY5" fmla="*/ 2041918 h 2041918"/>
              <a:gd name="connsiteX6" fmla="*/ 683491 w 4969164"/>
              <a:gd name="connsiteY6" fmla="*/ 2032681 h 2041918"/>
              <a:gd name="connsiteX7" fmla="*/ 738909 w 4969164"/>
              <a:gd name="connsiteY7" fmla="*/ 2023445 h 2041918"/>
              <a:gd name="connsiteX8" fmla="*/ 840509 w 4969164"/>
              <a:gd name="connsiteY8" fmla="*/ 2014209 h 2041918"/>
              <a:gd name="connsiteX9" fmla="*/ 1034473 w 4969164"/>
              <a:gd name="connsiteY9" fmla="*/ 1995736 h 2041918"/>
              <a:gd name="connsiteX10" fmla="*/ 1136073 w 4969164"/>
              <a:gd name="connsiteY10" fmla="*/ 1986500 h 2041918"/>
              <a:gd name="connsiteX11" fmla="*/ 2041236 w 4969164"/>
              <a:gd name="connsiteY11" fmla="*/ 1995736 h 2041918"/>
              <a:gd name="connsiteX12" fmla="*/ 2216727 w 4969164"/>
              <a:gd name="connsiteY12" fmla="*/ 1995736 h 2041918"/>
              <a:gd name="connsiteX13" fmla="*/ 2244436 w 4969164"/>
              <a:gd name="connsiteY13" fmla="*/ 1450791 h 2041918"/>
              <a:gd name="connsiteX14" fmla="*/ 2272146 w 4969164"/>
              <a:gd name="connsiteY14" fmla="*/ 1275300 h 2041918"/>
              <a:gd name="connsiteX15" fmla="*/ 2272145 w 4969164"/>
              <a:gd name="connsiteY15" fmla="*/ 351664 h 2041918"/>
              <a:gd name="connsiteX16" fmla="*/ 2946400 w 4969164"/>
              <a:gd name="connsiteY16" fmla="*/ 351663 h 2041918"/>
              <a:gd name="connsiteX17" fmla="*/ 2992582 w 4969164"/>
              <a:gd name="connsiteY17" fmla="*/ 342427 h 2041918"/>
              <a:gd name="connsiteX18" fmla="*/ 3057236 w 4969164"/>
              <a:gd name="connsiteY18" fmla="*/ 333191 h 2041918"/>
              <a:gd name="connsiteX19" fmla="*/ 3094182 w 4969164"/>
              <a:gd name="connsiteY19" fmla="*/ 323954 h 2041918"/>
              <a:gd name="connsiteX20" fmla="*/ 3205018 w 4969164"/>
              <a:gd name="connsiteY20" fmla="*/ 305481 h 2041918"/>
              <a:gd name="connsiteX21" fmla="*/ 3297382 w 4969164"/>
              <a:gd name="connsiteY21" fmla="*/ 287009 h 2041918"/>
              <a:gd name="connsiteX22" fmla="*/ 3352800 w 4969164"/>
              <a:gd name="connsiteY22" fmla="*/ 259300 h 2041918"/>
              <a:gd name="connsiteX23" fmla="*/ 3389745 w 4969164"/>
              <a:gd name="connsiteY23" fmla="*/ 203881 h 2041918"/>
              <a:gd name="connsiteX24" fmla="*/ 3417455 w 4969164"/>
              <a:gd name="connsiteY24" fmla="*/ 185409 h 2041918"/>
              <a:gd name="connsiteX25" fmla="*/ 3491345 w 4969164"/>
              <a:gd name="connsiteY25" fmla="*/ 129991 h 2041918"/>
              <a:gd name="connsiteX26" fmla="*/ 3537527 w 4969164"/>
              <a:gd name="connsiteY26" fmla="*/ 111518 h 2041918"/>
              <a:gd name="connsiteX27" fmla="*/ 3620655 w 4969164"/>
              <a:gd name="connsiteY27" fmla="*/ 83809 h 2041918"/>
              <a:gd name="connsiteX28" fmla="*/ 3694545 w 4969164"/>
              <a:gd name="connsiteY28" fmla="*/ 56100 h 2041918"/>
              <a:gd name="connsiteX29" fmla="*/ 3823855 w 4969164"/>
              <a:gd name="connsiteY29" fmla="*/ 19154 h 2041918"/>
              <a:gd name="connsiteX30" fmla="*/ 4756727 w 4969164"/>
              <a:gd name="connsiteY30" fmla="*/ 19154 h 2041918"/>
              <a:gd name="connsiteX31" fmla="*/ 4913745 w 4969164"/>
              <a:gd name="connsiteY31" fmla="*/ 681 h 2041918"/>
              <a:gd name="connsiteX32" fmla="*/ 4969164 w 4969164"/>
              <a:gd name="connsiteY32" fmla="*/ 681 h 2041918"/>
              <a:gd name="connsiteX0" fmla="*/ 0 w 4969164"/>
              <a:gd name="connsiteY0" fmla="*/ 1774063 h 2041918"/>
              <a:gd name="connsiteX1" fmla="*/ 489527 w 4969164"/>
              <a:gd name="connsiteY1" fmla="*/ 1774063 h 2041918"/>
              <a:gd name="connsiteX2" fmla="*/ 508000 w 4969164"/>
              <a:gd name="connsiteY2" fmla="*/ 1801772 h 2041918"/>
              <a:gd name="connsiteX3" fmla="*/ 517236 w 4969164"/>
              <a:gd name="connsiteY3" fmla="*/ 1829481 h 2041918"/>
              <a:gd name="connsiteX4" fmla="*/ 526473 w 4969164"/>
              <a:gd name="connsiteY4" fmla="*/ 2032681 h 2041918"/>
              <a:gd name="connsiteX5" fmla="*/ 554182 w 4969164"/>
              <a:gd name="connsiteY5" fmla="*/ 2041918 h 2041918"/>
              <a:gd name="connsiteX6" fmla="*/ 683491 w 4969164"/>
              <a:gd name="connsiteY6" fmla="*/ 2032681 h 2041918"/>
              <a:gd name="connsiteX7" fmla="*/ 738909 w 4969164"/>
              <a:gd name="connsiteY7" fmla="*/ 2023445 h 2041918"/>
              <a:gd name="connsiteX8" fmla="*/ 840509 w 4969164"/>
              <a:gd name="connsiteY8" fmla="*/ 2014209 h 2041918"/>
              <a:gd name="connsiteX9" fmla="*/ 1034473 w 4969164"/>
              <a:gd name="connsiteY9" fmla="*/ 1995736 h 2041918"/>
              <a:gd name="connsiteX10" fmla="*/ 1136073 w 4969164"/>
              <a:gd name="connsiteY10" fmla="*/ 1986500 h 2041918"/>
              <a:gd name="connsiteX11" fmla="*/ 2041236 w 4969164"/>
              <a:gd name="connsiteY11" fmla="*/ 1995736 h 2041918"/>
              <a:gd name="connsiteX12" fmla="*/ 2216727 w 4969164"/>
              <a:gd name="connsiteY12" fmla="*/ 1995736 h 2041918"/>
              <a:gd name="connsiteX13" fmla="*/ 2244436 w 4969164"/>
              <a:gd name="connsiteY13" fmla="*/ 1450791 h 2041918"/>
              <a:gd name="connsiteX14" fmla="*/ 2272146 w 4969164"/>
              <a:gd name="connsiteY14" fmla="*/ 1275300 h 2041918"/>
              <a:gd name="connsiteX15" fmla="*/ 2272145 w 4969164"/>
              <a:gd name="connsiteY15" fmla="*/ 351664 h 2041918"/>
              <a:gd name="connsiteX16" fmla="*/ 2946400 w 4969164"/>
              <a:gd name="connsiteY16" fmla="*/ 351663 h 2041918"/>
              <a:gd name="connsiteX17" fmla="*/ 2992582 w 4969164"/>
              <a:gd name="connsiteY17" fmla="*/ 342427 h 2041918"/>
              <a:gd name="connsiteX18" fmla="*/ 3057236 w 4969164"/>
              <a:gd name="connsiteY18" fmla="*/ 333191 h 2041918"/>
              <a:gd name="connsiteX19" fmla="*/ 3094182 w 4969164"/>
              <a:gd name="connsiteY19" fmla="*/ 323954 h 2041918"/>
              <a:gd name="connsiteX20" fmla="*/ 3205018 w 4969164"/>
              <a:gd name="connsiteY20" fmla="*/ 305481 h 2041918"/>
              <a:gd name="connsiteX21" fmla="*/ 3297382 w 4969164"/>
              <a:gd name="connsiteY21" fmla="*/ 287009 h 2041918"/>
              <a:gd name="connsiteX22" fmla="*/ 3352800 w 4969164"/>
              <a:gd name="connsiteY22" fmla="*/ 259300 h 2041918"/>
              <a:gd name="connsiteX23" fmla="*/ 3389745 w 4969164"/>
              <a:gd name="connsiteY23" fmla="*/ 203881 h 2041918"/>
              <a:gd name="connsiteX24" fmla="*/ 3417455 w 4969164"/>
              <a:gd name="connsiteY24" fmla="*/ 185409 h 2041918"/>
              <a:gd name="connsiteX25" fmla="*/ 3491345 w 4969164"/>
              <a:gd name="connsiteY25" fmla="*/ 129991 h 2041918"/>
              <a:gd name="connsiteX26" fmla="*/ 3537527 w 4969164"/>
              <a:gd name="connsiteY26" fmla="*/ 111518 h 2041918"/>
              <a:gd name="connsiteX27" fmla="*/ 3620655 w 4969164"/>
              <a:gd name="connsiteY27" fmla="*/ 83809 h 2041918"/>
              <a:gd name="connsiteX28" fmla="*/ 3694545 w 4969164"/>
              <a:gd name="connsiteY28" fmla="*/ 56100 h 2041918"/>
              <a:gd name="connsiteX29" fmla="*/ 3823855 w 4969164"/>
              <a:gd name="connsiteY29" fmla="*/ 19154 h 2041918"/>
              <a:gd name="connsiteX30" fmla="*/ 4756727 w 4969164"/>
              <a:gd name="connsiteY30" fmla="*/ 19154 h 2041918"/>
              <a:gd name="connsiteX31" fmla="*/ 4913745 w 4969164"/>
              <a:gd name="connsiteY31" fmla="*/ 681 h 2041918"/>
              <a:gd name="connsiteX32" fmla="*/ 4969164 w 4969164"/>
              <a:gd name="connsiteY32" fmla="*/ 681 h 2041918"/>
              <a:gd name="connsiteX0" fmla="*/ 0 w 4969164"/>
              <a:gd name="connsiteY0" fmla="*/ 1774063 h 2041918"/>
              <a:gd name="connsiteX1" fmla="*/ 489527 w 4969164"/>
              <a:gd name="connsiteY1" fmla="*/ 1774063 h 2041918"/>
              <a:gd name="connsiteX2" fmla="*/ 508000 w 4969164"/>
              <a:gd name="connsiteY2" fmla="*/ 1801772 h 2041918"/>
              <a:gd name="connsiteX3" fmla="*/ 517236 w 4969164"/>
              <a:gd name="connsiteY3" fmla="*/ 1829481 h 2041918"/>
              <a:gd name="connsiteX4" fmla="*/ 526473 w 4969164"/>
              <a:gd name="connsiteY4" fmla="*/ 2032681 h 2041918"/>
              <a:gd name="connsiteX5" fmla="*/ 554182 w 4969164"/>
              <a:gd name="connsiteY5" fmla="*/ 2041918 h 2041918"/>
              <a:gd name="connsiteX6" fmla="*/ 683491 w 4969164"/>
              <a:gd name="connsiteY6" fmla="*/ 2032681 h 2041918"/>
              <a:gd name="connsiteX7" fmla="*/ 738909 w 4969164"/>
              <a:gd name="connsiteY7" fmla="*/ 2023445 h 2041918"/>
              <a:gd name="connsiteX8" fmla="*/ 840509 w 4969164"/>
              <a:gd name="connsiteY8" fmla="*/ 2014209 h 2041918"/>
              <a:gd name="connsiteX9" fmla="*/ 1034473 w 4969164"/>
              <a:gd name="connsiteY9" fmla="*/ 1995736 h 2041918"/>
              <a:gd name="connsiteX10" fmla="*/ 1136073 w 4969164"/>
              <a:gd name="connsiteY10" fmla="*/ 1986500 h 2041918"/>
              <a:gd name="connsiteX11" fmla="*/ 2041236 w 4969164"/>
              <a:gd name="connsiteY11" fmla="*/ 1995736 h 2041918"/>
              <a:gd name="connsiteX12" fmla="*/ 2216727 w 4969164"/>
              <a:gd name="connsiteY12" fmla="*/ 1995736 h 2041918"/>
              <a:gd name="connsiteX13" fmla="*/ 2198254 w 4969164"/>
              <a:gd name="connsiteY13" fmla="*/ 1644754 h 2041918"/>
              <a:gd name="connsiteX14" fmla="*/ 2272146 w 4969164"/>
              <a:gd name="connsiteY14" fmla="*/ 1275300 h 2041918"/>
              <a:gd name="connsiteX15" fmla="*/ 2272145 w 4969164"/>
              <a:gd name="connsiteY15" fmla="*/ 351664 h 2041918"/>
              <a:gd name="connsiteX16" fmla="*/ 2946400 w 4969164"/>
              <a:gd name="connsiteY16" fmla="*/ 351663 h 2041918"/>
              <a:gd name="connsiteX17" fmla="*/ 2992582 w 4969164"/>
              <a:gd name="connsiteY17" fmla="*/ 342427 h 2041918"/>
              <a:gd name="connsiteX18" fmla="*/ 3057236 w 4969164"/>
              <a:gd name="connsiteY18" fmla="*/ 333191 h 2041918"/>
              <a:gd name="connsiteX19" fmla="*/ 3094182 w 4969164"/>
              <a:gd name="connsiteY19" fmla="*/ 323954 h 2041918"/>
              <a:gd name="connsiteX20" fmla="*/ 3205018 w 4969164"/>
              <a:gd name="connsiteY20" fmla="*/ 305481 h 2041918"/>
              <a:gd name="connsiteX21" fmla="*/ 3297382 w 4969164"/>
              <a:gd name="connsiteY21" fmla="*/ 287009 h 2041918"/>
              <a:gd name="connsiteX22" fmla="*/ 3352800 w 4969164"/>
              <a:gd name="connsiteY22" fmla="*/ 259300 h 2041918"/>
              <a:gd name="connsiteX23" fmla="*/ 3389745 w 4969164"/>
              <a:gd name="connsiteY23" fmla="*/ 203881 h 2041918"/>
              <a:gd name="connsiteX24" fmla="*/ 3417455 w 4969164"/>
              <a:gd name="connsiteY24" fmla="*/ 185409 h 2041918"/>
              <a:gd name="connsiteX25" fmla="*/ 3491345 w 4969164"/>
              <a:gd name="connsiteY25" fmla="*/ 129991 h 2041918"/>
              <a:gd name="connsiteX26" fmla="*/ 3537527 w 4969164"/>
              <a:gd name="connsiteY26" fmla="*/ 111518 h 2041918"/>
              <a:gd name="connsiteX27" fmla="*/ 3620655 w 4969164"/>
              <a:gd name="connsiteY27" fmla="*/ 83809 h 2041918"/>
              <a:gd name="connsiteX28" fmla="*/ 3694545 w 4969164"/>
              <a:gd name="connsiteY28" fmla="*/ 56100 h 2041918"/>
              <a:gd name="connsiteX29" fmla="*/ 3823855 w 4969164"/>
              <a:gd name="connsiteY29" fmla="*/ 19154 h 2041918"/>
              <a:gd name="connsiteX30" fmla="*/ 4756727 w 4969164"/>
              <a:gd name="connsiteY30" fmla="*/ 19154 h 2041918"/>
              <a:gd name="connsiteX31" fmla="*/ 4913745 w 4969164"/>
              <a:gd name="connsiteY31" fmla="*/ 681 h 2041918"/>
              <a:gd name="connsiteX32" fmla="*/ 4969164 w 4969164"/>
              <a:gd name="connsiteY32" fmla="*/ 681 h 2041918"/>
              <a:gd name="connsiteX0" fmla="*/ 0 w 4969164"/>
              <a:gd name="connsiteY0" fmla="*/ 1774063 h 2041918"/>
              <a:gd name="connsiteX1" fmla="*/ 489527 w 4969164"/>
              <a:gd name="connsiteY1" fmla="*/ 1774063 h 2041918"/>
              <a:gd name="connsiteX2" fmla="*/ 508000 w 4969164"/>
              <a:gd name="connsiteY2" fmla="*/ 1801772 h 2041918"/>
              <a:gd name="connsiteX3" fmla="*/ 517236 w 4969164"/>
              <a:gd name="connsiteY3" fmla="*/ 1829481 h 2041918"/>
              <a:gd name="connsiteX4" fmla="*/ 526473 w 4969164"/>
              <a:gd name="connsiteY4" fmla="*/ 2032681 h 2041918"/>
              <a:gd name="connsiteX5" fmla="*/ 554182 w 4969164"/>
              <a:gd name="connsiteY5" fmla="*/ 2041918 h 2041918"/>
              <a:gd name="connsiteX6" fmla="*/ 683491 w 4969164"/>
              <a:gd name="connsiteY6" fmla="*/ 2032681 h 2041918"/>
              <a:gd name="connsiteX7" fmla="*/ 738909 w 4969164"/>
              <a:gd name="connsiteY7" fmla="*/ 2023445 h 2041918"/>
              <a:gd name="connsiteX8" fmla="*/ 840509 w 4969164"/>
              <a:gd name="connsiteY8" fmla="*/ 2014209 h 2041918"/>
              <a:gd name="connsiteX9" fmla="*/ 1034473 w 4969164"/>
              <a:gd name="connsiteY9" fmla="*/ 1995736 h 2041918"/>
              <a:gd name="connsiteX10" fmla="*/ 1136073 w 4969164"/>
              <a:gd name="connsiteY10" fmla="*/ 1986500 h 2041918"/>
              <a:gd name="connsiteX11" fmla="*/ 2041236 w 4969164"/>
              <a:gd name="connsiteY11" fmla="*/ 1995736 h 2041918"/>
              <a:gd name="connsiteX12" fmla="*/ 2179782 w 4969164"/>
              <a:gd name="connsiteY12" fmla="*/ 1995736 h 2041918"/>
              <a:gd name="connsiteX13" fmla="*/ 2198254 w 4969164"/>
              <a:gd name="connsiteY13" fmla="*/ 1644754 h 2041918"/>
              <a:gd name="connsiteX14" fmla="*/ 2272146 w 4969164"/>
              <a:gd name="connsiteY14" fmla="*/ 1275300 h 2041918"/>
              <a:gd name="connsiteX15" fmla="*/ 2272145 w 4969164"/>
              <a:gd name="connsiteY15" fmla="*/ 351664 h 2041918"/>
              <a:gd name="connsiteX16" fmla="*/ 2946400 w 4969164"/>
              <a:gd name="connsiteY16" fmla="*/ 351663 h 2041918"/>
              <a:gd name="connsiteX17" fmla="*/ 2992582 w 4969164"/>
              <a:gd name="connsiteY17" fmla="*/ 342427 h 2041918"/>
              <a:gd name="connsiteX18" fmla="*/ 3057236 w 4969164"/>
              <a:gd name="connsiteY18" fmla="*/ 333191 h 2041918"/>
              <a:gd name="connsiteX19" fmla="*/ 3094182 w 4969164"/>
              <a:gd name="connsiteY19" fmla="*/ 323954 h 2041918"/>
              <a:gd name="connsiteX20" fmla="*/ 3205018 w 4969164"/>
              <a:gd name="connsiteY20" fmla="*/ 305481 h 2041918"/>
              <a:gd name="connsiteX21" fmla="*/ 3297382 w 4969164"/>
              <a:gd name="connsiteY21" fmla="*/ 287009 h 2041918"/>
              <a:gd name="connsiteX22" fmla="*/ 3352800 w 4969164"/>
              <a:gd name="connsiteY22" fmla="*/ 259300 h 2041918"/>
              <a:gd name="connsiteX23" fmla="*/ 3389745 w 4969164"/>
              <a:gd name="connsiteY23" fmla="*/ 203881 h 2041918"/>
              <a:gd name="connsiteX24" fmla="*/ 3417455 w 4969164"/>
              <a:gd name="connsiteY24" fmla="*/ 185409 h 2041918"/>
              <a:gd name="connsiteX25" fmla="*/ 3491345 w 4969164"/>
              <a:gd name="connsiteY25" fmla="*/ 129991 h 2041918"/>
              <a:gd name="connsiteX26" fmla="*/ 3537527 w 4969164"/>
              <a:gd name="connsiteY26" fmla="*/ 111518 h 2041918"/>
              <a:gd name="connsiteX27" fmla="*/ 3620655 w 4969164"/>
              <a:gd name="connsiteY27" fmla="*/ 83809 h 2041918"/>
              <a:gd name="connsiteX28" fmla="*/ 3694545 w 4969164"/>
              <a:gd name="connsiteY28" fmla="*/ 56100 h 2041918"/>
              <a:gd name="connsiteX29" fmla="*/ 3823855 w 4969164"/>
              <a:gd name="connsiteY29" fmla="*/ 19154 h 2041918"/>
              <a:gd name="connsiteX30" fmla="*/ 4756727 w 4969164"/>
              <a:gd name="connsiteY30" fmla="*/ 19154 h 2041918"/>
              <a:gd name="connsiteX31" fmla="*/ 4913745 w 4969164"/>
              <a:gd name="connsiteY31" fmla="*/ 681 h 2041918"/>
              <a:gd name="connsiteX32" fmla="*/ 4969164 w 4969164"/>
              <a:gd name="connsiteY32" fmla="*/ 681 h 2041918"/>
              <a:gd name="connsiteX0" fmla="*/ 0 w 4969164"/>
              <a:gd name="connsiteY0" fmla="*/ 1774063 h 2041918"/>
              <a:gd name="connsiteX1" fmla="*/ 489527 w 4969164"/>
              <a:gd name="connsiteY1" fmla="*/ 1774063 h 2041918"/>
              <a:gd name="connsiteX2" fmla="*/ 508000 w 4969164"/>
              <a:gd name="connsiteY2" fmla="*/ 1801772 h 2041918"/>
              <a:gd name="connsiteX3" fmla="*/ 517236 w 4969164"/>
              <a:gd name="connsiteY3" fmla="*/ 1829481 h 2041918"/>
              <a:gd name="connsiteX4" fmla="*/ 526473 w 4969164"/>
              <a:gd name="connsiteY4" fmla="*/ 2032681 h 2041918"/>
              <a:gd name="connsiteX5" fmla="*/ 554182 w 4969164"/>
              <a:gd name="connsiteY5" fmla="*/ 2041918 h 2041918"/>
              <a:gd name="connsiteX6" fmla="*/ 683491 w 4969164"/>
              <a:gd name="connsiteY6" fmla="*/ 2032681 h 2041918"/>
              <a:gd name="connsiteX7" fmla="*/ 738909 w 4969164"/>
              <a:gd name="connsiteY7" fmla="*/ 2023445 h 2041918"/>
              <a:gd name="connsiteX8" fmla="*/ 840509 w 4969164"/>
              <a:gd name="connsiteY8" fmla="*/ 2014209 h 2041918"/>
              <a:gd name="connsiteX9" fmla="*/ 1034473 w 4969164"/>
              <a:gd name="connsiteY9" fmla="*/ 1995736 h 2041918"/>
              <a:gd name="connsiteX10" fmla="*/ 1136073 w 4969164"/>
              <a:gd name="connsiteY10" fmla="*/ 1986500 h 2041918"/>
              <a:gd name="connsiteX11" fmla="*/ 2041236 w 4969164"/>
              <a:gd name="connsiteY11" fmla="*/ 1995736 h 2041918"/>
              <a:gd name="connsiteX12" fmla="*/ 2179782 w 4969164"/>
              <a:gd name="connsiteY12" fmla="*/ 1995736 h 2041918"/>
              <a:gd name="connsiteX13" fmla="*/ 2198254 w 4969164"/>
              <a:gd name="connsiteY13" fmla="*/ 1644754 h 2041918"/>
              <a:gd name="connsiteX14" fmla="*/ 2272146 w 4969164"/>
              <a:gd name="connsiteY14" fmla="*/ 1275300 h 2041918"/>
              <a:gd name="connsiteX15" fmla="*/ 2272145 w 4969164"/>
              <a:gd name="connsiteY15" fmla="*/ 351664 h 2041918"/>
              <a:gd name="connsiteX16" fmla="*/ 2946400 w 4969164"/>
              <a:gd name="connsiteY16" fmla="*/ 351663 h 2041918"/>
              <a:gd name="connsiteX17" fmla="*/ 2992582 w 4969164"/>
              <a:gd name="connsiteY17" fmla="*/ 342427 h 2041918"/>
              <a:gd name="connsiteX18" fmla="*/ 3057236 w 4969164"/>
              <a:gd name="connsiteY18" fmla="*/ 333191 h 2041918"/>
              <a:gd name="connsiteX19" fmla="*/ 3094182 w 4969164"/>
              <a:gd name="connsiteY19" fmla="*/ 323954 h 2041918"/>
              <a:gd name="connsiteX20" fmla="*/ 3205018 w 4969164"/>
              <a:gd name="connsiteY20" fmla="*/ 305481 h 2041918"/>
              <a:gd name="connsiteX21" fmla="*/ 3297382 w 4969164"/>
              <a:gd name="connsiteY21" fmla="*/ 287009 h 2041918"/>
              <a:gd name="connsiteX22" fmla="*/ 3352800 w 4969164"/>
              <a:gd name="connsiteY22" fmla="*/ 259300 h 2041918"/>
              <a:gd name="connsiteX23" fmla="*/ 3389745 w 4969164"/>
              <a:gd name="connsiteY23" fmla="*/ 203881 h 2041918"/>
              <a:gd name="connsiteX24" fmla="*/ 3417455 w 4969164"/>
              <a:gd name="connsiteY24" fmla="*/ 185409 h 2041918"/>
              <a:gd name="connsiteX25" fmla="*/ 3491345 w 4969164"/>
              <a:gd name="connsiteY25" fmla="*/ 129991 h 2041918"/>
              <a:gd name="connsiteX26" fmla="*/ 3537527 w 4969164"/>
              <a:gd name="connsiteY26" fmla="*/ 111518 h 2041918"/>
              <a:gd name="connsiteX27" fmla="*/ 3620655 w 4969164"/>
              <a:gd name="connsiteY27" fmla="*/ 83809 h 2041918"/>
              <a:gd name="connsiteX28" fmla="*/ 3694545 w 4969164"/>
              <a:gd name="connsiteY28" fmla="*/ 56100 h 2041918"/>
              <a:gd name="connsiteX29" fmla="*/ 3823855 w 4969164"/>
              <a:gd name="connsiteY29" fmla="*/ 19154 h 2041918"/>
              <a:gd name="connsiteX30" fmla="*/ 4756727 w 4969164"/>
              <a:gd name="connsiteY30" fmla="*/ 19154 h 2041918"/>
              <a:gd name="connsiteX31" fmla="*/ 4913745 w 4969164"/>
              <a:gd name="connsiteY31" fmla="*/ 681 h 2041918"/>
              <a:gd name="connsiteX32" fmla="*/ 4969164 w 4969164"/>
              <a:gd name="connsiteY32" fmla="*/ 681 h 2041918"/>
              <a:gd name="connsiteX0" fmla="*/ 0 w 4969164"/>
              <a:gd name="connsiteY0" fmla="*/ 1774063 h 2041918"/>
              <a:gd name="connsiteX1" fmla="*/ 489527 w 4969164"/>
              <a:gd name="connsiteY1" fmla="*/ 1774063 h 2041918"/>
              <a:gd name="connsiteX2" fmla="*/ 508000 w 4969164"/>
              <a:gd name="connsiteY2" fmla="*/ 1801772 h 2041918"/>
              <a:gd name="connsiteX3" fmla="*/ 517236 w 4969164"/>
              <a:gd name="connsiteY3" fmla="*/ 1829481 h 2041918"/>
              <a:gd name="connsiteX4" fmla="*/ 526473 w 4969164"/>
              <a:gd name="connsiteY4" fmla="*/ 2032681 h 2041918"/>
              <a:gd name="connsiteX5" fmla="*/ 554182 w 4969164"/>
              <a:gd name="connsiteY5" fmla="*/ 2041918 h 2041918"/>
              <a:gd name="connsiteX6" fmla="*/ 683491 w 4969164"/>
              <a:gd name="connsiteY6" fmla="*/ 2032681 h 2041918"/>
              <a:gd name="connsiteX7" fmla="*/ 738909 w 4969164"/>
              <a:gd name="connsiteY7" fmla="*/ 2023445 h 2041918"/>
              <a:gd name="connsiteX8" fmla="*/ 840509 w 4969164"/>
              <a:gd name="connsiteY8" fmla="*/ 2014209 h 2041918"/>
              <a:gd name="connsiteX9" fmla="*/ 1034473 w 4969164"/>
              <a:gd name="connsiteY9" fmla="*/ 1995736 h 2041918"/>
              <a:gd name="connsiteX10" fmla="*/ 1136073 w 4969164"/>
              <a:gd name="connsiteY10" fmla="*/ 1986500 h 2041918"/>
              <a:gd name="connsiteX11" fmla="*/ 2041236 w 4969164"/>
              <a:gd name="connsiteY11" fmla="*/ 1995736 h 2041918"/>
              <a:gd name="connsiteX12" fmla="*/ 2179782 w 4969164"/>
              <a:gd name="connsiteY12" fmla="*/ 1995736 h 2041918"/>
              <a:gd name="connsiteX13" fmla="*/ 2198254 w 4969164"/>
              <a:gd name="connsiteY13" fmla="*/ 1644754 h 2041918"/>
              <a:gd name="connsiteX14" fmla="*/ 2272146 w 4969164"/>
              <a:gd name="connsiteY14" fmla="*/ 1275300 h 2041918"/>
              <a:gd name="connsiteX15" fmla="*/ 2272145 w 4969164"/>
              <a:gd name="connsiteY15" fmla="*/ 351664 h 2041918"/>
              <a:gd name="connsiteX16" fmla="*/ 2946400 w 4969164"/>
              <a:gd name="connsiteY16" fmla="*/ 351663 h 2041918"/>
              <a:gd name="connsiteX17" fmla="*/ 2992582 w 4969164"/>
              <a:gd name="connsiteY17" fmla="*/ 342427 h 2041918"/>
              <a:gd name="connsiteX18" fmla="*/ 3057236 w 4969164"/>
              <a:gd name="connsiteY18" fmla="*/ 333191 h 2041918"/>
              <a:gd name="connsiteX19" fmla="*/ 3094182 w 4969164"/>
              <a:gd name="connsiteY19" fmla="*/ 323954 h 2041918"/>
              <a:gd name="connsiteX20" fmla="*/ 3205018 w 4969164"/>
              <a:gd name="connsiteY20" fmla="*/ 305481 h 2041918"/>
              <a:gd name="connsiteX21" fmla="*/ 3297382 w 4969164"/>
              <a:gd name="connsiteY21" fmla="*/ 287009 h 2041918"/>
              <a:gd name="connsiteX22" fmla="*/ 3352800 w 4969164"/>
              <a:gd name="connsiteY22" fmla="*/ 259300 h 2041918"/>
              <a:gd name="connsiteX23" fmla="*/ 3389745 w 4969164"/>
              <a:gd name="connsiteY23" fmla="*/ 203881 h 2041918"/>
              <a:gd name="connsiteX24" fmla="*/ 3417455 w 4969164"/>
              <a:gd name="connsiteY24" fmla="*/ 185409 h 2041918"/>
              <a:gd name="connsiteX25" fmla="*/ 3491345 w 4969164"/>
              <a:gd name="connsiteY25" fmla="*/ 129991 h 2041918"/>
              <a:gd name="connsiteX26" fmla="*/ 3537527 w 4969164"/>
              <a:gd name="connsiteY26" fmla="*/ 111518 h 2041918"/>
              <a:gd name="connsiteX27" fmla="*/ 3620655 w 4969164"/>
              <a:gd name="connsiteY27" fmla="*/ 83809 h 2041918"/>
              <a:gd name="connsiteX28" fmla="*/ 3694545 w 4969164"/>
              <a:gd name="connsiteY28" fmla="*/ 56100 h 2041918"/>
              <a:gd name="connsiteX29" fmla="*/ 3823855 w 4969164"/>
              <a:gd name="connsiteY29" fmla="*/ 19154 h 2041918"/>
              <a:gd name="connsiteX30" fmla="*/ 4756727 w 4969164"/>
              <a:gd name="connsiteY30" fmla="*/ 19154 h 2041918"/>
              <a:gd name="connsiteX31" fmla="*/ 4913745 w 4969164"/>
              <a:gd name="connsiteY31" fmla="*/ 681 h 2041918"/>
              <a:gd name="connsiteX32" fmla="*/ 4969164 w 4969164"/>
              <a:gd name="connsiteY32" fmla="*/ 681 h 2041918"/>
              <a:gd name="connsiteX0" fmla="*/ 0 w 4969164"/>
              <a:gd name="connsiteY0" fmla="*/ 1774063 h 2041918"/>
              <a:gd name="connsiteX1" fmla="*/ 489527 w 4969164"/>
              <a:gd name="connsiteY1" fmla="*/ 1774063 h 2041918"/>
              <a:gd name="connsiteX2" fmla="*/ 508000 w 4969164"/>
              <a:gd name="connsiteY2" fmla="*/ 1801772 h 2041918"/>
              <a:gd name="connsiteX3" fmla="*/ 517236 w 4969164"/>
              <a:gd name="connsiteY3" fmla="*/ 1829481 h 2041918"/>
              <a:gd name="connsiteX4" fmla="*/ 526473 w 4969164"/>
              <a:gd name="connsiteY4" fmla="*/ 2032681 h 2041918"/>
              <a:gd name="connsiteX5" fmla="*/ 554182 w 4969164"/>
              <a:gd name="connsiteY5" fmla="*/ 2041918 h 2041918"/>
              <a:gd name="connsiteX6" fmla="*/ 683491 w 4969164"/>
              <a:gd name="connsiteY6" fmla="*/ 2032681 h 2041918"/>
              <a:gd name="connsiteX7" fmla="*/ 738909 w 4969164"/>
              <a:gd name="connsiteY7" fmla="*/ 2023445 h 2041918"/>
              <a:gd name="connsiteX8" fmla="*/ 840509 w 4969164"/>
              <a:gd name="connsiteY8" fmla="*/ 2014209 h 2041918"/>
              <a:gd name="connsiteX9" fmla="*/ 1034473 w 4969164"/>
              <a:gd name="connsiteY9" fmla="*/ 1995736 h 2041918"/>
              <a:gd name="connsiteX10" fmla="*/ 1136073 w 4969164"/>
              <a:gd name="connsiteY10" fmla="*/ 1986500 h 2041918"/>
              <a:gd name="connsiteX11" fmla="*/ 2179782 w 4969164"/>
              <a:gd name="connsiteY11" fmla="*/ 1995736 h 2041918"/>
              <a:gd name="connsiteX12" fmla="*/ 2198254 w 4969164"/>
              <a:gd name="connsiteY12" fmla="*/ 1644754 h 2041918"/>
              <a:gd name="connsiteX13" fmla="*/ 2272146 w 4969164"/>
              <a:gd name="connsiteY13" fmla="*/ 1275300 h 2041918"/>
              <a:gd name="connsiteX14" fmla="*/ 2272145 w 4969164"/>
              <a:gd name="connsiteY14" fmla="*/ 351664 h 2041918"/>
              <a:gd name="connsiteX15" fmla="*/ 2946400 w 4969164"/>
              <a:gd name="connsiteY15" fmla="*/ 351663 h 2041918"/>
              <a:gd name="connsiteX16" fmla="*/ 2992582 w 4969164"/>
              <a:gd name="connsiteY16" fmla="*/ 342427 h 2041918"/>
              <a:gd name="connsiteX17" fmla="*/ 3057236 w 4969164"/>
              <a:gd name="connsiteY17" fmla="*/ 333191 h 2041918"/>
              <a:gd name="connsiteX18" fmla="*/ 3094182 w 4969164"/>
              <a:gd name="connsiteY18" fmla="*/ 323954 h 2041918"/>
              <a:gd name="connsiteX19" fmla="*/ 3205018 w 4969164"/>
              <a:gd name="connsiteY19" fmla="*/ 305481 h 2041918"/>
              <a:gd name="connsiteX20" fmla="*/ 3297382 w 4969164"/>
              <a:gd name="connsiteY20" fmla="*/ 287009 h 2041918"/>
              <a:gd name="connsiteX21" fmla="*/ 3352800 w 4969164"/>
              <a:gd name="connsiteY21" fmla="*/ 259300 h 2041918"/>
              <a:gd name="connsiteX22" fmla="*/ 3389745 w 4969164"/>
              <a:gd name="connsiteY22" fmla="*/ 203881 h 2041918"/>
              <a:gd name="connsiteX23" fmla="*/ 3417455 w 4969164"/>
              <a:gd name="connsiteY23" fmla="*/ 185409 h 2041918"/>
              <a:gd name="connsiteX24" fmla="*/ 3491345 w 4969164"/>
              <a:gd name="connsiteY24" fmla="*/ 129991 h 2041918"/>
              <a:gd name="connsiteX25" fmla="*/ 3537527 w 4969164"/>
              <a:gd name="connsiteY25" fmla="*/ 111518 h 2041918"/>
              <a:gd name="connsiteX26" fmla="*/ 3620655 w 4969164"/>
              <a:gd name="connsiteY26" fmla="*/ 83809 h 2041918"/>
              <a:gd name="connsiteX27" fmla="*/ 3694545 w 4969164"/>
              <a:gd name="connsiteY27" fmla="*/ 56100 h 2041918"/>
              <a:gd name="connsiteX28" fmla="*/ 3823855 w 4969164"/>
              <a:gd name="connsiteY28" fmla="*/ 19154 h 2041918"/>
              <a:gd name="connsiteX29" fmla="*/ 4756727 w 4969164"/>
              <a:gd name="connsiteY29" fmla="*/ 19154 h 2041918"/>
              <a:gd name="connsiteX30" fmla="*/ 4913745 w 4969164"/>
              <a:gd name="connsiteY30" fmla="*/ 681 h 2041918"/>
              <a:gd name="connsiteX31" fmla="*/ 4969164 w 4969164"/>
              <a:gd name="connsiteY31" fmla="*/ 681 h 2041918"/>
              <a:gd name="connsiteX0" fmla="*/ 0 w 4969164"/>
              <a:gd name="connsiteY0" fmla="*/ 1774063 h 2041918"/>
              <a:gd name="connsiteX1" fmla="*/ 489527 w 4969164"/>
              <a:gd name="connsiteY1" fmla="*/ 1774063 h 2041918"/>
              <a:gd name="connsiteX2" fmla="*/ 508000 w 4969164"/>
              <a:gd name="connsiteY2" fmla="*/ 1801772 h 2041918"/>
              <a:gd name="connsiteX3" fmla="*/ 517236 w 4969164"/>
              <a:gd name="connsiteY3" fmla="*/ 1829481 h 2041918"/>
              <a:gd name="connsiteX4" fmla="*/ 526473 w 4969164"/>
              <a:gd name="connsiteY4" fmla="*/ 2032681 h 2041918"/>
              <a:gd name="connsiteX5" fmla="*/ 554182 w 4969164"/>
              <a:gd name="connsiteY5" fmla="*/ 2041918 h 2041918"/>
              <a:gd name="connsiteX6" fmla="*/ 683491 w 4969164"/>
              <a:gd name="connsiteY6" fmla="*/ 2032681 h 2041918"/>
              <a:gd name="connsiteX7" fmla="*/ 738909 w 4969164"/>
              <a:gd name="connsiteY7" fmla="*/ 2023445 h 2041918"/>
              <a:gd name="connsiteX8" fmla="*/ 840509 w 4969164"/>
              <a:gd name="connsiteY8" fmla="*/ 2014209 h 2041918"/>
              <a:gd name="connsiteX9" fmla="*/ 1034473 w 4969164"/>
              <a:gd name="connsiteY9" fmla="*/ 1995736 h 2041918"/>
              <a:gd name="connsiteX10" fmla="*/ 1136073 w 4969164"/>
              <a:gd name="connsiteY10" fmla="*/ 2004973 h 2041918"/>
              <a:gd name="connsiteX11" fmla="*/ 2179782 w 4969164"/>
              <a:gd name="connsiteY11" fmla="*/ 1995736 h 2041918"/>
              <a:gd name="connsiteX12" fmla="*/ 2198254 w 4969164"/>
              <a:gd name="connsiteY12" fmla="*/ 1644754 h 2041918"/>
              <a:gd name="connsiteX13" fmla="*/ 2272146 w 4969164"/>
              <a:gd name="connsiteY13" fmla="*/ 1275300 h 2041918"/>
              <a:gd name="connsiteX14" fmla="*/ 2272145 w 4969164"/>
              <a:gd name="connsiteY14" fmla="*/ 351664 h 2041918"/>
              <a:gd name="connsiteX15" fmla="*/ 2946400 w 4969164"/>
              <a:gd name="connsiteY15" fmla="*/ 351663 h 2041918"/>
              <a:gd name="connsiteX16" fmla="*/ 2992582 w 4969164"/>
              <a:gd name="connsiteY16" fmla="*/ 342427 h 2041918"/>
              <a:gd name="connsiteX17" fmla="*/ 3057236 w 4969164"/>
              <a:gd name="connsiteY17" fmla="*/ 333191 h 2041918"/>
              <a:gd name="connsiteX18" fmla="*/ 3094182 w 4969164"/>
              <a:gd name="connsiteY18" fmla="*/ 323954 h 2041918"/>
              <a:gd name="connsiteX19" fmla="*/ 3205018 w 4969164"/>
              <a:gd name="connsiteY19" fmla="*/ 305481 h 2041918"/>
              <a:gd name="connsiteX20" fmla="*/ 3297382 w 4969164"/>
              <a:gd name="connsiteY20" fmla="*/ 287009 h 2041918"/>
              <a:gd name="connsiteX21" fmla="*/ 3352800 w 4969164"/>
              <a:gd name="connsiteY21" fmla="*/ 259300 h 2041918"/>
              <a:gd name="connsiteX22" fmla="*/ 3389745 w 4969164"/>
              <a:gd name="connsiteY22" fmla="*/ 203881 h 2041918"/>
              <a:gd name="connsiteX23" fmla="*/ 3417455 w 4969164"/>
              <a:gd name="connsiteY23" fmla="*/ 185409 h 2041918"/>
              <a:gd name="connsiteX24" fmla="*/ 3491345 w 4969164"/>
              <a:gd name="connsiteY24" fmla="*/ 129991 h 2041918"/>
              <a:gd name="connsiteX25" fmla="*/ 3537527 w 4969164"/>
              <a:gd name="connsiteY25" fmla="*/ 111518 h 2041918"/>
              <a:gd name="connsiteX26" fmla="*/ 3620655 w 4969164"/>
              <a:gd name="connsiteY26" fmla="*/ 83809 h 2041918"/>
              <a:gd name="connsiteX27" fmla="*/ 3694545 w 4969164"/>
              <a:gd name="connsiteY27" fmla="*/ 56100 h 2041918"/>
              <a:gd name="connsiteX28" fmla="*/ 3823855 w 4969164"/>
              <a:gd name="connsiteY28" fmla="*/ 19154 h 2041918"/>
              <a:gd name="connsiteX29" fmla="*/ 4756727 w 4969164"/>
              <a:gd name="connsiteY29" fmla="*/ 19154 h 2041918"/>
              <a:gd name="connsiteX30" fmla="*/ 4913745 w 4969164"/>
              <a:gd name="connsiteY30" fmla="*/ 681 h 2041918"/>
              <a:gd name="connsiteX31" fmla="*/ 4969164 w 4969164"/>
              <a:gd name="connsiteY31" fmla="*/ 681 h 2041918"/>
              <a:gd name="connsiteX0" fmla="*/ 0 w 4969164"/>
              <a:gd name="connsiteY0" fmla="*/ 1774063 h 2041918"/>
              <a:gd name="connsiteX1" fmla="*/ 489527 w 4969164"/>
              <a:gd name="connsiteY1" fmla="*/ 1774063 h 2041918"/>
              <a:gd name="connsiteX2" fmla="*/ 508000 w 4969164"/>
              <a:gd name="connsiteY2" fmla="*/ 1801772 h 2041918"/>
              <a:gd name="connsiteX3" fmla="*/ 517236 w 4969164"/>
              <a:gd name="connsiteY3" fmla="*/ 1829481 h 2041918"/>
              <a:gd name="connsiteX4" fmla="*/ 526473 w 4969164"/>
              <a:gd name="connsiteY4" fmla="*/ 2032681 h 2041918"/>
              <a:gd name="connsiteX5" fmla="*/ 554182 w 4969164"/>
              <a:gd name="connsiteY5" fmla="*/ 2041918 h 2041918"/>
              <a:gd name="connsiteX6" fmla="*/ 683491 w 4969164"/>
              <a:gd name="connsiteY6" fmla="*/ 2032681 h 2041918"/>
              <a:gd name="connsiteX7" fmla="*/ 738909 w 4969164"/>
              <a:gd name="connsiteY7" fmla="*/ 2023445 h 2041918"/>
              <a:gd name="connsiteX8" fmla="*/ 840509 w 4969164"/>
              <a:gd name="connsiteY8" fmla="*/ 2014209 h 2041918"/>
              <a:gd name="connsiteX9" fmla="*/ 1136073 w 4969164"/>
              <a:gd name="connsiteY9" fmla="*/ 2004973 h 2041918"/>
              <a:gd name="connsiteX10" fmla="*/ 2179782 w 4969164"/>
              <a:gd name="connsiteY10" fmla="*/ 1995736 h 2041918"/>
              <a:gd name="connsiteX11" fmla="*/ 2198254 w 4969164"/>
              <a:gd name="connsiteY11" fmla="*/ 1644754 h 2041918"/>
              <a:gd name="connsiteX12" fmla="*/ 2272146 w 4969164"/>
              <a:gd name="connsiteY12" fmla="*/ 1275300 h 2041918"/>
              <a:gd name="connsiteX13" fmla="*/ 2272145 w 4969164"/>
              <a:gd name="connsiteY13" fmla="*/ 351664 h 2041918"/>
              <a:gd name="connsiteX14" fmla="*/ 2946400 w 4969164"/>
              <a:gd name="connsiteY14" fmla="*/ 351663 h 2041918"/>
              <a:gd name="connsiteX15" fmla="*/ 2992582 w 4969164"/>
              <a:gd name="connsiteY15" fmla="*/ 342427 h 2041918"/>
              <a:gd name="connsiteX16" fmla="*/ 3057236 w 4969164"/>
              <a:gd name="connsiteY16" fmla="*/ 333191 h 2041918"/>
              <a:gd name="connsiteX17" fmla="*/ 3094182 w 4969164"/>
              <a:gd name="connsiteY17" fmla="*/ 323954 h 2041918"/>
              <a:gd name="connsiteX18" fmla="*/ 3205018 w 4969164"/>
              <a:gd name="connsiteY18" fmla="*/ 305481 h 2041918"/>
              <a:gd name="connsiteX19" fmla="*/ 3297382 w 4969164"/>
              <a:gd name="connsiteY19" fmla="*/ 287009 h 2041918"/>
              <a:gd name="connsiteX20" fmla="*/ 3352800 w 4969164"/>
              <a:gd name="connsiteY20" fmla="*/ 259300 h 2041918"/>
              <a:gd name="connsiteX21" fmla="*/ 3389745 w 4969164"/>
              <a:gd name="connsiteY21" fmla="*/ 203881 h 2041918"/>
              <a:gd name="connsiteX22" fmla="*/ 3417455 w 4969164"/>
              <a:gd name="connsiteY22" fmla="*/ 185409 h 2041918"/>
              <a:gd name="connsiteX23" fmla="*/ 3491345 w 4969164"/>
              <a:gd name="connsiteY23" fmla="*/ 129991 h 2041918"/>
              <a:gd name="connsiteX24" fmla="*/ 3537527 w 4969164"/>
              <a:gd name="connsiteY24" fmla="*/ 111518 h 2041918"/>
              <a:gd name="connsiteX25" fmla="*/ 3620655 w 4969164"/>
              <a:gd name="connsiteY25" fmla="*/ 83809 h 2041918"/>
              <a:gd name="connsiteX26" fmla="*/ 3694545 w 4969164"/>
              <a:gd name="connsiteY26" fmla="*/ 56100 h 2041918"/>
              <a:gd name="connsiteX27" fmla="*/ 3823855 w 4969164"/>
              <a:gd name="connsiteY27" fmla="*/ 19154 h 2041918"/>
              <a:gd name="connsiteX28" fmla="*/ 4756727 w 4969164"/>
              <a:gd name="connsiteY28" fmla="*/ 19154 h 2041918"/>
              <a:gd name="connsiteX29" fmla="*/ 4913745 w 4969164"/>
              <a:gd name="connsiteY29" fmla="*/ 681 h 2041918"/>
              <a:gd name="connsiteX30" fmla="*/ 4969164 w 4969164"/>
              <a:gd name="connsiteY30" fmla="*/ 681 h 2041918"/>
              <a:gd name="connsiteX0" fmla="*/ 0 w 4969164"/>
              <a:gd name="connsiteY0" fmla="*/ 1774063 h 2041918"/>
              <a:gd name="connsiteX1" fmla="*/ 489527 w 4969164"/>
              <a:gd name="connsiteY1" fmla="*/ 1774063 h 2041918"/>
              <a:gd name="connsiteX2" fmla="*/ 508000 w 4969164"/>
              <a:gd name="connsiteY2" fmla="*/ 1801772 h 2041918"/>
              <a:gd name="connsiteX3" fmla="*/ 517236 w 4969164"/>
              <a:gd name="connsiteY3" fmla="*/ 1829481 h 2041918"/>
              <a:gd name="connsiteX4" fmla="*/ 526473 w 4969164"/>
              <a:gd name="connsiteY4" fmla="*/ 2032681 h 2041918"/>
              <a:gd name="connsiteX5" fmla="*/ 554182 w 4969164"/>
              <a:gd name="connsiteY5" fmla="*/ 2041918 h 2041918"/>
              <a:gd name="connsiteX6" fmla="*/ 683491 w 4969164"/>
              <a:gd name="connsiteY6" fmla="*/ 2032681 h 2041918"/>
              <a:gd name="connsiteX7" fmla="*/ 840509 w 4969164"/>
              <a:gd name="connsiteY7" fmla="*/ 2014209 h 2041918"/>
              <a:gd name="connsiteX8" fmla="*/ 1136073 w 4969164"/>
              <a:gd name="connsiteY8" fmla="*/ 2004973 h 2041918"/>
              <a:gd name="connsiteX9" fmla="*/ 2179782 w 4969164"/>
              <a:gd name="connsiteY9" fmla="*/ 1995736 h 2041918"/>
              <a:gd name="connsiteX10" fmla="*/ 2198254 w 4969164"/>
              <a:gd name="connsiteY10" fmla="*/ 1644754 h 2041918"/>
              <a:gd name="connsiteX11" fmla="*/ 2272146 w 4969164"/>
              <a:gd name="connsiteY11" fmla="*/ 1275300 h 2041918"/>
              <a:gd name="connsiteX12" fmla="*/ 2272145 w 4969164"/>
              <a:gd name="connsiteY12" fmla="*/ 351664 h 2041918"/>
              <a:gd name="connsiteX13" fmla="*/ 2946400 w 4969164"/>
              <a:gd name="connsiteY13" fmla="*/ 351663 h 2041918"/>
              <a:gd name="connsiteX14" fmla="*/ 2992582 w 4969164"/>
              <a:gd name="connsiteY14" fmla="*/ 342427 h 2041918"/>
              <a:gd name="connsiteX15" fmla="*/ 3057236 w 4969164"/>
              <a:gd name="connsiteY15" fmla="*/ 333191 h 2041918"/>
              <a:gd name="connsiteX16" fmla="*/ 3094182 w 4969164"/>
              <a:gd name="connsiteY16" fmla="*/ 323954 h 2041918"/>
              <a:gd name="connsiteX17" fmla="*/ 3205018 w 4969164"/>
              <a:gd name="connsiteY17" fmla="*/ 305481 h 2041918"/>
              <a:gd name="connsiteX18" fmla="*/ 3297382 w 4969164"/>
              <a:gd name="connsiteY18" fmla="*/ 287009 h 2041918"/>
              <a:gd name="connsiteX19" fmla="*/ 3352800 w 4969164"/>
              <a:gd name="connsiteY19" fmla="*/ 259300 h 2041918"/>
              <a:gd name="connsiteX20" fmla="*/ 3389745 w 4969164"/>
              <a:gd name="connsiteY20" fmla="*/ 203881 h 2041918"/>
              <a:gd name="connsiteX21" fmla="*/ 3417455 w 4969164"/>
              <a:gd name="connsiteY21" fmla="*/ 185409 h 2041918"/>
              <a:gd name="connsiteX22" fmla="*/ 3491345 w 4969164"/>
              <a:gd name="connsiteY22" fmla="*/ 129991 h 2041918"/>
              <a:gd name="connsiteX23" fmla="*/ 3537527 w 4969164"/>
              <a:gd name="connsiteY23" fmla="*/ 111518 h 2041918"/>
              <a:gd name="connsiteX24" fmla="*/ 3620655 w 4969164"/>
              <a:gd name="connsiteY24" fmla="*/ 83809 h 2041918"/>
              <a:gd name="connsiteX25" fmla="*/ 3694545 w 4969164"/>
              <a:gd name="connsiteY25" fmla="*/ 56100 h 2041918"/>
              <a:gd name="connsiteX26" fmla="*/ 3823855 w 4969164"/>
              <a:gd name="connsiteY26" fmla="*/ 19154 h 2041918"/>
              <a:gd name="connsiteX27" fmla="*/ 4756727 w 4969164"/>
              <a:gd name="connsiteY27" fmla="*/ 19154 h 2041918"/>
              <a:gd name="connsiteX28" fmla="*/ 4913745 w 4969164"/>
              <a:gd name="connsiteY28" fmla="*/ 681 h 2041918"/>
              <a:gd name="connsiteX29" fmla="*/ 4969164 w 4969164"/>
              <a:gd name="connsiteY29" fmla="*/ 681 h 2041918"/>
              <a:gd name="connsiteX0" fmla="*/ 0 w 4969164"/>
              <a:gd name="connsiteY0" fmla="*/ 1774063 h 2041918"/>
              <a:gd name="connsiteX1" fmla="*/ 489527 w 4969164"/>
              <a:gd name="connsiteY1" fmla="*/ 1774063 h 2041918"/>
              <a:gd name="connsiteX2" fmla="*/ 508000 w 4969164"/>
              <a:gd name="connsiteY2" fmla="*/ 1801772 h 2041918"/>
              <a:gd name="connsiteX3" fmla="*/ 517236 w 4969164"/>
              <a:gd name="connsiteY3" fmla="*/ 1829481 h 2041918"/>
              <a:gd name="connsiteX4" fmla="*/ 526473 w 4969164"/>
              <a:gd name="connsiteY4" fmla="*/ 2032681 h 2041918"/>
              <a:gd name="connsiteX5" fmla="*/ 554182 w 4969164"/>
              <a:gd name="connsiteY5" fmla="*/ 2041918 h 2041918"/>
              <a:gd name="connsiteX6" fmla="*/ 840509 w 4969164"/>
              <a:gd name="connsiteY6" fmla="*/ 2014209 h 2041918"/>
              <a:gd name="connsiteX7" fmla="*/ 1136073 w 4969164"/>
              <a:gd name="connsiteY7" fmla="*/ 2004973 h 2041918"/>
              <a:gd name="connsiteX8" fmla="*/ 2179782 w 4969164"/>
              <a:gd name="connsiteY8" fmla="*/ 1995736 h 2041918"/>
              <a:gd name="connsiteX9" fmla="*/ 2198254 w 4969164"/>
              <a:gd name="connsiteY9" fmla="*/ 1644754 h 2041918"/>
              <a:gd name="connsiteX10" fmla="*/ 2272146 w 4969164"/>
              <a:gd name="connsiteY10" fmla="*/ 1275300 h 2041918"/>
              <a:gd name="connsiteX11" fmla="*/ 2272145 w 4969164"/>
              <a:gd name="connsiteY11" fmla="*/ 351664 h 2041918"/>
              <a:gd name="connsiteX12" fmla="*/ 2946400 w 4969164"/>
              <a:gd name="connsiteY12" fmla="*/ 351663 h 2041918"/>
              <a:gd name="connsiteX13" fmla="*/ 2992582 w 4969164"/>
              <a:gd name="connsiteY13" fmla="*/ 342427 h 2041918"/>
              <a:gd name="connsiteX14" fmla="*/ 3057236 w 4969164"/>
              <a:gd name="connsiteY14" fmla="*/ 333191 h 2041918"/>
              <a:gd name="connsiteX15" fmla="*/ 3094182 w 4969164"/>
              <a:gd name="connsiteY15" fmla="*/ 323954 h 2041918"/>
              <a:gd name="connsiteX16" fmla="*/ 3205018 w 4969164"/>
              <a:gd name="connsiteY16" fmla="*/ 305481 h 2041918"/>
              <a:gd name="connsiteX17" fmla="*/ 3297382 w 4969164"/>
              <a:gd name="connsiteY17" fmla="*/ 287009 h 2041918"/>
              <a:gd name="connsiteX18" fmla="*/ 3352800 w 4969164"/>
              <a:gd name="connsiteY18" fmla="*/ 259300 h 2041918"/>
              <a:gd name="connsiteX19" fmla="*/ 3389745 w 4969164"/>
              <a:gd name="connsiteY19" fmla="*/ 203881 h 2041918"/>
              <a:gd name="connsiteX20" fmla="*/ 3417455 w 4969164"/>
              <a:gd name="connsiteY20" fmla="*/ 185409 h 2041918"/>
              <a:gd name="connsiteX21" fmla="*/ 3491345 w 4969164"/>
              <a:gd name="connsiteY21" fmla="*/ 129991 h 2041918"/>
              <a:gd name="connsiteX22" fmla="*/ 3537527 w 4969164"/>
              <a:gd name="connsiteY22" fmla="*/ 111518 h 2041918"/>
              <a:gd name="connsiteX23" fmla="*/ 3620655 w 4969164"/>
              <a:gd name="connsiteY23" fmla="*/ 83809 h 2041918"/>
              <a:gd name="connsiteX24" fmla="*/ 3694545 w 4969164"/>
              <a:gd name="connsiteY24" fmla="*/ 56100 h 2041918"/>
              <a:gd name="connsiteX25" fmla="*/ 3823855 w 4969164"/>
              <a:gd name="connsiteY25" fmla="*/ 19154 h 2041918"/>
              <a:gd name="connsiteX26" fmla="*/ 4756727 w 4969164"/>
              <a:gd name="connsiteY26" fmla="*/ 19154 h 2041918"/>
              <a:gd name="connsiteX27" fmla="*/ 4913745 w 4969164"/>
              <a:gd name="connsiteY27" fmla="*/ 681 h 2041918"/>
              <a:gd name="connsiteX28" fmla="*/ 4969164 w 4969164"/>
              <a:gd name="connsiteY28" fmla="*/ 681 h 2041918"/>
              <a:gd name="connsiteX0" fmla="*/ 0 w 4969164"/>
              <a:gd name="connsiteY0" fmla="*/ 1774063 h 2043434"/>
              <a:gd name="connsiteX1" fmla="*/ 489527 w 4969164"/>
              <a:gd name="connsiteY1" fmla="*/ 1774063 h 2043434"/>
              <a:gd name="connsiteX2" fmla="*/ 508000 w 4969164"/>
              <a:gd name="connsiteY2" fmla="*/ 1801772 h 2043434"/>
              <a:gd name="connsiteX3" fmla="*/ 517236 w 4969164"/>
              <a:gd name="connsiteY3" fmla="*/ 1829481 h 2043434"/>
              <a:gd name="connsiteX4" fmla="*/ 526473 w 4969164"/>
              <a:gd name="connsiteY4" fmla="*/ 2032681 h 2043434"/>
              <a:gd name="connsiteX5" fmla="*/ 840509 w 4969164"/>
              <a:gd name="connsiteY5" fmla="*/ 2014209 h 2043434"/>
              <a:gd name="connsiteX6" fmla="*/ 1136073 w 4969164"/>
              <a:gd name="connsiteY6" fmla="*/ 2004973 h 2043434"/>
              <a:gd name="connsiteX7" fmla="*/ 2179782 w 4969164"/>
              <a:gd name="connsiteY7" fmla="*/ 1995736 h 2043434"/>
              <a:gd name="connsiteX8" fmla="*/ 2198254 w 4969164"/>
              <a:gd name="connsiteY8" fmla="*/ 1644754 h 2043434"/>
              <a:gd name="connsiteX9" fmla="*/ 2272146 w 4969164"/>
              <a:gd name="connsiteY9" fmla="*/ 1275300 h 2043434"/>
              <a:gd name="connsiteX10" fmla="*/ 2272145 w 4969164"/>
              <a:gd name="connsiteY10" fmla="*/ 351664 h 2043434"/>
              <a:gd name="connsiteX11" fmla="*/ 2946400 w 4969164"/>
              <a:gd name="connsiteY11" fmla="*/ 351663 h 2043434"/>
              <a:gd name="connsiteX12" fmla="*/ 2992582 w 4969164"/>
              <a:gd name="connsiteY12" fmla="*/ 342427 h 2043434"/>
              <a:gd name="connsiteX13" fmla="*/ 3057236 w 4969164"/>
              <a:gd name="connsiteY13" fmla="*/ 333191 h 2043434"/>
              <a:gd name="connsiteX14" fmla="*/ 3094182 w 4969164"/>
              <a:gd name="connsiteY14" fmla="*/ 323954 h 2043434"/>
              <a:gd name="connsiteX15" fmla="*/ 3205018 w 4969164"/>
              <a:gd name="connsiteY15" fmla="*/ 305481 h 2043434"/>
              <a:gd name="connsiteX16" fmla="*/ 3297382 w 4969164"/>
              <a:gd name="connsiteY16" fmla="*/ 287009 h 2043434"/>
              <a:gd name="connsiteX17" fmla="*/ 3352800 w 4969164"/>
              <a:gd name="connsiteY17" fmla="*/ 259300 h 2043434"/>
              <a:gd name="connsiteX18" fmla="*/ 3389745 w 4969164"/>
              <a:gd name="connsiteY18" fmla="*/ 203881 h 2043434"/>
              <a:gd name="connsiteX19" fmla="*/ 3417455 w 4969164"/>
              <a:gd name="connsiteY19" fmla="*/ 185409 h 2043434"/>
              <a:gd name="connsiteX20" fmla="*/ 3491345 w 4969164"/>
              <a:gd name="connsiteY20" fmla="*/ 129991 h 2043434"/>
              <a:gd name="connsiteX21" fmla="*/ 3537527 w 4969164"/>
              <a:gd name="connsiteY21" fmla="*/ 111518 h 2043434"/>
              <a:gd name="connsiteX22" fmla="*/ 3620655 w 4969164"/>
              <a:gd name="connsiteY22" fmla="*/ 83809 h 2043434"/>
              <a:gd name="connsiteX23" fmla="*/ 3694545 w 4969164"/>
              <a:gd name="connsiteY23" fmla="*/ 56100 h 2043434"/>
              <a:gd name="connsiteX24" fmla="*/ 3823855 w 4969164"/>
              <a:gd name="connsiteY24" fmla="*/ 19154 h 2043434"/>
              <a:gd name="connsiteX25" fmla="*/ 4756727 w 4969164"/>
              <a:gd name="connsiteY25" fmla="*/ 19154 h 2043434"/>
              <a:gd name="connsiteX26" fmla="*/ 4913745 w 4969164"/>
              <a:gd name="connsiteY26" fmla="*/ 681 h 2043434"/>
              <a:gd name="connsiteX27" fmla="*/ 4969164 w 4969164"/>
              <a:gd name="connsiteY27" fmla="*/ 681 h 2043434"/>
              <a:gd name="connsiteX0" fmla="*/ 0 w 4969164"/>
              <a:gd name="connsiteY0" fmla="*/ 1774063 h 2045400"/>
              <a:gd name="connsiteX1" fmla="*/ 489527 w 4969164"/>
              <a:gd name="connsiteY1" fmla="*/ 1774063 h 2045400"/>
              <a:gd name="connsiteX2" fmla="*/ 508000 w 4969164"/>
              <a:gd name="connsiteY2" fmla="*/ 1801772 h 2045400"/>
              <a:gd name="connsiteX3" fmla="*/ 526473 w 4969164"/>
              <a:gd name="connsiteY3" fmla="*/ 2032681 h 2045400"/>
              <a:gd name="connsiteX4" fmla="*/ 840509 w 4969164"/>
              <a:gd name="connsiteY4" fmla="*/ 2014209 h 2045400"/>
              <a:gd name="connsiteX5" fmla="*/ 1136073 w 4969164"/>
              <a:gd name="connsiteY5" fmla="*/ 2004973 h 2045400"/>
              <a:gd name="connsiteX6" fmla="*/ 2179782 w 4969164"/>
              <a:gd name="connsiteY6" fmla="*/ 1995736 h 2045400"/>
              <a:gd name="connsiteX7" fmla="*/ 2198254 w 4969164"/>
              <a:gd name="connsiteY7" fmla="*/ 1644754 h 2045400"/>
              <a:gd name="connsiteX8" fmla="*/ 2272146 w 4969164"/>
              <a:gd name="connsiteY8" fmla="*/ 1275300 h 2045400"/>
              <a:gd name="connsiteX9" fmla="*/ 2272145 w 4969164"/>
              <a:gd name="connsiteY9" fmla="*/ 351664 h 2045400"/>
              <a:gd name="connsiteX10" fmla="*/ 2946400 w 4969164"/>
              <a:gd name="connsiteY10" fmla="*/ 351663 h 2045400"/>
              <a:gd name="connsiteX11" fmla="*/ 2992582 w 4969164"/>
              <a:gd name="connsiteY11" fmla="*/ 342427 h 2045400"/>
              <a:gd name="connsiteX12" fmla="*/ 3057236 w 4969164"/>
              <a:gd name="connsiteY12" fmla="*/ 333191 h 2045400"/>
              <a:gd name="connsiteX13" fmla="*/ 3094182 w 4969164"/>
              <a:gd name="connsiteY13" fmla="*/ 323954 h 2045400"/>
              <a:gd name="connsiteX14" fmla="*/ 3205018 w 4969164"/>
              <a:gd name="connsiteY14" fmla="*/ 305481 h 2045400"/>
              <a:gd name="connsiteX15" fmla="*/ 3297382 w 4969164"/>
              <a:gd name="connsiteY15" fmla="*/ 287009 h 2045400"/>
              <a:gd name="connsiteX16" fmla="*/ 3352800 w 4969164"/>
              <a:gd name="connsiteY16" fmla="*/ 259300 h 2045400"/>
              <a:gd name="connsiteX17" fmla="*/ 3389745 w 4969164"/>
              <a:gd name="connsiteY17" fmla="*/ 203881 h 2045400"/>
              <a:gd name="connsiteX18" fmla="*/ 3417455 w 4969164"/>
              <a:gd name="connsiteY18" fmla="*/ 185409 h 2045400"/>
              <a:gd name="connsiteX19" fmla="*/ 3491345 w 4969164"/>
              <a:gd name="connsiteY19" fmla="*/ 129991 h 2045400"/>
              <a:gd name="connsiteX20" fmla="*/ 3537527 w 4969164"/>
              <a:gd name="connsiteY20" fmla="*/ 111518 h 2045400"/>
              <a:gd name="connsiteX21" fmla="*/ 3620655 w 4969164"/>
              <a:gd name="connsiteY21" fmla="*/ 83809 h 2045400"/>
              <a:gd name="connsiteX22" fmla="*/ 3694545 w 4969164"/>
              <a:gd name="connsiteY22" fmla="*/ 56100 h 2045400"/>
              <a:gd name="connsiteX23" fmla="*/ 3823855 w 4969164"/>
              <a:gd name="connsiteY23" fmla="*/ 19154 h 2045400"/>
              <a:gd name="connsiteX24" fmla="*/ 4756727 w 4969164"/>
              <a:gd name="connsiteY24" fmla="*/ 19154 h 2045400"/>
              <a:gd name="connsiteX25" fmla="*/ 4913745 w 4969164"/>
              <a:gd name="connsiteY25" fmla="*/ 681 h 2045400"/>
              <a:gd name="connsiteX26" fmla="*/ 4969164 w 4969164"/>
              <a:gd name="connsiteY26" fmla="*/ 681 h 2045400"/>
              <a:gd name="connsiteX0" fmla="*/ 0 w 4969164"/>
              <a:gd name="connsiteY0" fmla="*/ 1774063 h 2045400"/>
              <a:gd name="connsiteX1" fmla="*/ 508000 w 4969164"/>
              <a:gd name="connsiteY1" fmla="*/ 1801772 h 2045400"/>
              <a:gd name="connsiteX2" fmla="*/ 526473 w 4969164"/>
              <a:gd name="connsiteY2" fmla="*/ 2032681 h 2045400"/>
              <a:gd name="connsiteX3" fmla="*/ 840509 w 4969164"/>
              <a:gd name="connsiteY3" fmla="*/ 2014209 h 2045400"/>
              <a:gd name="connsiteX4" fmla="*/ 1136073 w 4969164"/>
              <a:gd name="connsiteY4" fmla="*/ 2004973 h 2045400"/>
              <a:gd name="connsiteX5" fmla="*/ 2179782 w 4969164"/>
              <a:gd name="connsiteY5" fmla="*/ 1995736 h 2045400"/>
              <a:gd name="connsiteX6" fmla="*/ 2198254 w 4969164"/>
              <a:gd name="connsiteY6" fmla="*/ 1644754 h 2045400"/>
              <a:gd name="connsiteX7" fmla="*/ 2272146 w 4969164"/>
              <a:gd name="connsiteY7" fmla="*/ 1275300 h 2045400"/>
              <a:gd name="connsiteX8" fmla="*/ 2272145 w 4969164"/>
              <a:gd name="connsiteY8" fmla="*/ 351664 h 2045400"/>
              <a:gd name="connsiteX9" fmla="*/ 2946400 w 4969164"/>
              <a:gd name="connsiteY9" fmla="*/ 351663 h 2045400"/>
              <a:gd name="connsiteX10" fmla="*/ 2992582 w 4969164"/>
              <a:gd name="connsiteY10" fmla="*/ 342427 h 2045400"/>
              <a:gd name="connsiteX11" fmla="*/ 3057236 w 4969164"/>
              <a:gd name="connsiteY11" fmla="*/ 333191 h 2045400"/>
              <a:gd name="connsiteX12" fmla="*/ 3094182 w 4969164"/>
              <a:gd name="connsiteY12" fmla="*/ 323954 h 2045400"/>
              <a:gd name="connsiteX13" fmla="*/ 3205018 w 4969164"/>
              <a:gd name="connsiteY13" fmla="*/ 305481 h 2045400"/>
              <a:gd name="connsiteX14" fmla="*/ 3297382 w 4969164"/>
              <a:gd name="connsiteY14" fmla="*/ 287009 h 2045400"/>
              <a:gd name="connsiteX15" fmla="*/ 3352800 w 4969164"/>
              <a:gd name="connsiteY15" fmla="*/ 259300 h 2045400"/>
              <a:gd name="connsiteX16" fmla="*/ 3389745 w 4969164"/>
              <a:gd name="connsiteY16" fmla="*/ 203881 h 2045400"/>
              <a:gd name="connsiteX17" fmla="*/ 3417455 w 4969164"/>
              <a:gd name="connsiteY17" fmla="*/ 185409 h 2045400"/>
              <a:gd name="connsiteX18" fmla="*/ 3491345 w 4969164"/>
              <a:gd name="connsiteY18" fmla="*/ 129991 h 2045400"/>
              <a:gd name="connsiteX19" fmla="*/ 3537527 w 4969164"/>
              <a:gd name="connsiteY19" fmla="*/ 111518 h 2045400"/>
              <a:gd name="connsiteX20" fmla="*/ 3620655 w 4969164"/>
              <a:gd name="connsiteY20" fmla="*/ 83809 h 2045400"/>
              <a:gd name="connsiteX21" fmla="*/ 3694545 w 4969164"/>
              <a:gd name="connsiteY21" fmla="*/ 56100 h 2045400"/>
              <a:gd name="connsiteX22" fmla="*/ 3823855 w 4969164"/>
              <a:gd name="connsiteY22" fmla="*/ 19154 h 2045400"/>
              <a:gd name="connsiteX23" fmla="*/ 4756727 w 4969164"/>
              <a:gd name="connsiteY23" fmla="*/ 19154 h 2045400"/>
              <a:gd name="connsiteX24" fmla="*/ 4913745 w 4969164"/>
              <a:gd name="connsiteY24" fmla="*/ 681 h 2045400"/>
              <a:gd name="connsiteX25" fmla="*/ 4969164 w 4969164"/>
              <a:gd name="connsiteY25" fmla="*/ 681 h 2045400"/>
              <a:gd name="connsiteX0" fmla="*/ 0 w 4969164"/>
              <a:gd name="connsiteY0" fmla="*/ 1774063 h 2045400"/>
              <a:gd name="connsiteX1" fmla="*/ 508000 w 4969164"/>
              <a:gd name="connsiteY1" fmla="*/ 1801772 h 2045400"/>
              <a:gd name="connsiteX2" fmla="*/ 526473 w 4969164"/>
              <a:gd name="connsiteY2" fmla="*/ 2032681 h 2045400"/>
              <a:gd name="connsiteX3" fmla="*/ 840509 w 4969164"/>
              <a:gd name="connsiteY3" fmla="*/ 2014209 h 2045400"/>
              <a:gd name="connsiteX4" fmla="*/ 1136073 w 4969164"/>
              <a:gd name="connsiteY4" fmla="*/ 2004973 h 2045400"/>
              <a:gd name="connsiteX5" fmla="*/ 2179782 w 4969164"/>
              <a:gd name="connsiteY5" fmla="*/ 1995736 h 2045400"/>
              <a:gd name="connsiteX6" fmla="*/ 2198254 w 4969164"/>
              <a:gd name="connsiteY6" fmla="*/ 1644754 h 2045400"/>
              <a:gd name="connsiteX7" fmla="*/ 2272146 w 4969164"/>
              <a:gd name="connsiteY7" fmla="*/ 1275300 h 2045400"/>
              <a:gd name="connsiteX8" fmla="*/ 2272145 w 4969164"/>
              <a:gd name="connsiteY8" fmla="*/ 351664 h 2045400"/>
              <a:gd name="connsiteX9" fmla="*/ 2946400 w 4969164"/>
              <a:gd name="connsiteY9" fmla="*/ 351663 h 2045400"/>
              <a:gd name="connsiteX10" fmla="*/ 2992582 w 4969164"/>
              <a:gd name="connsiteY10" fmla="*/ 342427 h 2045400"/>
              <a:gd name="connsiteX11" fmla="*/ 3057236 w 4969164"/>
              <a:gd name="connsiteY11" fmla="*/ 333191 h 2045400"/>
              <a:gd name="connsiteX12" fmla="*/ 3094182 w 4969164"/>
              <a:gd name="connsiteY12" fmla="*/ 323954 h 2045400"/>
              <a:gd name="connsiteX13" fmla="*/ 3205018 w 4969164"/>
              <a:gd name="connsiteY13" fmla="*/ 305481 h 2045400"/>
              <a:gd name="connsiteX14" fmla="*/ 3297382 w 4969164"/>
              <a:gd name="connsiteY14" fmla="*/ 287009 h 2045400"/>
              <a:gd name="connsiteX15" fmla="*/ 3352800 w 4969164"/>
              <a:gd name="connsiteY15" fmla="*/ 259300 h 2045400"/>
              <a:gd name="connsiteX16" fmla="*/ 3389745 w 4969164"/>
              <a:gd name="connsiteY16" fmla="*/ 203881 h 2045400"/>
              <a:gd name="connsiteX17" fmla="*/ 3417455 w 4969164"/>
              <a:gd name="connsiteY17" fmla="*/ 185409 h 2045400"/>
              <a:gd name="connsiteX18" fmla="*/ 3491345 w 4969164"/>
              <a:gd name="connsiteY18" fmla="*/ 129991 h 2045400"/>
              <a:gd name="connsiteX19" fmla="*/ 3537527 w 4969164"/>
              <a:gd name="connsiteY19" fmla="*/ 111518 h 2045400"/>
              <a:gd name="connsiteX20" fmla="*/ 3620655 w 4969164"/>
              <a:gd name="connsiteY20" fmla="*/ 83809 h 2045400"/>
              <a:gd name="connsiteX21" fmla="*/ 3694545 w 4969164"/>
              <a:gd name="connsiteY21" fmla="*/ 56100 h 2045400"/>
              <a:gd name="connsiteX22" fmla="*/ 3823855 w 4969164"/>
              <a:gd name="connsiteY22" fmla="*/ 19154 h 2045400"/>
              <a:gd name="connsiteX23" fmla="*/ 4756727 w 4969164"/>
              <a:gd name="connsiteY23" fmla="*/ 19154 h 2045400"/>
              <a:gd name="connsiteX24" fmla="*/ 4913745 w 4969164"/>
              <a:gd name="connsiteY24" fmla="*/ 681 h 2045400"/>
              <a:gd name="connsiteX25" fmla="*/ 4969164 w 4969164"/>
              <a:gd name="connsiteY25" fmla="*/ 681 h 2045400"/>
              <a:gd name="connsiteX0" fmla="*/ 0 w 4969164"/>
              <a:gd name="connsiteY0" fmla="*/ 1774063 h 2045400"/>
              <a:gd name="connsiteX1" fmla="*/ 508000 w 4969164"/>
              <a:gd name="connsiteY1" fmla="*/ 1801772 h 2045400"/>
              <a:gd name="connsiteX2" fmla="*/ 526473 w 4969164"/>
              <a:gd name="connsiteY2" fmla="*/ 2032681 h 2045400"/>
              <a:gd name="connsiteX3" fmla="*/ 840509 w 4969164"/>
              <a:gd name="connsiteY3" fmla="*/ 2014209 h 2045400"/>
              <a:gd name="connsiteX4" fmla="*/ 1136073 w 4969164"/>
              <a:gd name="connsiteY4" fmla="*/ 2004973 h 2045400"/>
              <a:gd name="connsiteX5" fmla="*/ 2179782 w 4969164"/>
              <a:gd name="connsiteY5" fmla="*/ 1995736 h 2045400"/>
              <a:gd name="connsiteX6" fmla="*/ 2198254 w 4969164"/>
              <a:gd name="connsiteY6" fmla="*/ 1644754 h 2045400"/>
              <a:gd name="connsiteX7" fmla="*/ 2272146 w 4969164"/>
              <a:gd name="connsiteY7" fmla="*/ 1275300 h 2045400"/>
              <a:gd name="connsiteX8" fmla="*/ 2272145 w 4969164"/>
              <a:gd name="connsiteY8" fmla="*/ 351664 h 2045400"/>
              <a:gd name="connsiteX9" fmla="*/ 2946400 w 4969164"/>
              <a:gd name="connsiteY9" fmla="*/ 351663 h 2045400"/>
              <a:gd name="connsiteX10" fmla="*/ 2992582 w 4969164"/>
              <a:gd name="connsiteY10" fmla="*/ 342427 h 2045400"/>
              <a:gd name="connsiteX11" fmla="*/ 3057236 w 4969164"/>
              <a:gd name="connsiteY11" fmla="*/ 333191 h 2045400"/>
              <a:gd name="connsiteX12" fmla="*/ 3094182 w 4969164"/>
              <a:gd name="connsiteY12" fmla="*/ 323954 h 2045400"/>
              <a:gd name="connsiteX13" fmla="*/ 3205018 w 4969164"/>
              <a:gd name="connsiteY13" fmla="*/ 305481 h 2045400"/>
              <a:gd name="connsiteX14" fmla="*/ 3297382 w 4969164"/>
              <a:gd name="connsiteY14" fmla="*/ 287009 h 2045400"/>
              <a:gd name="connsiteX15" fmla="*/ 3352800 w 4969164"/>
              <a:gd name="connsiteY15" fmla="*/ 259300 h 2045400"/>
              <a:gd name="connsiteX16" fmla="*/ 3389745 w 4969164"/>
              <a:gd name="connsiteY16" fmla="*/ 203881 h 2045400"/>
              <a:gd name="connsiteX17" fmla="*/ 3417455 w 4969164"/>
              <a:gd name="connsiteY17" fmla="*/ 185409 h 2045400"/>
              <a:gd name="connsiteX18" fmla="*/ 3491345 w 4969164"/>
              <a:gd name="connsiteY18" fmla="*/ 129991 h 2045400"/>
              <a:gd name="connsiteX19" fmla="*/ 3537527 w 4969164"/>
              <a:gd name="connsiteY19" fmla="*/ 111518 h 2045400"/>
              <a:gd name="connsiteX20" fmla="*/ 3620655 w 4969164"/>
              <a:gd name="connsiteY20" fmla="*/ 83809 h 2045400"/>
              <a:gd name="connsiteX21" fmla="*/ 3694545 w 4969164"/>
              <a:gd name="connsiteY21" fmla="*/ 56100 h 2045400"/>
              <a:gd name="connsiteX22" fmla="*/ 3823855 w 4969164"/>
              <a:gd name="connsiteY22" fmla="*/ 19154 h 2045400"/>
              <a:gd name="connsiteX23" fmla="*/ 4756727 w 4969164"/>
              <a:gd name="connsiteY23" fmla="*/ 19154 h 2045400"/>
              <a:gd name="connsiteX24" fmla="*/ 4913745 w 4969164"/>
              <a:gd name="connsiteY24" fmla="*/ 681 h 2045400"/>
              <a:gd name="connsiteX25" fmla="*/ 4969164 w 4969164"/>
              <a:gd name="connsiteY25" fmla="*/ 681 h 2045400"/>
              <a:gd name="connsiteX0" fmla="*/ 0 w 4969164"/>
              <a:gd name="connsiteY0" fmla="*/ 1774063 h 2045400"/>
              <a:gd name="connsiteX1" fmla="*/ 508000 w 4969164"/>
              <a:gd name="connsiteY1" fmla="*/ 1801772 h 2045400"/>
              <a:gd name="connsiteX2" fmla="*/ 526473 w 4969164"/>
              <a:gd name="connsiteY2" fmla="*/ 2032681 h 2045400"/>
              <a:gd name="connsiteX3" fmla="*/ 840509 w 4969164"/>
              <a:gd name="connsiteY3" fmla="*/ 2014209 h 2045400"/>
              <a:gd name="connsiteX4" fmla="*/ 1136073 w 4969164"/>
              <a:gd name="connsiteY4" fmla="*/ 2004973 h 2045400"/>
              <a:gd name="connsiteX5" fmla="*/ 2179782 w 4969164"/>
              <a:gd name="connsiteY5" fmla="*/ 1995736 h 2045400"/>
              <a:gd name="connsiteX6" fmla="*/ 2198254 w 4969164"/>
              <a:gd name="connsiteY6" fmla="*/ 1644754 h 2045400"/>
              <a:gd name="connsiteX7" fmla="*/ 2272146 w 4969164"/>
              <a:gd name="connsiteY7" fmla="*/ 1275300 h 2045400"/>
              <a:gd name="connsiteX8" fmla="*/ 2272145 w 4969164"/>
              <a:gd name="connsiteY8" fmla="*/ 351664 h 2045400"/>
              <a:gd name="connsiteX9" fmla="*/ 2946400 w 4969164"/>
              <a:gd name="connsiteY9" fmla="*/ 351663 h 2045400"/>
              <a:gd name="connsiteX10" fmla="*/ 2992582 w 4969164"/>
              <a:gd name="connsiteY10" fmla="*/ 342427 h 2045400"/>
              <a:gd name="connsiteX11" fmla="*/ 3057236 w 4969164"/>
              <a:gd name="connsiteY11" fmla="*/ 333191 h 2045400"/>
              <a:gd name="connsiteX12" fmla="*/ 3094182 w 4969164"/>
              <a:gd name="connsiteY12" fmla="*/ 323954 h 2045400"/>
              <a:gd name="connsiteX13" fmla="*/ 3205018 w 4969164"/>
              <a:gd name="connsiteY13" fmla="*/ 305481 h 2045400"/>
              <a:gd name="connsiteX14" fmla="*/ 3297382 w 4969164"/>
              <a:gd name="connsiteY14" fmla="*/ 287009 h 2045400"/>
              <a:gd name="connsiteX15" fmla="*/ 3352800 w 4969164"/>
              <a:gd name="connsiteY15" fmla="*/ 259300 h 2045400"/>
              <a:gd name="connsiteX16" fmla="*/ 3389745 w 4969164"/>
              <a:gd name="connsiteY16" fmla="*/ 203881 h 2045400"/>
              <a:gd name="connsiteX17" fmla="*/ 3417455 w 4969164"/>
              <a:gd name="connsiteY17" fmla="*/ 185409 h 2045400"/>
              <a:gd name="connsiteX18" fmla="*/ 3491345 w 4969164"/>
              <a:gd name="connsiteY18" fmla="*/ 129991 h 2045400"/>
              <a:gd name="connsiteX19" fmla="*/ 3537527 w 4969164"/>
              <a:gd name="connsiteY19" fmla="*/ 111518 h 2045400"/>
              <a:gd name="connsiteX20" fmla="*/ 3620655 w 4969164"/>
              <a:gd name="connsiteY20" fmla="*/ 83809 h 2045400"/>
              <a:gd name="connsiteX21" fmla="*/ 3694545 w 4969164"/>
              <a:gd name="connsiteY21" fmla="*/ 56100 h 2045400"/>
              <a:gd name="connsiteX22" fmla="*/ 3823855 w 4969164"/>
              <a:gd name="connsiteY22" fmla="*/ 19154 h 2045400"/>
              <a:gd name="connsiteX23" fmla="*/ 4756727 w 4969164"/>
              <a:gd name="connsiteY23" fmla="*/ 19154 h 2045400"/>
              <a:gd name="connsiteX24" fmla="*/ 4913745 w 4969164"/>
              <a:gd name="connsiteY24" fmla="*/ 681 h 2045400"/>
              <a:gd name="connsiteX25" fmla="*/ 4969164 w 4969164"/>
              <a:gd name="connsiteY25" fmla="*/ 681 h 2045400"/>
              <a:gd name="connsiteX0" fmla="*/ 0 w 4969164"/>
              <a:gd name="connsiteY0" fmla="*/ 1774063 h 2045400"/>
              <a:gd name="connsiteX1" fmla="*/ 508000 w 4969164"/>
              <a:gd name="connsiteY1" fmla="*/ 1801772 h 2045400"/>
              <a:gd name="connsiteX2" fmla="*/ 526473 w 4969164"/>
              <a:gd name="connsiteY2" fmla="*/ 2032681 h 2045400"/>
              <a:gd name="connsiteX3" fmla="*/ 840509 w 4969164"/>
              <a:gd name="connsiteY3" fmla="*/ 2014209 h 2045400"/>
              <a:gd name="connsiteX4" fmla="*/ 1136073 w 4969164"/>
              <a:gd name="connsiteY4" fmla="*/ 2004973 h 2045400"/>
              <a:gd name="connsiteX5" fmla="*/ 2179782 w 4969164"/>
              <a:gd name="connsiteY5" fmla="*/ 1995736 h 2045400"/>
              <a:gd name="connsiteX6" fmla="*/ 2198254 w 4969164"/>
              <a:gd name="connsiteY6" fmla="*/ 1644754 h 2045400"/>
              <a:gd name="connsiteX7" fmla="*/ 2272146 w 4969164"/>
              <a:gd name="connsiteY7" fmla="*/ 1275300 h 2045400"/>
              <a:gd name="connsiteX8" fmla="*/ 2272145 w 4969164"/>
              <a:gd name="connsiteY8" fmla="*/ 351664 h 2045400"/>
              <a:gd name="connsiteX9" fmla="*/ 2946400 w 4969164"/>
              <a:gd name="connsiteY9" fmla="*/ 351663 h 2045400"/>
              <a:gd name="connsiteX10" fmla="*/ 2992582 w 4969164"/>
              <a:gd name="connsiteY10" fmla="*/ 342427 h 2045400"/>
              <a:gd name="connsiteX11" fmla="*/ 3057236 w 4969164"/>
              <a:gd name="connsiteY11" fmla="*/ 333191 h 2045400"/>
              <a:gd name="connsiteX12" fmla="*/ 3094182 w 4969164"/>
              <a:gd name="connsiteY12" fmla="*/ 323954 h 2045400"/>
              <a:gd name="connsiteX13" fmla="*/ 3205018 w 4969164"/>
              <a:gd name="connsiteY13" fmla="*/ 305481 h 2045400"/>
              <a:gd name="connsiteX14" fmla="*/ 3297382 w 4969164"/>
              <a:gd name="connsiteY14" fmla="*/ 287009 h 2045400"/>
              <a:gd name="connsiteX15" fmla="*/ 3352800 w 4969164"/>
              <a:gd name="connsiteY15" fmla="*/ 259300 h 2045400"/>
              <a:gd name="connsiteX16" fmla="*/ 3389745 w 4969164"/>
              <a:gd name="connsiteY16" fmla="*/ 203881 h 2045400"/>
              <a:gd name="connsiteX17" fmla="*/ 3417455 w 4969164"/>
              <a:gd name="connsiteY17" fmla="*/ 185409 h 2045400"/>
              <a:gd name="connsiteX18" fmla="*/ 3491345 w 4969164"/>
              <a:gd name="connsiteY18" fmla="*/ 129991 h 2045400"/>
              <a:gd name="connsiteX19" fmla="*/ 3537527 w 4969164"/>
              <a:gd name="connsiteY19" fmla="*/ 111518 h 2045400"/>
              <a:gd name="connsiteX20" fmla="*/ 3620655 w 4969164"/>
              <a:gd name="connsiteY20" fmla="*/ 83809 h 2045400"/>
              <a:gd name="connsiteX21" fmla="*/ 3694545 w 4969164"/>
              <a:gd name="connsiteY21" fmla="*/ 56100 h 2045400"/>
              <a:gd name="connsiteX22" fmla="*/ 3823855 w 4969164"/>
              <a:gd name="connsiteY22" fmla="*/ 19154 h 2045400"/>
              <a:gd name="connsiteX23" fmla="*/ 4756727 w 4969164"/>
              <a:gd name="connsiteY23" fmla="*/ 19154 h 2045400"/>
              <a:gd name="connsiteX24" fmla="*/ 4913745 w 4969164"/>
              <a:gd name="connsiteY24" fmla="*/ 681 h 2045400"/>
              <a:gd name="connsiteX25" fmla="*/ 4969164 w 4969164"/>
              <a:gd name="connsiteY25" fmla="*/ 681 h 2045400"/>
              <a:gd name="connsiteX0" fmla="*/ 0 w 4969164"/>
              <a:gd name="connsiteY0" fmla="*/ 1774063 h 2045400"/>
              <a:gd name="connsiteX1" fmla="*/ 508000 w 4969164"/>
              <a:gd name="connsiteY1" fmla="*/ 1801772 h 2045400"/>
              <a:gd name="connsiteX2" fmla="*/ 526473 w 4969164"/>
              <a:gd name="connsiteY2" fmla="*/ 2032681 h 2045400"/>
              <a:gd name="connsiteX3" fmla="*/ 840509 w 4969164"/>
              <a:gd name="connsiteY3" fmla="*/ 2014209 h 2045400"/>
              <a:gd name="connsiteX4" fmla="*/ 1136073 w 4969164"/>
              <a:gd name="connsiteY4" fmla="*/ 2004973 h 2045400"/>
              <a:gd name="connsiteX5" fmla="*/ 2179782 w 4969164"/>
              <a:gd name="connsiteY5" fmla="*/ 1995736 h 2045400"/>
              <a:gd name="connsiteX6" fmla="*/ 2198254 w 4969164"/>
              <a:gd name="connsiteY6" fmla="*/ 1644754 h 2045400"/>
              <a:gd name="connsiteX7" fmla="*/ 2272146 w 4969164"/>
              <a:gd name="connsiteY7" fmla="*/ 1275300 h 2045400"/>
              <a:gd name="connsiteX8" fmla="*/ 2272145 w 4969164"/>
              <a:gd name="connsiteY8" fmla="*/ 351664 h 2045400"/>
              <a:gd name="connsiteX9" fmla="*/ 2946400 w 4969164"/>
              <a:gd name="connsiteY9" fmla="*/ 351663 h 2045400"/>
              <a:gd name="connsiteX10" fmla="*/ 2992582 w 4969164"/>
              <a:gd name="connsiteY10" fmla="*/ 342427 h 2045400"/>
              <a:gd name="connsiteX11" fmla="*/ 3057236 w 4969164"/>
              <a:gd name="connsiteY11" fmla="*/ 333191 h 2045400"/>
              <a:gd name="connsiteX12" fmla="*/ 3094182 w 4969164"/>
              <a:gd name="connsiteY12" fmla="*/ 323954 h 2045400"/>
              <a:gd name="connsiteX13" fmla="*/ 3205018 w 4969164"/>
              <a:gd name="connsiteY13" fmla="*/ 305481 h 2045400"/>
              <a:gd name="connsiteX14" fmla="*/ 3297382 w 4969164"/>
              <a:gd name="connsiteY14" fmla="*/ 287009 h 2045400"/>
              <a:gd name="connsiteX15" fmla="*/ 3352800 w 4969164"/>
              <a:gd name="connsiteY15" fmla="*/ 259300 h 2045400"/>
              <a:gd name="connsiteX16" fmla="*/ 3389745 w 4969164"/>
              <a:gd name="connsiteY16" fmla="*/ 203881 h 2045400"/>
              <a:gd name="connsiteX17" fmla="*/ 3417455 w 4969164"/>
              <a:gd name="connsiteY17" fmla="*/ 185409 h 2045400"/>
              <a:gd name="connsiteX18" fmla="*/ 3491345 w 4969164"/>
              <a:gd name="connsiteY18" fmla="*/ 129991 h 2045400"/>
              <a:gd name="connsiteX19" fmla="*/ 3537527 w 4969164"/>
              <a:gd name="connsiteY19" fmla="*/ 111518 h 2045400"/>
              <a:gd name="connsiteX20" fmla="*/ 3620655 w 4969164"/>
              <a:gd name="connsiteY20" fmla="*/ 83809 h 2045400"/>
              <a:gd name="connsiteX21" fmla="*/ 3694545 w 4969164"/>
              <a:gd name="connsiteY21" fmla="*/ 56100 h 2045400"/>
              <a:gd name="connsiteX22" fmla="*/ 3823855 w 4969164"/>
              <a:gd name="connsiteY22" fmla="*/ 19154 h 2045400"/>
              <a:gd name="connsiteX23" fmla="*/ 4756727 w 4969164"/>
              <a:gd name="connsiteY23" fmla="*/ 19154 h 2045400"/>
              <a:gd name="connsiteX24" fmla="*/ 4913745 w 4969164"/>
              <a:gd name="connsiteY24" fmla="*/ 681 h 2045400"/>
              <a:gd name="connsiteX25" fmla="*/ 4969164 w 4969164"/>
              <a:gd name="connsiteY25" fmla="*/ 681 h 2045400"/>
              <a:gd name="connsiteX0" fmla="*/ 0 w 4969164"/>
              <a:gd name="connsiteY0" fmla="*/ 1774063 h 2045400"/>
              <a:gd name="connsiteX1" fmla="*/ 508000 w 4969164"/>
              <a:gd name="connsiteY1" fmla="*/ 1801772 h 2045400"/>
              <a:gd name="connsiteX2" fmla="*/ 526473 w 4969164"/>
              <a:gd name="connsiteY2" fmla="*/ 2032681 h 2045400"/>
              <a:gd name="connsiteX3" fmla="*/ 840509 w 4969164"/>
              <a:gd name="connsiteY3" fmla="*/ 2014209 h 2045400"/>
              <a:gd name="connsiteX4" fmla="*/ 1136073 w 4969164"/>
              <a:gd name="connsiteY4" fmla="*/ 2004973 h 2045400"/>
              <a:gd name="connsiteX5" fmla="*/ 2179782 w 4969164"/>
              <a:gd name="connsiteY5" fmla="*/ 1995736 h 2045400"/>
              <a:gd name="connsiteX6" fmla="*/ 2198254 w 4969164"/>
              <a:gd name="connsiteY6" fmla="*/ 1644754 h 2045400"/>
              <a:gd name="connsiteX7" fmla="*/ 2272146 w 4969164"/>
              <a:gd name="connsiteY7" fmla="*/ 1275300 h 2045400"/>
              <a:gd name="connsiteX8" fmla="*/ 2272145 w 4969164"/>
              <a:gd name="connsiteY8" fmla="*/ 351664 h 2045400"/>
              <a:gd name="connsiteX9" fmla="*/ 2946400 w 4969164"/>
              <a:gd name="connsiteY9" fmla="*/ 351663 h 2045400"/>
              <a:gd name="connsiteX10" fmla="*/ 2992582 w 4969164"/>
              <a:gd name="connsiteY10" fmla="*/ 342427 h 2045400"/>
              <a:gd name="connsiteX11" fmla="*/ 3057236 w 4969164"/>
              <a:gd name="connsiteY11" fmla="*/ 333191 h 2045400"/>
              <a:gd name="connsiteX12" fmla="*/ 3094182 w 4969164"/>
              <a:gd name="connsiteY12" fmla="*/ 323954 h 2045400"/>
              <a:gd name="connsiteX13" fmla="*/ 3205018 w 4969164"/>
              <a:gd name="connsiteY13" fmla="*/ 305481 h 2045400"/>
              <a:gd name="connsiteX14" fmla="*/ 3297382 w 4969164"/>
              <a:gd name="connsiteY14" fmla="*/ 287009 h 2045400"/>
              <a:gd name="connsiteX15" fmla="*/ 3352800 w 4969164"/>
              <a:gd name="connsiteY15" fmla="*/ 259300 h 2045400"/>
              <a:gd name="connsiteX16" fmla="*/ 3389745 w 4969164"/>
              <a:gd name="connsiteY16" fmla="*/ 203881 h 2045400"/>
              <a:gd name="connsiteX17" fmla="*/ 3417455 w 4969164"/>
              <a:gd name="connsiteY17" fmla="*/ 185409 h 2045400"/>
              <a:gd name="connsiteX18" fmla="*/ 3491345 w 4969164"/>
              <a:gd name="connsiteY18" fmla="*/ 129991 h 2045400"/>
              <a:gd name="connsiteX19" fmla="*/ 3537527 w 4969164"/>
              <a:gd name="connsiteY19" fmla="*/ 111518 h 2045400"/>
              <a:gd name="connsiteX20" fmla="*/ 3620655 w 4969164"/>
              <a:gd name="connsiteY20" fmla="*/ 83809 h 2045400"/>
              <a:gd name="connsiteX21" fmla="*/ 3694545 w 4969164"/>
              <a:gd name="connsiteY21" fmla="*/ 56100 h 2045400"/>
              <a:gd name="connsiteX22" fmla="*/ 3823855 w 4969164"/>
              <a:gd name="connsiteY22" fmla="*/ 19154 h 2045400"/>
              <a:gd name="connsiteX23" fmla="*/ 4756727 w 4969164"/>
              <a:gd name="connsiteY23" fmla="*/ 19154 h 2045400"/>
              <a:gd name="connsiteX24" fmla="*/ 4913745 w 4969164"/>
              <a:gd name="connsiteY24" fmla="*/ 681 h 2045400"/>
              <a:gd name="connsiteX25" fmla="*/ 4969164 w 4969164"/>
              <a:gd name="connsiteY25" fmla="*/ 681 h 2045400"/>
              <a:gd name="connsiteX0" fmla="*/ 0 w 4969164"/>
              <a:gd name="connsiteY0" fmla="*/ 1774063 h 2045400"/>
              <a:gd name="connsiteX1" fmla="*/ 508000 w 4969164"/>
              <a:gd name="connsiteY1" fmla="*/ 1801772 h 2045400"/>
              <a:gd name="connsiteX2" fmla="*/ 526473 w 4969164"/>
              <a:gd name="connsiteY2" fmla="*/ 2032681 h 2045400"/>
              <a:gd name="connsiteX3" fmla="*/ 840509 w 4969164"/>
              <a:gd name="connsiteY3" fmla="*/ 2014209 h 2045400"/>
              <a:gd name="connsiteX4" fmla="*/ 1136073 w 4969164"/>
              <a:gd name="connsiteY4" fmla="*/ 2004973 h 2045400"/>
              <a:gd name="connsiteX5" fmla="*/ 2179782 w 4969164"/>
              <a:gd name="connsiteY5" fmla="*/ 1995736 h 2045400"/>
              <a:gd name="connsiteX6" fmla="*/ 2198254 w 4969164"/>
              <a:gd name="connsiteY6" fmla="*/ 1644754 h 2045400"/>
              <a:gd name="connsiteX7" fmla="*/ 2272146 w 4969164"/>
              <a:gd name="connsiteY7" fmla="*/ 1275300 h 2045400"/>
              <a:gd name="connsiteX8" fmla="*/ 2272145 w 4969164"/>
              <a:gd name="connsiteY8" fmla="*/ 351664 h 2045400"/>
              <a:gd name="connsiteX9" fmla="*/ 2946400 w 4969164"/>
              <a:gd name="connsiteY9" fmla="*/ 351663 h 2045400"/>
              <a:gd name="connsiteX10" fmla="*/ 2992582 w 4969164"/>
              <a:gd name="connsiteY10" fmla="*/ 342427 h 2045400"/>
              <a:gd name="connsiteX11" fmla="*/ 3057236 w 4969164"/>
              <a:gd name="connsiteY11" fmla="*/ 333191 h 2045400"/>
              <a:gd name="connsiteX12" fmla="*/ 3094182 w 4969164"/>
              <a:gd name="connsiteY12" fmla="*/ 323954 h 2045400"/>
              <a:gd name="connsiteX13" fmla="*/ 3205018 w 4969164"/>
              <a:gd name="connsiteY13" fmla="*/ 305481 h 2045400"/>
              <a:gd name="connsiteX14" fmla="*/ 3297382 w 4969164"/>
              <a:gd name="connsiteY14" fmla="*/ 287009 h 2045400"/>
              <a:gd name="connsiteX15" fmla="*/ 3352800 w 4969164"/>
              <a:gd name="connsiteY15" fmla="*/ 259300 h 2045400"/>
              <a:gd name="connsiteX16" fmla="*/ 3389745 w 4969164"/>
              <a:gd name="connsiteY16" fmla="*/ 203881 h 2045400"/>
              <a:gd name="connsiteX17" fmla="*/ 3417455 w 4969164"/>
              <a:gd name="connsiteY17" fmla="*/ 185409 h 2045400"/>
              <a:gd name="connsiteX18" fmla="*/ 3491345 w 4969164"/>
              <a:gd name="connsiteY18" fmla="*/ 129991 h 2045400"/>
              <a:gd name="connsiteX19" fmla="*/ 3537527 w 4969164"/>
              <a:gd name="connsiteY19" fmla="*/ 111518 h 2045400"/>
              <a:gd name="connsiteX20" fmla="*/ 3620655 w 4969164"/>
              <a:gd name="connsiteY20" fmla="*/ 83809 h 2045400"/>
              <a:gd name="connsiteX21" fmla="*/ 3694545 w 4969164"/>
              <a:gd name="connsiteY21" fmla="*/ 56100 h 2045400"/>
              <a:gd name="connsiteX22" fmla="*/ 3823855 w 4969164"/>
              <a:gd name="connsiteY22" fmla="*/ 19154 h 2045400"/>
              <a:gd name="connsiteX23" fmla="*/ 4756727 w 4969164"/>
              <a:gd name="connsiteY23" fmla="*/ 19154 h 2045400"/>
              <a:gd name="connsiteX24" fmla="*/ 4913745 w 4969164"/>
              <a:gd name="connsiteY24" fmla="*/ 681 h 2045400"/>
              <a:gd name="connsiteX25" fmla="*/ 4969164 w 4969164"/>
              <a:gd name="connsiteY25" fmla="*/ 681 h 2045400"/>
              <a:gd name="connsiteX0" fmla="*/ 0 w 4969164"/>
              <a:gd name="connsiteY0" fmla="*/ 1774063 h 2045400"/>
              <a:gd name="connsiteX1" fmla="*/ 508000 w 4969164"/>
              <a:gd name="connsiteY1" fmla="*/ 1801772 h 2045400"/>
              <a:gd name="connsiteX2" fmla="*/ 526473 w 4969164"/>
              <a:gd name="connsiteY2" fmla="*/ 2032681 h 2045400"/>
              <a:gd name="connsiteX3" fmla="*/ 840509 w 4969164"/>
              <a:gd name="connsiteY3" fmla="*/ 2014209 h 2045400"/>
              <a:gd name="connsiteX4" fmla="*/ 1136073 w 4969164"/>
              <a:gd name="connsiteY4" fmla="*/ 2004973 h 2045400"/>
              <a:gd name="connsiteX5" fmla="*/ 2179782 w 4969164"/>
              <a:gd name="connsiteY5" fmla="*/ 1995736 h 2045400"/>
              <a:gd name="connsiteX6" fmla="*/ 2198254 w 4969164"/>
              <a:gd name="connsiteY6" fmla="*/ 1644754 h 2045400"/>
              <a:gd name="connsiteX7" fmla="*/ 2272146 w 4969164"/>
              <a:gd name="connsiteY7" fmla="*/ 1275300 h 2045400"/>
              <a:gd name="connsiteX8" fmla="*/ 2272145 w 4969164"/>
              <a:gd name="connsiteY8" fmla="*/ 351664 h 2045400"/>
              <a:gd name="connsiteX9" fmla="*/ 2946400 w 4969164"/>
              <a:gd name="connsiteY9" fmla="*/ 351663 h 2045400"/>
              <a:gd name="connsiteX10" fmla="*/ 3057236 w 4969164"/>
              <a:gd name="connsiteY10" fmla="*/ 333191 h 2045400"/>
              <a:gd name="connsiteX11" fmla="*/ 3094182 w 4969164"/>
              <a:gd name="connsiteY11" fmla="*/ 323954 h 2045400"/>
              <a:gd name="connsiteX12" fmla="*/ 3205018 w 4969164"/>
              <a:gd name="connsiteY12" fmla="*/ 305481 h 2045400"/>
              <a:gd name="connsiteX13" fmla="*/ 3297382 w 4969164"/>
              <a:gd name="connsiteY13" fmla="*/ 287009 h 2045400"/>
              <a:gd name="connsiteX14" fmla="*/ 3352800 w 4969164"/>
              <a:gd name="connsiteY14" fmla="*/ 259300 h 2045400"/>
              <a:gd name="connsiteX15" fmla="*/ 3389745 w 4969164"/>
              <a:gd name="connsiteY15" fmla="*/ 203881 h 2045400"/>
              <a:gd name="connsiteX16" fmla="*/ 3417455 w 4969164"/>
              <a:gd name="connsiteY16" fmla="*/ 185409 h 2045400"/>
              <a:gd name="connsiteX17" fmla="*/ 3491345 w 4969164"/>
              <a:gd name="connsiteY17" fmla="*/ 129991 h 2045400"/>
              <a:gd name="connsiteX18" fmla="*/ 3537527 w 4969164"/>
              <a:gd name="connsiteY18" fmla="*/ 111518 h 2045400"/>
              <a:gd name="connsiteX19" fmla="*/ 3620655 w 4969164"/>
              <a:gd name="connsiteY19" fmla="*/ 83809 h 2045400"/>
              <a:gd name="connsiteX20" fmla="*/ 3694545 w 4969164"/>
              <a:gd name="connsiteY20" fmla="*/ 56100 h 2045400"/>
              <a:gd name="connsiteX21" fmla="*/ 3823855 w 4969164"/>
              <a:gd name="connsiteY21" fmla="*/ 19154 h 2045400"/>
              <a:gd name="connsiteX22" fmla="*/ 4756727 w 4969164"/>
              <a:gd name="connsiteY22" fmla="*/ 19154 h 2045400"/>
              <a:gd name="connsiteX23" fmla="*/ 4913745 w 4969164"/>
              <a:gd name="connsiteY23" fmla="*/ 681 h 2045400"/>
              <a:gd name="connsiteX24" fmla="*/ 4969164 w 4969164"/>
              <a:gd name="connsiteY24" fmla="*/ 681 h 2045400"/>
              <a:gd name="connsiteX0" fmla="*/ 0 w 4969164"/>
              <a:gd name="connsiteY0" fmla="*/ 1774063 h 2045400"/>
              <a:gd name="connsiteX1" fmla="*/ 508000 w 4969164"/>
              <a:gd name="connsiteY1" fmla="*/ 1801772 h 2045400"/>
              <a:gd name="connsiteX2" fmla="*/ 526473 w 4969164"/>
              <a:gd name="connsiteY2" fmla="*/ 2032681 h 2045400"/>
              <a:gd name="connsiteX3" fmla="*/ 840509 w 4969164"/>
              <a:gd name="connsiteY3" fmla="*/ 2014209 h 2045400"/>
              <a:gd name="connsiteX4" fmla="*/ 1136073 w 4969164"/>
              <a:gd name="connsiteY4" fmla="*/ 2004973 h 2045400"/>
              <a:gd name="connsiteX5" fmla="*/ 2179782 w 4969164"/>
              <a:gd name="connsiteY5" fmla="*/ 1995736 h 2045400"/>
              <a:gd name="connsiteX6" fmla="*/ 2198254 w 4969164"/>
              <a:gd name="connsiteY6" fmla="*/ 1644754 h 2045400"/>
              <a:gd name="connsiteX7" fmla="*/ 2272146 w 4969164"/>
              <a:gd name="connsiteY7" fmla="*/ 1275300 h 2045400"/>
              <a:gd name="connsiteX8" fmla="*/ 2272145 w 4969164"/>
              <a:gd name="connsiteY8" fmla="*/ 351664 h 2045400"/>
              <a:gd name="connsiteX9" fmla="*/ 2946400 w 4969164"/>
              <a:gd name="connsiteY9" fmla="*/ 351663 h 2045400"/>
              <a:gd name="connsiteX10" fmla="*/ 3094182 w 4969164"/>
              <a:gd name="connsiteY10" fmla="*/ 323954 h 2045400"/>
              <a:gd name="connsiteX11" fmla="*/ 3205018 w 4969164"/>
              <a:gd name="connsiteY11" fmla="*/ 305481 h 2045400"/>
              <a:gd name="connsiteX12" fmla="*/ 3297382 w 4969164"/>
              <a:gd name="connsiteY12" fmla="*/ 287009 h 2045400"/>
              <a:gd name="connsiteX13" fmla="*/ 3352800 w 4969164"/>
              <a:gd name="connsiteY13" fmla="*/ 259300 h 2045400"/>
              <a:gd name="connsiteX14" fmla="*/ 3389745 w 4969164"/>
              <a:gd name="connsiteY14" fmla="*/ 203881 h 2045400"/>
              <a:gd name="connsiteX15" fmla="*/ 3417455 w 4969164"/>
              <a:gd name="connsiteY15" fmla="*/ 185409 h 2045400"/>
              <a:gd name="connsiteX16" fmla="*/ 3491345 w 4969164"/>
              <a:gd name="connsiteY16" fmla="*/ 129991 h 2045400"/>
              <a:gd name="connsiteX17" fmla="*/ 3537527 w 4969164"/>
              <a:gd name="connsiteY17" fmla="*/ 111518 h 2045400"/>
              <a:gd name="connsiteX18" fmla="*/ 3620655 w 4969164"/>
              <a:gd name="connsiteY18" fmla="*/ 83809 h 2045400"/>
              <a:gd name="connsiteX19" fmla="*/ 3694545 w 4969164"/>
              <a:gd name="connsiteY19" fmla="*/ 56100 h 2045400"/>
              <a:gd name="connsiteX20" fmla="*/ 3823855 w 4969164"/>
              <a:gd name="connsiteY20" fmla="*/ 19154 h 2045400"/>
              <a:gd name="connsiteX21" fmla="*/ 4756727 w 4969164"/>
              <a:gd name="connsiteY21" fmla="*/ 19154 h 2045400"/>
              <a:gd name="connsiteX22" fmla="*/ 4913745 w 4969164"/>
              <a:gd name="connsiteY22" fmla="*/ 681 h 2045400"/>
              <a:gd name="connsiteX23" fmla="*/ 4969164 w 4969164"/>
              <a:gd name="connsiteY23" fmla="*/ 681 h 2045400"/>
              <a:gd name="connsiteX0" fmla="*/ 0 w 4969164"/>
              <a:gd name="connsiteY0" fmla="*/ 1774063 h 2045400"/>
              <a:gd name="connsiteX1" fmla="*/ 508000 w 4969164"/>
              <a:gd name="connsiteY1" fmla="*/ 1801772 h 2045400"/>
              <a:gd name="connsiteX2" fmla="*/ 526473 w 4969164"/>
              <a:gd name="connsiteY2" fmla="*/ 2032681 h 2045400"/>
              <a:gd name="connsiteX3" fmla="*/ 840509 w 4969164"/>
              <a:gd name="connsiteY3" fmla="*/ 2014209 h 2045400"/>
              <a:gd name="connsiteX4" fmla="*/ 1136073 w 4969164"/>
              <a:gd name="connsiteY4" fmla="*/ 2004973 h 2045400"/>
              <a:gd name="connsiteX5" fmla="*/ 2179782 w 4969164"/>
              <a:gd name="connsiteY5" fmla="*/ 1995736 h 2045400"/>
              <a:gd name="connsiteX6" fmla="*/ 2198254 w 4969164"/>
              <a:gd name="connsiteY6" fmla="*/ 1644754 h 2045400"/>
              <a:gd name="connsiteX7" fmla="*/ 2272146 w 4969164"/>
              <a:gd name="connsiteY7" fmla="*/ 1275300 h 2045400"/>
              <a:gd name="connsiteX8" fmla="*/ 2272145 w 4969164"/>
              <a:gd name="connsiteY8" fmla="*/ 351664 h 2045400"/>
              <a:gd name="connsiteX9" fmla="*/ 2946400 w 4969164"/>
              <a:gd name="connsiteY9" fmla="*/ 351663 h 2045400"/>
              <a:gd name="connsiteX10" fmla="*/ 3205018 w 4969164"/>
              <a:gd name="connsiteY10" fmla="*/ 305481 h 2045400"/>
              <a:gd name="connsiteX11" fmla="*/ 3297382 w 4969164"/>
              <a:gd name="connsiteY11" fmla="*/ 287009 h 2045400"/>
              <a:gd name="connsiteX12" fmla="*/ 3352800 w 4969164"/>
              <a:gd name="connsiteY12" fmla="*/ 259300 h 2045400"/>
              <a:gd name="connsiteX13" fmla="*/ 3389745 w 4969164"/>
              <a:gd name="connsiteY13" fmla="*/ 203881 h 2045400"/>
              <a:gd name="connsiteX14" fmla="*/ 3417455 w 4969164"/>
              <a:gd name="connsiteY14" fmla="*/ 185409 h 2045400"/>
              <a:gd name="connsiteX15" fmla="*/ 3491345 w 4969164"/>
              <a:gd name="connsiteY15" fmla="*/ 129991 h 2045400"/>
              <a:gd name="connsiteX16" fmla="*/ 3537527 w 4969164"/>
              <a:gd name="connsiteY16" fmla="*/ 111518 h 2045400"/>
              <a:gd name="connsiteX17" fmla="*/ 3620655 w 4969164"/>
              <a:gd name="connsiteY17" fmla="*/ 83809 h 2045400"/>
              <a:gd name="connsiteX18" fmla="*/ 3694545 w 4969164"/>
              <a:gd name="connsiteY18" fmla="*/ 56100 h 2045400"/>
              <a:gd name="connsiteX19" fmla="*/ 3823855 w 4969164"/>
              <a:gd name="connsiteY19" fmla="*/ 19154 h 2045400"/>
              <a:gd name="connsiteX20" fmla="*/ 4756727 w 4969164"/>
              <a:gd name="connsiteY20" fmla="*/ 19154 h 2045400"/>
              <a:gd name="connsiteX21" fmla="*/ 4913745 w 4969164"/>
              <a:gd name="connsiteY21" fmla="*/ 681 h 2045400"/>
              <a:gd name="connsiteX22" fmla="*/ 4969164 w 4969164"/>
              <a:gd name="connsiteY22" fmla="*/ 681 h 2045400"/>
              <a:gd name="connsiteX0" fmla="*/ 0 w 4969164"/>
              <a:gd name="connsiteY0" fmla="*/ 1774063 h 2045400"/>
              <a:gd name="connsiteX1" fmla="*/ 508000 w 4969164"/>
              <a:gd name="connsiteY1" fmla="*/ 1801772 h 2045400"/>
              <a:gd name="connsiteX2" fmla="*/ 526473 w 4969164"/>
              <a:gd name="connsiteY2" fmla="*/ 2032681 h 2045400"/>
              <a:gd name="connsiteX3" fmla="*/ 840509 w 4969164"/>
              <a:gd name="connsiteY3" fmla="*/ 2014209 h 2045400"/>
              <a:gd name="connsiteX4" fmla="*/ 1136073 w 4969164"/>
              <a:gd name="connsiteY4" fmla="*/ 2004973 h 2045400"/>
              <a:gd name="connsiteX5" fmla="*/ 2179782 w 4969164"/>
              <a:gd name="connsiteY5" fmla="*/ 1995736 h 2045400"/>
              <a:gd name="connsiteX6" fmla="*/ 2198254 w 4969164"/>
              <a:gd name="connsiteY6" fmla="*/ 1644754 h 2045400"/>
              <a:gd name="connsiteX7" fmla="*/ 2272146 w 4969164"/>
              <a:gd name="connsiteY7" fmla="*/ 1275300 h 2045400"/>
              <a:gd name="connsiteX8" fmla="*/ 2272145 w 4969164"/>
              <a:gd name="connsiteY8" fmla="*/ 351664 h 2045400"/>
              <a:gd name="connsiteX9" fmla="*/ 2946400 w 4969164"/>
              <a:gd name="connsiteY9" fmla="*/ 351663 h 2045400"/>
              <a:gd name="connsiteX10" fmla="*/ 3297382 w 4969164"/>
              <a:gd name="connsiteY10" fmla="*/ 287009 h 2045400"/>
              <a:gd name="connsiteX11" fmla="*/ 3352800 w 4969164"/>
              <a:gd name="connsiteY11" fmla="*/ 259300 h 2045400"/>
              <a:gd name="connsiteX12" fmla="*/ 3389745 w 4969164"/>
              <a:gd name="connsiteY12" fmla="*/ 203881 h 2045400"/>
              <a:gd name="connsiteX13" fmla="*/ 3417455 w 4969164"/>
              <a:gd name="connsiteY13" fmla="*/ 185409 h 2045400"/>
              <a:gd name="connsiteX14" fmla="*/ 3491345 w 4969164"/>
              <a:gd name="connsiteY14" fmla="*/ 129991 h 2045400"/>
              <a:gd name="connsiteX15" fmla="*/ 3537527 w 4969164"/>
              <a:gd name="connsiteY15" fmla="*/ 111518 h 2045400"/>
              <a:gd name="connsiteX16" fmla="*/ 3620655 w 4969164"/>
              <a:gd name="connsiteY16" fmla="*/ 83809 h 2045400"/>
              <a:gd name="connsiteX17" fmla="*/ 3694545 w 4969164"/>
              <a:gd name="connsiteY17" fmla="*/ 56100 h 2045400"/>
              <a:gd name="connsiteX18" fmla="*/ 3823855 w 4969164"/>
              <a:gd name="connsiteY18" fmla="*/ 19154 h 2045400"/>
              <a:gd name="connsiteX19" fmla="*/ 4756727 w 4969164"/>
              <a:gd name="connsiteY19" fmla="*/ 19154 h 2045400"/>
              <a:gd name="connsiteX20" fmla="*/ 4913745 w 4969164"/>
              <a:gd name="connsiteY20" fmla="*/ 681 h 2045400"/>
              <a:gd name="connsiteX21" fmla="*/ 4969164 w 4969164"/>
              <a:gd name="connsiteY21" fmla="*/ 681 h 2045400"/>
              <a:gd name="connsiteX0" fmla="*/ 0 w 4969164"/>
              <a:gd name="connsiteY0" fmla="*/ 1774063 h 2045400"/>
              <a:gd name="connsiteX1" fmla="*/ 508000 w 4969164"/>
              <a:gd name="connsiteY1" fmla="*/ 1801772 h 2045400"/>
              <a:gd name="connsiteX2" fmla="*/ 526473 w 4969164"/>
              <a:gd name="connsiteY2" fmla="*/ 2032681 h 2045400"/>
              <a:gd name="connsiteX3" fmla="*/ 840509 w 4969164"/>
              <a:gd name="connsiteY3" fmla="*/ 2014209 h 2045400"/>
              <a:gd name="connsiteX4" fmla="*/ 1136073 w 4969164"/>
              <a:gd name="connsiteY4" fmla="*/ 2004973 h 2045400"/>
              <a:gd name="connsiteX5" fmla="*/ 2179782 w 4969164"/>
              <a:gd name="connsiteY5" fmla="*/ 1995736 h 2045400"/>
              <a:gd name="connsiteX6" fmla="*/ 2198254 w 4969164"/>
              <a:gd name="connsiteY6" fmla="*/ 1644754 h 2045400"/>
              <a:gd name="connsiteX7" fmla="*/ 2272146 w 4969164"/>
              <a:gd name="connsiteY7" fmla="*/ 1275300 h 2045400"/>
              <a:gd name="connsiteX8" fmla="*/ 2272145 w 4969164"/>
              <a:gd name="connsiteY8" fmla="*/ 351664 h 2045400"/>
              <a:gd name="connsiteX9" fmla="*/ 2946400 w 4969164"/>
              <a:gd name="connsiteY9" fmla="*/ 351663 h 2045400"/>
              <a:gd name="connsiteX10" fmla="*/ 3297382 w 4969164"/>
              <a:gd name="connsiteY10" fmla="*/ 287009 h 2045400"/>
              <a:gd name="connsiteX11" fmla="*/ 3389745 w 4969164"/>
              <a:gd name="connsiteY11" fmla="*/ 203881 h 2045400"/>
              <a:gd name="connsiteX12" fmla="*/ 3417455 w 4969164"/>
              <a:gd name="connsiteY12" fmla="*/ 185409 h 2045400"/>
              <a:gd name="connsiteX13" fmla="*/ 3491345 w 4969164"/>
              <a:gd name="connsiteY13" fmla="*/ 129991 h 2045400"/>
              <a:gd name="connsiteX14" fmla="*/ 3537527 w 4969164"/>
              <a:gd name="connsiteY14" fmla="*/ 111518 h 2045400"/>
              <a:gd name="connsiteX15" fmla="*/ 3620655 w 4969164"/>
              <a:gd name="connsiteY15" fmla="*/ 83809 h 2045400"/>
              <a:gd name="connsiteX16" fmla="*/ 3694545 w 4969164"/>
              <a:gd name="connsiteY16" fmla="*/ 56100 h 2045400"/>
              <a:gd name="connsiteX17" fmla="*/ 3823855 w 4969164"/>
              <a:gd name="connsiteY17" fmla="*/ 19154 h 2045400"/>
              <a:gd name="connsiteX18" fmla="*/ 4756727 w 4969164"/>
              <a:gd name="connsiteY18" fmla="*/ 19154 h 2045400"/>
              <a:gd name="connsiteX19" fmla="*/ 4913745 w 4969164"/>
              <a:gd name="connsiteY19" fmla="*/ 681 h 2045400"/>
              <a:gd name="connsiteX20" fmla="*/ 4969164 w 4969164"/>
              <a:gd name="connsiteY20" fmla="*/ 681 h 2045400"/>
              <a:gd name="connsiteX0" fmla="*/ 0 w 4969164"/>
              <a:gd name="connsiteY0" fmla="*/ 1774063 h 2045400"/>
              <a:gd name="connsiteX1" fmla="*/ 508000 w 4969164"/>
              <a:gd name="connsiteY1" fmla="*/ 1801772 h 2045400"/>
              <a:gd name="connsiteX2" fmla="*/ 526473 w 4969164"/>
              <a:gd name="connsiteY2" fmla="*/ 2032681 h 2045400"/>
              <a:gd name="connsiteX3" fmla="*/ 840509 w 4969164"/>
              <a:gd name="connsiteY3" fmla="*/ 2014209 h 2045400"/>
              <a:gd name="connsiteX4" fmla="*/ 1136073 w 4969164"/>
              <a:gd name="connsiteY4" fmla="*/ 2004973 h 2045400"/>
              <a:gd name="connsiteX5" fmla="*/ 2179782 w 4969164"/>
              <a:gd name="connsiteY5" fmla="*/ 1995736 h 2045400"/>
              <a:gd name="connsiteX6" fmla="*/ 2198254 w 4969164"/>
              <a:gd name="connsiteY6" fmla="*/ 1644754 h 2045400"/>
              <a:gd name="connsiteX7" fmla="*/ 2272146 w 4969164"/>
              <a:gd name="connsiteY7" fmla="*/ 1275300 h 2045400"/>
              <a:gd name="connsiteX8" fmla="*/ 2272145 w 4969164"/>
              <a:gd name="connsiteY8" fmla="*/ 351664 h 2045400"/>
              <a:gd name="connsiteX9" fmla="*/ 2946400 w 4969164"/>
              <a:gd name="connsiteY9" fmla="*/ 351663 h 2045400"/>
              <a:gd name="connsiteX10" fmla="*/ 3297382 w 4969164"/>
              <a:gd name="connsiteY10" fmla="*/ 287009 h 2045400"/>
              <a:gd name="connsiteX11" fmla="*/ 3389745 w 4969164"/>
              <a:gd name="connsiteY11" fmla="*/ 203881 h 2045400"/>
              <a:gd name="connsiteX12" fmla="*/ 3491345 w 4969164"/>
              <a:gd name="connsiteY12" fmla="*/ 129991 h 2045400"/>
              <a:gd name="connsiteX13" fmla="*/ 3537527 w 4969164"/>
              <a:gd name="connsiteY13" fmla="*/ 111518 h 2045400"/>
              <a:gd name="connsiteX14" fmla="*/ 3620655 w 4969164"/>
              <a:gd name="connsiteY14" fmla="*/ 83809 h 2045400"/>
              <a:gd name="connsiteX15" fmla="*/ 3694545 w 4969164"/>
              <a:gd name="connsiteY15" fmla="*/ 56100 h 2045400"/>
              <a:gd name="connsiteX16" fmla="*/ 3823855 w 4969164"/>
              <a:gd name="connsiteY16" fmla="*/ 19154 h 2045400"/>
              <a:gd name="connsiteX17" fmla="*/ 4756727 w 4969164"/>
              <a:gd name="connsiteY17" fmla="*/ 19154 h 2045400"/>
              <a:gd name="connsiteX18" fmla="*/ 4913745 w 4969164"/>
              <a:gd name="connsiteY18" fmla="*/ 681 h 2045400"/>
              <a:gd name="connsiteX19" fmla="*/ 4969164 w 4969164"/>
              <a:gd name="connsiteY19" fmla="*/ 681 h 2045400"/>
              <a:gd name="connsiteX0" fmla="*/ 0 w 4969164"/>
              <a:gd name="connsiteY0" fmla="*/ 1774063 h 2045400"/>
              <a:gd name="connsiteX1" fmla="*/ 508000 w 4969164"/>
              <a:gd name="connsiteY1" fmla="*/ 1801772 h 2045400"/>
              <a:gd name="connsiteX2" fmla="*/ 526473 w 4969164"/>
              <a:gd name="connsiteY2" fmla="*/ 2032681 h 2045400"/>
              <a:gd name="connsiteX3" fmla="*/ 840509 w 4969164"/>
              <a:gd name="connsiteY3" fmla="*/ 2014209 h 2045400"/>
              <a:gd name="connsiteX4" fmla="*/ 1136073 w 4969164"/>
              <a:gd name="connsiteY4" fmla="*/ 2004973 h 2045400"/>
              <a:gd name="connsiteX5" fmla="*/ 2179782 w 4969164"/>
              <a:gd name="connsiteY5" fmla="*/ 1995736 h 2045400"/>
              <a:gd name="connsiteX6" fmla="*/ 2198254 w 4969164"/>
              <a:gd name="connsiteY6" fmla="*/ 1644754 h 2045400"/>
              <a:gd name="connsiteX7" fmla="*/ 2272146 w 4969164"/>
              <a:gd name="connsiteY7" fmla="*/ 1275300 h 2045400"/>
              <a:gd name="connsiteX8" fmla="*/ 2272145 w 4969164"/>
              <a:gd name="connsiteY8" fmla="*/ 351664 h 2045400"/>
              <a:gd name="connsiteX9" fmla="*/ 2946400 w 4969164"/>
              <a:gd name="connsiteY9" fmla="*/ 351663 h 2045400"/>
              <a:gd name="connsiteX10" fmla="*/ 3297382 w 4969164"/>
              <a:gd name="connsiteY10" fmla="*/ 287009 h 2045400"/>
              <a:gd name="connsiteX11" fmla="*/ 3408218 w 4969164"/>
              <a:gd name="connsiteY11" fmla="*/ 93045 h 2045400"/>
              <a:gd name="connsiteX12" fmla="*/ 3491345 w 4969164"/>
              <a:gd name="connsiteY12" fmla="*/ 129991 h 2045400"/>
              <a:gd name="connsiteX13" fmla="*/ 3537527 w 4969164"/>
              <a:gd name="connsiteY13" fmla="*/ 111518 h 2045400"/>
              <a:gd name="connsiteX14" fmla="*/ 3620655 w 4969164"/>
              <a:gd name="connsiteY14" fmla="*/ 83809 h 2045400"/>
              <a:gd name="connsiteX15" fmla="*/ 3694545 w 4969164"/>
              <a:gd name="connsiteY15" fmla="*/ 56100 h 2045400"/>
              <a:gd name="connsiteX16" fmla="*/ 3823855 w 4969164"/>
              <a:gd name="connsiteY16" fmla="*/ 19154 h 2045400"/>
              <a:gd name="connsiteX17" fmla="*/ 4756727 w 4969164"/>
              <a:gd name="connsiteY17" fmla="*/ 19154 h 2045400"/>
              <a:gd name="connsiteX18" fmla="*/ 4913745 w 4969164"/>
              <a:gd name="connsiteY18" fmla="*/ 681 h 2045400"/>
              <a:gd name="connsiteX19" fmla="*/ 4969164 w 4969164"/>
              <a:gd name="connsiteY19" fmla="*/ 681 h 2045400"/>
              <a:gd name="connsiteX0" fmla="*/ 0 w 4969164"/>
              <a:gd name="connsiteY0" fmla="*/ 1774063 h 2045400"/>
              <a:gd name="connsiteX1" fmla="*/ 508000 w 4969164"/>
              <a:gd name="connsiteY1" fmla="*/ 1801772 h 2045400"/>
              <a:gd name="connsiteX2" fmla="*/ 526473 w 4969164"/>
              <a:gd name="connsiteY2" fmla="*/ 2032681 h 2045400"/>
              <a:gd name="connsiteX3" fmla="*/ 840509 w 4969164"/>
              <a:gd name="connsiteY3" fmla="*/ 2014209 h 2045400"/>
              <a:gd name="connsiteX4" fmla="*/ 1136073 w 4969164"/>
              <a:gd name="connsiteY4" fmla="*/ 2004973 h 2045400"/>
              <a:gd name="connsiteX5" fmla="*/ 2179782 w 4969164"/>
              <a:gd name="connsiteY5" fmla="*/ 1995736 h 2045400"/>
              <a:gd name="connsiteX6" fmla="*/ 2198254 w 4969164"/>
              <a:gd name="connsiteY6" fmla="*/ 1644754 h 2045400"/>
              <a:gd name="connsiteX7" fmla="*/ 2272146 w 4969164"/>
              <a:gd name="connsiteY7" fmla="*/ 1275300 h 2045400"/>
              <a:gd name="connsiteX8" fmla="*/ 2272145 w 4969164"/>
              <a:gd name="connsiteY8" fmla="*/ 351664 h 2045400"/>
              <a:gd name="connsiteX9" fmla="*/ 2946400 w 4969164"/>
              <a:gd name="connsiteY9" fmla="*/ 351663 h 2045400"/>
              <a:gd name="connsiteX10" fmla="*/ 3297382 w 4969164"/>
              <a:gd name="connsiteY10" fmla="*/ 287009 h 2045400"/>
              <a:gd name="connsiteX11" fmla="*/ 3408218 w 4969164"/>
              <a:gd name="connsiteY11" fmla="*/ 268536 h 2045400"/>
              <a:gd name="connsiteX12" fmla="*/ 3491345 w 4969164"/>
              <a:gd name="connsiteY12" fmla="*/ 129991 h 2045400"/>
              <a:gd name="connsiteX13" fmla="*/ 3537527 w 4969164"/>
              <a:gd name="connsiteY13" fmla="*/ 111518 h 2045400"/>
              <a:gd name="connsiteX14" fmla="*/ 3620655 w 4969164"/>
              <a:gd name="connsiteY14" fmla="*/ 83809 h 2045400"/>
              <a:gd name="connsiteX15" fmla="*/ 3694545 w 4969164"/>
              <a:gd name="connsiteY15" fmla="*/ 56100 h 2045400"/>
              <a:gd name="connsiteX16" fmla="*/ 3823855 w 4969164"/>
              <a:gd name="connsiteY16" fmla="*/ 19154 h 2045400"/>
              <a:gd name="connsiteX17" fmla="*/ 4756727 w 4969164"/>
              <a:gd name="connsiteY17" fmla="*/ 19154 h 2045400"/>
              <a:gd name="connsiteX18" fmla="*/ 4913745 w 4969164"/>
              <a:gd name="connsiteY18" fmla="*/ 681 h 2045400"/>
              <a:gd name="connsiteX19" fmla="*/ 4969164 w 4969164"/>
              <a:gd name="connsiteY19" fmla="*/ 681 h 2045400"/>
              <a:gd name="connsiteX0" fmla="*/ 0 w 4969164"/>
              <a:gd name="connsiteY0" fmla="*/ 1774063 h 2045400"/>
              <a:gd name="connsiteX1" fmla="*/ 508000 w 4969164"/>
              <a:gd name="connsiteY1" fmla="*/ 1801772 h 2045400"/>
              <a:gd name="connsiteX2" fmla="*/ 526473 w 4969164"/>
              <a:gd name="connsiteY2" fmla="*/ 2032681 h 2045400"/>
              <a:gd name="connsiteX3" fmla="*/ 840509 w 4969164"/>
              <a:gd name="connsiteY3" fmla="*/ 2014209 h 2045400"/>
              <a:gd name="connsiteX4" fmla="*/ 1136073 w 4969164"/>
              <a:gd name="connsiteY4" fmla="*/ 2004973 h 2045400"/>
              <a:gd name="connsiteX5" fmla="*/ 2179782 w 4969164"/>
              <a:gd name="connsiteY5" fmla="*/ 1995736 h 2045400"/>
              <a:gd name="connsiteX6" fmla="*/ 2198254 w 4969164"/>
              <a:gd name="connsiteY6" fmla="*/ 1644754 h 2045400"/>
              <a:gd name="connsiteX7" fmla="*/ 2272146 w 4969164"/>
              <a:gd name="connsiteY7" fmla="*/ 1275300 h 2045400"/>
              <a:gd name="connsiteX8" fmla="*/ 2272145 w 4969164"/>
              <a:gd name="connsiteY8" fmla="*/ 351664 h 2045400"/>
              <a:gd name="connsiteX9" fmla="*/ 2946400 w 4969164"/>
              <a:gd name="connsiteY9" fmla="*/ 351663 h 2045400"/>
              <a:gd name="connsiteX10" fmla="*/ 3297382 w 4969164"/>
              <a:gd name="connsiteY10" fmla="*/ 287009 h 2045400"/>
              <a:gd name="connsiteX11" fmla="*/ 3408218 w 4969164"/>
              <a:gd name="connsiteY11" fmla="*/ 268536 h 2045400"/>
              <a:gd name="connsiteX12" fmla="*/ 3417454 w 4969164"/>
              <a:gd name="connsiteY12" fmla="*/ 102281 h 2045400"/>
              <a:gd name="connsiteX13" fmla="*/ 3537527 w 4969164"/>
              <a:gd name="connsiteY13" fmla="*/ 111518 h 2045400"/>
              <a:gd name="connsiteX14" fmla="*/ 3620655 w 4969164"/>
              <a:gd name="connsiteY14" fmla="*/ 83809 h 2045400"/>
              <a:gd name="connsiteX15" fmla="*/ 3694545 w 4969164"/>
              <a:gd name="connsiteY15" fmla="*/ 56100 h 2045400"/>
              <a:gd name="connsiteX16" fmla="*/ 3823855 w 4969164"/>
              <a:gd name="connsiteY16" fmla="*/ 19154 h 2045400"/>
              <a:gd name="connsiteX17" fmla="*/ 4756727 w 4969164"/>
              <a:gd name="connsiteY17" fmla="*/ 19154 h 2045400"/>
              <a:gd name="connsiteX18" fmla="*/ 4913745 w 4969164"/>
              <a:gd name="connsiteY18" fmla="*/ 681 h 2045400"/>
              <a:gd name="connsiteX19" fmla="*/ 4969164 w 4969164"/>
              <a:gd name="connsiteY19" fmla="*/ 681 h 2045400"/>
              <a:gd name="connsiteX0" fmla="*/ 0 w 4969164"/>
              <a:gd name="connsiteY0" fmla="*/ 1774063 h 2045400"/>
              <a:gd name="connsiteX1" fmla="*/ 508000 w 4969164"/>
              <a:gd name="connsiteY1" fmla="*/ 1801772 h 2045400"/>
              <a:gd name="connsiteX2" fmla="*/ 526473 w 4969164"/>
              <a:gd name="connsiteY2" fmla="*/ 2032681 h 2045400"/>
              <a:gd name="connsiteX3" fmla="*/ 840509 w 4969164"/>
              <a:gd name="connsiteY3" fmla="*/ 2014209 h 2045400"/>
              <a:gd name="connsiteX4" fmla="*/ 1136073 w 4969164"/>
              <a:gd name="connsiteY4" fmla="*/ 2004973 h 2045400"/>
              <a:gd name="connsiteX5" fmla="*/ 2179782 w 4969164"/>
              <a:gd name="connsiteY5" fmla="*/ 1995736 h 2045400"/>
              <a:gd name="connsiteX6" fmla="*/ 2198254 w 4969164"/>
              <a:gd name="connsiteY6" fmla="*/ 1644754 h 2045400"/>
              <a:gd name="connsiteX7" fmla="*/ 2272146 w 4969164"/>
              <a:gd name="connsiteY7" fmla="*/ 1275300 h 2045400"/>
              <a:gd name="connsiteX8" fmla="*/ 2272145 w 4969164"/>
              <a:gd name="connsiteY8" fmla="*/ 351664 h 2045400"/>
              <a:gd name="connsiteX9" fmla="*/ 2946400 w 4969164"/>
              <a:gd name="connsiteY9" fmla="*/ 351663 h 2045400"/>
              <a:gd name="connsiteX10" fmla="*/ 3297382 w 4969164"/>
              <a:gd name="connsiteY10" fmla="*/ 287009 h 2045400"/>
              <a:gd name="connsiteX11" fmla="*/ 3408218 w 4969164"/>
              <a:gd name="connsiteY11" fmla="*/ 268536 h 2045400"/>
              <a:gd name="connsiteX12" fmla="*/ 3417454 w 4969164"/>
              <a:gd name="connsiteY12" fmla="*/ 102281 h 2045400"/>
              <a:gd name="connsiteX13" fmla="*/ 3620655 w 4969164"/>
              <a:gd name="connsiteY13" fmla="*/ 83809 h 2045400"/>
              <a:gd name="connsiteX14" fmla="*/ 3694545 w 4969164"/>
              <a:gd name="connsiteY14" fmla="*/ 56100 h 2045400"/>
              <a:gd name="connsiteX15" fmla="*/ 3823855 w 4969164"/>
              <a:gd name="connsiteY15" fmla="*/ 19154 h 2045400"/>
              <a:gd name="connsiteX16" fmla="*/ 4756727 w 4969164"/>
              <a:gd name="connsiteY16" fmla="*/ 19154 h 2045400"/>
              <a:gd name="connsiteX17" fmla="*/ 4913745 w 4969164"/>
              <a:gd name="connsiteY17" fmla="*/ 681 h 2045400"/>
              <a:gd name="connsiteX18" fmla="*/ 4969164 w 4969164"/>
              <a:gd name="connsiteY18" fmla="*/ 681 h 2045400"/>
              <a:gd name="connsiteX0" fmla="*/ 0 w 4969164"/>
              <a:gd name="connsiteY0" fmla="*/ 1774063 h 2045400"/>
              <a:gd name="connsiteX1" fmla="*/ 508000 w 4969164"/>
              <a:gd name="connsiteY1" fmla="*/ 1801772 h 2045400"/>
              <a:gd name="connsiteX2" fmla="*/ 526473 w 4969164"/>
              <a:gd name="connsiteY2" fmla="*/ 2032681 h 2045400"/>
              <a:gd name="connsiteX3" fmla="*/ 840509 w 4969164"/>
              <a:gd name="connsiteY3" fmla="*/ 2014209 h 2045400"/>
              <a:gd name="connsiteX4" fmla="*/ 1136073 w 4969164"/>
              <a:gd name="connsiteY4" fmla="*/ 2004973 h 2045400"/>
              <a:gd name="connsiteX5" fmla="*/ 2179782 w 4969164"/>
              <a:gd name="connsiteY5" fmla="*/ 1995736 h 2045400"/>
              <a:gd name="connsiteX6" fmla="*/ 2198254 w 4969164"/>
              <a:gd name="connsiteY6" fmla="*/ 1644754 h 2045400"/>
              <a:gd name="connsiteX7" fmla="*/ 2272146 w 4969164"/>
              <a:gd name="connsiteY7" fmla="*/ 1275300 h 2045400"/>
              <a:gd name="connsiteX8" fmla="*/ 2272145 w 4969164"/>
              <a:gd name="connsiteY8" fmla="*/ 351664 h 2045400"/>
              <a:gd name="connsiteX9" fmla="*/ 2946400 w 4969164"/>
              <a:gd name="connsiteY9" fmla="*/ 351663 h 2045400"/>
              <a:gd name="connsiteX10" fmla="*/ 3297382 w 4969164"/>
              <a:gd name="connsiteY10" fmla="*/ 287009 h 2045400"/>
              <a:gd name="connsiteX11" fmla="*/ 3408218 w 4969164"/>
              <a:gd name="connsiteY11" fmla="*/ 268536 h 2045400"/>
              <a:gd name="connsiteX12" fmla="*/ 3417454 w 4969164"/>
              <a:gd name="connsiteY12" fmla="*/ 102281 h 2045400"/>
              <a:gd name="connsiteX13" fmla="*/ 3620655 w 4969164"/>
              <a:gd name="connsiteY13" fmla="*/ 83809 h 2045400"/>
              <a:gd name="connsiteX14" fmla="*/ 3694545 w 4969164"/>
              <a:gd name="connsiteY14" fmla="*/ 56100 h 2045400"/>
              <a:gd name="connsiteX15" fmla="*/ 3860801 w 4969164"/>
              <a:gd name="connsiteY15" fmla="*/ 93045 h 2045400"/>
              <a:gd name="connsiteX16" fmla="*/ 4756727 w 4969164"/>
              <a:gd name="connsiteY16" fmla="*/ 19154 h 2045400"/>
              <a:gd name="connsiteX17" fmla="*/ 4913745 w 4969164"/>
              <a:gd name="connsiteY17" fmla="*/ 681 h 2045400"/>
              <a:gd name="connsiteX18" fmla="*/ 4969164 w 4969164"/>
              <a:gd name="connsiteY18" fmla="*/ 681 h 2045400"/>
              <a:gd name="connsiteX0" fmla="*/ 0 w 4969164"/>
              <a:gd name="connsiteY0" fmla="*/ 1774063 h 2045400"/>
              <a:gd name="connsiteX1" fmla="*/ 508000 w 4969164"/>
              <a:gd name="connsiteY1" fmla="*/ 1801772 h 2045400"/>
              <a:gd name="connsiteX2" fmla="*/ 526473 w 4969164"/>
              <a:gd name="connsiteY2" fmla="*/ 2032681 h 2045400"/>
              <a:gd name="connsiteX3" fmla="*/ 840509 w 4969164"/>
              <a:gd name="connsiteY3" fmla="*/ 2014209 h 2045400"/>
              <a:gd name="connsiteX4" fmla="*/ 1136073 w 4969164"/>
              <a:gd name="connsiteY4" fmla="*/ 2004973 h 2045400"/>
              <a:gd name="connsiteX5" fmla="*/ 2179782 w 4969164"/>
              <a:gd name="connsiteY5" fmla="*/ 1995736 h 2045400"/>
              <a:gd name="connsiteX6" fmla="*/ 2198254 w 4969164"/>
              <a:gd name="connsiteY6" fmla="*/ 1644754 h 2045400"/>
              <a:gd name="connsiteX7" fmla="*/ 2272146 w 4969164"/>
              <a:gd name="connsiteY7" fmla="*/ 1275300 h 2045400"/>
              <a:gd name="connsiteX8" fmla="*/ 2272145 w 4969164"/>
              <a:gd name="connsiteY8" fmla="*/ 351664 h 2045400"/>
              <a:gd name="connsiteX9" fmla="*/ 2946400 w 4969164"/>
              <a:gd name="connsiteY9" fmla="*/ 351663 h 2045400"/>
              <a:gd name="connsiteX10" fmla="*/ 3297382 w 4969164"/>
              <a:gd name="connsiteY10" fmla="*/ 287009 h 2045400"/>
              <a:gd name="connsiteX11" fmla="*/ 3408218 w 4969164"/>
              <a:gd name="connsiteY11" fmla="*/ 268536 h 2045400"/>
              <a:gd name="connsiteX12" fmla="*/ 3417454 w 4969164"/>
              <a:gd name="connsiteY12" fmla="*/ 102281 h 2045400"/>
              <a:gd name="connsiteX13" fmla="*/ 3620655 w 4969164"/>
              <a:gd name="connsiteY13" fmla="*/ 83809 h 2045400"/>
              <a:gd name="connsiteX14" fmla="*/ 3860801 w 4969164"/>
              <a:gd name="connsiteY14" fmla="*/ 93045 h 2045400"/>
              <a:gd name="connsiteX15" fmla="*/ 4756727 w 4969164"/>
              <a:gd name="connsiteY15" fmla="*/ 19154 h 2045400"/>
              <a:gd name="connsiteX16" fmla="*/ 4913745 w 4969164"/>
              <a:gd name="connsiteY16" fmla="*/ 681 h 2045400"/>
              <a:gd name="connsiteX17" fmla="*/ 4969164 w 4969164"/>
              <a:gd name="connsiteY17" fmla="*/ 681 h 2045400"/>
              <a:gd name="connsiteX0" fmla="*/ 0 w 4969164"/>
              <a:gd name="connsiteY0" fmla="*/ 1774063 h 2045400"/>
              <a:gd name="connsiteX1" fmla="*/ 508000 w 4969164"/>
              <a:gd name="connsiteY1" fmla="*/ 1801772 h 2045400"/>
              <a:gd name="connsiteX2" fmla="*/ 526473 w 4969164"/>
              <a:gd name="connsiteY2" fmla="*/ 2032681 h 2045400"/>
              <a:gd name="connsiteX3" fmla="*/ 840509 w 4969164"/>
              <a:gd name="connsiteY3" fmla="*/ 2014209 h 2045400"/>
              <a:gd name="connsiteX4" fmla="*/ 1136073 w 4969164"/>
              <a:gd name="connsiteY4" fmla="*/ 2004973 h 2045400"/>
              <a:gd name="connsiteX5" fmla="*/ 2179782 w 4969164"/>
              <a:gd name="connsiteY5" fmla="*/ 1995736 h 2045400"/>
              <a:gd name="connsiteX6" fmla="*/ 2198254 w 4969164"/>
              <a:gd name="connsiteY6" fmla="*/ 1644754 h 2045400"/>
              <a:gd name="connsiteX7" fmla="*/ 2272146 w 4969164"/>
              <a:gd name="connsiteY7" fmla="*/ 1275300 h 2045400"/>
              <a:gd name="connsiteX8" fmla="*/ 2272145 w 4969164"/>
              <a:gd name="connsiteY8" fmla="*/ 351664 h 2045400"/>
              <a:gd name="connsiteX9" fmla="*/ 2946400 w 4969164"/>
              <a:gd name="connsiteY9" fmla="*/ 351663 h 2045400"/>
              <a:gd name="connsiteX10" fmla="*/ 3297382 w 4969164"/>
              <a:gd name="connsiteY10" fmla="*/ 287009 h 2045400"/>
              <a:gd name="connsiteX11" fmla="*/ 3408218 w 4969164"/>
              <a:gd name="connsiteY11" fmla="*/ 268536 h 2045400"/>
              <a:gd name="connsiteX12" fmla="*/ 3417454 w 4969164"/>
              <a:gd name="connsiteY12" fmla="*/ 102281 h 2045400"/>
              <a:gd name="connsiteX13" fmla="*/ 3860801 w 4969164"/>
              <a:gd name="connsiteY13" fmla="*/ 93045 h 2045400"/>
              <a:gd name="connsiteX14" fmla="*/ 4756727 w 4969164"/>
              <a:gd name="connsiteY14" fmla="*/ 19154 h 2045400"/>
              <a:gd name="connsiteX15" fmla="*/ 4913745 w 4969164"/>
              <a:gd name="connsiteY15" fmla="*/ 681 h 2045400"/>
              <a:gd name="connsiteX16" fmla="*/ 4969164 w 4969164"/>
              <a:gd name="connsiteY16" fmla="*/ 681 h 2045400"/>
              <a:gd name="connsiteX0" fmla="*/ 0 w 4969164"/>
              <a:gd name="connsiteY0" fmla="*/ 1774063 h 2045400"/>
              <a:gd name="connsiteX1" fmla="*/ 508000 w 4969164"/>
              <a:gd name="connsiteY1" fmla="*/ 1801772 h 2045400"/>
              <a:gd name="connsiteX2" fmla="*/ 526473 w 4969164"/>
              <a:gd name="connsiteY2" fmla="*/ 2032681 h 2045400"/>
              <a:gd name="connsiteX3" fmla="*/ 840509 w 4969164"/>
              <a:gd name="connsiteY3" fmla="*/ 2014209 h 2045400"/>
              <a:gd name="connsiteX4" fmla="*/ 1136073 w 4969164"/>
              <a:gd name="connsiteY4" fmla="*/ 2004973 h 2045400"/>
              <a:gd name="connsiteX5" fmla="*/ 2179782 w 4969164"/>
              <a:gd name="connsiteY5" fmla="*/ 1995736 h 2045400"/>
              <a:gd name="connsiteX6" fmla="*/ 2198254 w 4969164"/>
              <a:gd name="connsiteY6" fmla="*/ 1644754 h 2045400"/>
              <a:gd name="connsiteX7" fmla="*/ 2272146 w 4969164"/>
              <a:gd name="connsiteY7" fmla="*/ 1275300 h 2045400"/>
              <a:gd name="connsiteX8" fmla="*/ 2272145 w 4969164"/>
              <a:gd name="connsiteY8" fmla="*/ 351664 h 2045400"/>
              <a:gd name="connsiteX9" fmla="*/ 2946400 w 4969164"/>
              <a:gd name="connsiteY9" fmla="*/ 351663 h 2045400"/>
              <a:gd name="connsiteX10" fmla="*/ 3297382 w 4969164"/>
              <a:gd name="connsiteY10" fmla="*/ 287009 h 2045400"/>
              <a:gd name="connsiteX11" fmla="*/ 3408218 w 4969164"/>
              <a:gd name="connsiteY11" fmla="*/ 268536 h 2045400"/>
              <a:gd name="connsiteX12" fmla="*/ 3417454 w 4969164"/>
              <a:gd name="connsiteY12" fmla="*/ 102281 h 2045400"/>
              <a:gd name="connsiteX13" fmla="*/ 3860801 w 4969164"/>
              <a:gd name="connsiteY13" fmla="*/ 93045 h 2045400"/>
              <a:gd name="connsiteX14" fmla="*/ 4756727 w 4969164"/>
              <a:gd name="connsiteY14" fmla="*/ 19154 h 2045400"/>
              <a:gd name="connsiteX15" fmla="*/ 4913745 w 4969164"/>
              <a:gd name="connsiteY15" fmla="*/ 681 h 2045400"/>
              <a:gd name="connsiteX16" fmla="*/ 4969164 w 4969164"/>
              <a:gd name="connsiteY16" fmla="*/ 681 h 2045400"/>
              <a:gd name="connsiteX0" fmla="*/ 0 w 4969164"/>
              <a:gd name="connsiteY0" fmla="*/ 1774063 h 2045400"/>
              <a:gd name="connsiteX1" fmla="*/ 508000 w 4969164"/>
              <a:gd name="connsiteY1" fmla="*/ 1801772 h 2045400"/>
              <a:gd name="connsiteX2" fmla="*/ 526473 w 4969164"/>
              <a:gd name="connsiteY2" fmla="*/ 2032681 h 2045400"/>
              <a:gd name="connsiteX3" fmla="*/ 840509 w 4969164"/>
              <a:gd name="connsiteY3" fmla="*/ 2014209 h 2045400"/>
              <a:gd name="connsiteX4" fmla="*/ 1136073 w 4969164"/>
              <a:gd name="connsiteY4" fmla="*/ 2004973 h 2045400"/>
              <a:gd name="connsiteX5" fmla="*/ 2179782 w 4969164"/>
              <a:gd name="connsiteY5" fmla="*/ 1995736 h 2045400"/>
              <a:gd name="connsiteX6" fmla="*/ 2198254 w 4969164"/>
              <a:gd name="connsiteY6" fmla="*/ 1644754 h 2045400"/>
              <a:gd name="connsiteX7" fmla="*/ 2272146 w 4969164"/>
              <a:gd name="connsiteY7" fmla="*/ 1275300 h 2045400"/>
              <a:gd name="connsiteX8" fmla="*/ 2272145 w 4969164"/>
              <a:gd name="connsiteY8" fmla="*/ 351664 h 2045400"/>
              <a:gd name="connsiteX9" fmla="*/ 2946400 w 4969164"/>
              <a:gd name="connsiteY9" fmla="*/ 351663 h 2045400"/>
              <a:gd name="connsiteX10" fmla="*/ 3297382 w 4969164"/>
              <a:gd name="connsiteY10" fmla="*/ 287009 h 2045400"/>
              <a:gd name="connsiteX11" fmla="*/ 3408218 w 4969164"/>
              <a:gd name="connsiteY11" fmla="*/ 268536 h 2045400"/>
              <a:gd name="connsiteX12" fmla="*/ 3417454 w 4969164"/>
              <a:gd name="connsiteY12" fmla="*/ 102281 h 2045400"/>
              <a:gd name="connsiteX13" fmla="*/ 3860801 w 4969164"/>
              <a:gd name="connsiteY13" fmla="*/ 93045 h 2045400"/>
              <a:gd name="connsiteX14" fmla="*/ 4756727 w 4969164"/>
              <a:gd name="connsiteY14" fmla="*/ 19154 h 2045400"/>
              <a:gd name="connsiteX15" fmla="*/ 4913745 w 4969164"/>
              <a:gd name="connsiteY15" fmla="*/ 681 h 2045400"/>
              <a:gd name="connsiteX16" fmla="*/ 4969164 w 4969164"/>
              <a:gd name="connsiteY16" fmla="*/ 681 h 2045400"/>
              <a:gd name="connsiteX0" fmla="*/ 0 w 4969164"/>
              <a:gd name="connsiteY0" fmla="*/ 1774063 h 2045400"/>
              <a:gd name="connsiteX1" fmla="*/ 508000 w 4969164"/>
              <a:gd name="connsiteY1" fmla="*/ 1801772 h 2045400"/>
              <a:gd name="connsiteX2" fmla="*/ 526473 w 4969164"/>
              <a:gd name="connsiteY2" fmla="*/ 2032681 h 2045400"/>
              <a:gd name="connsiteX3" fmla="*/ 840509 w 4969164"/>
              <a:gd name="connsiteY3" fmla="*/ 2014209 h 2045400"/>
              <a:gd name="connsiteX4" fmla="*/ 1136073 w 4969164"/>
              <a:gd name="connsiteY4" fmla="*/ 2004973 h 2045400"/>
              <a:gd name="connsiteX5" fmla="*/ 2179782 w 4969164"/>
              <a:gd name="connsiteY5" fmla="*/ 1995736 h 2045400"/>
              <a:gd name="connsiteX6" fmla="*/ 2198254 w 4969164"/>
              <a:gd name="connsiteY6" fmla="*/ 1644754 h 2045400"/>
              <a:gd name="connsiteX7" fmla="*/ 2272146 w 4969164"/>
              <a:gd name="connsiteY7" fmla="*/ 1275300 h 2045400"/>
              <a:gd name="connsiteX8" fmla="*/ 2272145 w 4969164"/>
              <a:gd name="connsiteY8" fmla="*/ 351664 h 2045400"/>
              <a:gd name="connsiteX9" fmla="*/ 2946400 w 4969164"/>
              <a:gd name="connsiteY9" fmla="*/ 351663 h 2045400"/>
              <a:gd name="connsiteX10" fmla="*/ 3297382 w 4969164"/>
              <a:gd name="connsiteY10" fmla="*/ 287009 h 2045400"/>
              <a:gd name="connsiteX11" fmla="*/ 3408218 w 4969164"/>
              <a:gd name="connsiteY11" fmla="*/ 268536 h 2045400"/>
              <a:gd name="connsiteX12" fmla="*/ 3417454 w 4969164"/>
              <a:gd name="connsiteY12" fmla="*/ 102281 h 2045400"/>
              <a:gd name="connsiteX13" fmla="*/ 3860801 w 4969164"/>
              <a:gd name="connsiteY13" fmla="*/ 93045 h 2045400"/>
              <a:gd name="connsiteX14" fmla="*/ 4756727 w 4969164"/>
              <a:gd name="connsiteY14" fmla="*/ 19154 h 2045400"/>
              <a:gd name="connsiteX15" fmla="*/ 4913745 w 4969164"/>
              <a:gd name="connsiteY15" fmla="*/ 681 h 2045400"/>
              <a:gd name="connsiteX16" fmla="*/ 4969164 w 4969164"/>
              <a:gd name="connsiteY16" fmla="*/ 681 h 2045400"/>
              <a:gd name="connsiteX0" fmla="*/ 0 w 4969164"/>
              <a:gd name="connsiteY0" fmla="*/ 1774063 h 2045400"/>
              <a:gd name="connsiteX1" fmla="*/ 508000 w 4969164"/>
              <a:gd name="connsiteY1" fmla="*/ 1801772 h 2045400"/>
              <a:gd name="connsiteX2" fmla="*/ 526473 w 4969164"/>
              <a:gd name="connsiteY2" fmla="*/ 2032681 h 2045400"/>
              <a:gd name="connsiteX3" fmla="*/ 840509 w 4969164"/>
              <a:gd name="connsiteY3" fmla="*/ 2014209 h 2045400"/>
              <a:gd name="connsiteX4" fmla="*/ 1136073 w 4969164"/>
              <a:gd name="connsiteY4" fmla="*/ 2004973 h 2045400"/>
              <a:gd name="connsiteX5" fmla="*/ 2179782 w 4969164"/>
              <a:gd name="connsiteY5" fmla="*/ 1995736 h 2045400"/>
              <a:gd name="connsiteX6" fmla="*/ 2198254 w 4969164"/>
              <a:gd name="connsiteY6" fmla="*/ 1644754 h 2045400"/>
              <a:gd name="connsiteX7" fmla="*/ 2272146 w 4969164"/>
              <a:gd name="connsiteY7" fmla="*/ 1275300 h 2045400"/>
              <a:gd name="connsiteX8" fmla="*/ 2272145 w 4969164"/>
              <a:gd name="connsiteY8" fmla="*/ 351664 h 2045400"/>
              <a:gd name="connsiteX9" fmla="*/ 2946400 w 4969164"/>
              <a:gd name="connsiteY9" fmla="*/ 351663 h 2045400"/>
              <a:gd name="connsiteX10" fmla="*/ 3297382 w 4969164"/>
              <a:gd name="connsiteY10" fmla="*/ 287009 h 2045400"/>
              <a:gd name="connsiteX11" fmla="*/ 3408218 w 4969164"/>
              <a:gd name="connsiteY11" fmla="*/ 268536 h 2045400"/>
              <a:gd name="connsiteX12" fmla="*/ 3417454 w 4969164"/>
              <a:gd name="connsiteY12" fmla="*/ 102281 h 2045400"/>
              <a:gd name="connsiteX13" fmla="*/ 3860801 w 4969164"/>
              <a:gd name="connsiteY13" fmla="*/ 93045 h 2045400"/>
              <a:gd name="connsiteX14" fmla="*/ 4756727 w 4969164"/>
              <a:gd name="connsiteY14" fmla="*/ 19154 h 2045400"/>
              <a:gd name="connsiteX15" fmla="*/ 4913745 w 4969164"/>
              <a:gd name="connsiteY15" fmla="*/ 681 h 2045400"/>
              <a:gd name="connsiteX16" fmla="*/ 4969164 w 4969164"/>
              <a:gd name="connsiteY16" fmla="*/ 681 h 2045400"/>
              <a:gd name="connsiteX0" fmla="*/ 0 w 4969164"/>
              <a:gd name="connsiteY0" fmla="*/ 1774063 h 2045400"/>
              <a:gd name="connsiteX1" fmla="*/ 508000 w 4969164"/>
              <a:gd name="connsiteY1" fmla="*/ 1801772 h 2045400"/>
              <a:gd name="connsiteX2" fmla="*/ 526473 w 4969164"/>
              <a:gd name="connsiteY2" fmla="*/ 2032681 h 2045400"/>
              <a:gd name="connsiteX3" fmla="*/ 840509 w 4969164"/>
              <a:gd name="connsiteY3" fmla="*/ 2014209 h 2045400"/>
              <a:gd name="connsiteX4" fmla="*/ 1136073 w 4969164"/>
              <a:gd name="connsiteY4" fmla="*/ 2004973 h 2045400"/>
              <a:gd name="connsiteX5" fmla="*/ 2179782 w 4969164"/>
              <a:gd name="connsiteY5" fmla="*/ 1995736 h 2045400"/>
              <a:gd name="connsiteX6" fmla="*/ 2198254 w 4969164"/>
              <a:gd name="connsiteY6" fmla="*/ 1644754 h 2045400"/>
              <a:gd name="connsiteX7" fmla="*/ 2272146 w 4969164"/>
              <a:gd name="connsiteY7" fmla="*/ 1275300 h 2045400"/>
              <a:gd name="connsiteX8" fmla="*/ 2272145 w 4969164"/>
              <a:gd name="connsiteY8" fmla="*/ 351664 h 2045400"/>
              <a:gd name="connsiteX9" fmla="*/ 2946400 w 4969164"/>
              <a:gd name="connsiteY9" fmla="*/ 351663 h 2045400"/>
              <a:gd name="connsiteX10" fmla="*/ 3297382 w 4969164"/>
              <a:gd name="connsiteY10" fmla="*/ 287009 h 2045400"/>
              <a:gd name="connsiteX11" fmla="*/ 3408218 w 4969164"/>
              <a:gd name="connsiteY11" fmla="*/ 268536 h 2045400"/>
              <a:gd name="connsiteX12" fmla="*/ 3417454 w 4969164"/>
              <a:gd name="connsiteY12" fmla="*/ 102281 h 2045400"/>
              <a:gd name="connsiteX13" fmla="*/ 3860801 w 4969164"/>
              <a:gd name="connsiteY13" fmla="*/ 93045 h 2045400"/>
              <a:gd name="connsiteX14" fmla="*/ 4756727 w 4969164"/>
              <a:gd name="connsiteY14" fmla="*/ 19154 h 2045400"/>
              <a:gd name="connsiteX15" fmla="*/ 4913745 w 4969164"/>
              <a:gd name="connsiteY15" fmla="*/ 681 h 2045400"/>
              <a:gd name="connsiteX16" fmla="*/ 4969164 w 4969164"/>
              <a:gd name="connsiteY16" fmla="*/ 681 h 2045400"/>
              <a:gd name="connsiteX0" fmla="*/ 0 w 4969164"/>
              <a:gd name="connsiteY0" fmla="*/ 1774063 h 2045400"/>
              <a:gd name="connsiteX1" fmla="*/ 508000 w 4969164"/>
              <a:gd name="connsiteY1" fmla="*/ 1801772 h 2045400"/>
              <a:gd name="connsiteX2" fmla="*/ 526473 w 4969164"/>
              <a:gd name="connsiteY2" fmla="*/ 2032681 h 2045400"/>
              <a:gd name="connsiteX3" fmla="*/ 840509 w 4969164"/>
              <a:gd name="connsiteY3" fmla="*/ 2014209 h 2045400"/>
              <a:gd name="connsiteX4" fmla="*/ 1136073 w 4969164"/>
              <a:gd name="connsiteY4" fmla="*/ 2004973 h 2045400"/>
              <a:gd name="connsiteX5" fmla="*/ 2179782 w 4969164"/>
              <a:gd name="connsiteY5" fmla="*/ 1995736 h 2045400"/>
              <a:gd name="connsiteX6" fmla="*/ 2198254 w 4969164"/>
              <a:gd name="connsiteY6" fmla="*/ 1644754 h 2045400"/>
              <a:gd name="connsiteX7" fmla="*/ 2272146 w 4969164"/>
              <a:gd name="connsiteY7" fmla="*/ 1275300 h 2045400"/>
              <a:gd name="connsiteX8" fmla="*/ 2272145 w 4969164"/>
              <a:gd name="connsiteY8" fmla="*/ 351664 h 2045400"/>
              <a:gd name="connsiteX9" fmla="*/ 2946400 w 4969164"/>
              <a:gd name="connsiteY9" fmla="*/ 351663 h 2045400"/>
              <a:gd name="connsiteX10" fmla="*/ 3297382 w 4969164"/>
              <a:gd name="connsiteY10" fmla="*/ 287009 h 2045400"/>
              <a:gd name="connsiteX11" fmla="*/ 3408218 w 4969164"/>
              <a:gd name="connsiteY11" fmla="*/ 268536 h 2045400"/>
              <a:gd name="connsiteX12" fmla="*/ 3417454 w 4969164"/>
              <a:gd name="connsiteY12" fmla="*/ 102281 h 2045400"/>
              <a:gd name="connsiteX13" fmla="*/ 3860801 w 4969164"/>
              <a:gd name="connsiteY13" fmla="*/ 93045 h 2045400"/>
              <a:gd name="connsiteX14" fmla="*/ 4756727 w 4969164"/>
              <a:gd name="connsiteY14" fmla="*/ 19154 h 2045400"/>
              <a:gd name="connsiteX15" fmla="*/ 4913745 w 4969164"/>
              <a:gd name="connsiteY15" fmla="*/ 681 h 2045400"/>
              <a:gd name="connsiteX16" fmla="*/ 4969164 w 4969164"/>
              <a:gd name="connsiteY16" fmla="*/ 681 h 2045400"/>
              <a:gd name="connsiteX0" fmla="*/ 0 w 4969164"/>
              <a:gd name="connsiteY0" fmla="*/ 1774063 h 2045400"/>
              <a:gd name="connsiteX1" fmla="*/ 508000 w 4969164"/>
              <a:gd name="connsiteY1" fmla="*/ 1801772 h 2045400"/>
              <a:gd name="connsiteX2" fmla="*/ 526473 w 4969164"/>
              <a:gd name="connsiteY2" fmla="*/ 2032681 h 2045400"/>
              <a:gd name="connsiteX3" fmla="*/ 840509 w 4969164"/>
              <a:gd name="connsiteY3" fmla="*/ 2014209 h 2045400"/>
              <a:gd name="connsiteX4" fmla="*/ 1136073 w 4969164"/>
              <a:gd name="connsiteY4" fmla="*/ 2004973 h 2045400"/>
              <a:gd name="connsiteX5" fmla="*/ 2179782 w 4969164"/>
              <a:gd name="connsiteY5" fmla="*/ 1995736 h 2045400"/>
              <a:gd name="connsiteX6" fmla="*/ 2198254 w 4969164"/>
              <a:gd name="connsiteY6" fmla="*/ 1644754 h 2045400"/>
              <a:gd name="connsiteX7" fmla="*/ 2272146 w 4969164"/>
              <a:gd name="connsiteY7" fmla="*/ 1275300 h 2045400"/>
              <a:gd name="connsiteX8" fmla="*/ 2272145 w 4969164"/>
              <a:gd name="connsiteY8" fmla="*/ 351664 h 2045400"/>
              <a:gd name="connsiteX9" fmla="*/ 2946400 w 4969164"/>
              <a:gd name="connsiteY9" fmla="*/ 351663 h 2045400"/>
              <a:gd name="connsiteX10" fmla="*/ 3297382 w 4969164"/>
              <a:gd name="connsiteY10" fmla="*/ 287009 h 2045400"/>
              <a:gd name="connsiteX11" fmla="*/ 3408218 w 4969164"/>
              <a:gd name="connsiteY11" fmla="*/ 268536 h 2045400"/>
              <a:gd name="connsiteX12" fmla="*/ 3417454 w 4969164"/>
              <a:gd name="connsiteY12" fmla="*/ 102281 h 2045400"/>
              <a:gd name="connsiteX13" fmla="*/ 3860801 w 4969164"/>
              <a:gd name="connsiteY13" fmla="*/ 93045 h 2045400"/>
              <a:gd name="connsiteX14" fmla="*/ 4756727 w 4969164"/>
              <a:gd name="connsiteY14" fmla="*/ 19154 h 2045400"/>
              <a:gd name="connsiteX15" fmla="*/ 4913745 w 4969164"/>
              <a:gd name="connsiteY15" fmla="*/ 681 h 2045400"/>
              <a:gd name="connsiteX16" fmla="*/ 4969164 w 4969164"/>
              <a:gd name="connsiteY16" fmla="*/ 681 h 2045400"/>
              <a:gd name="connsiteX0" fmla="*/ 0 w 4969164"/>
              <a:gd name="connsiteY0" fmla="*/ 1774063 h 2032681"/>
              <a:gd name="connsiteX1" fmla="*/ 508000 w 4969164"/>
              <a:gd name="connsiteY1" fmla="*/ 1801772 h 2032681"/>
              <a:gd name="connsiteX2" fmla="*/ 526473 w 4969164"/>
              <a:gd name="connsiteY2" fmla="*/ 2032681 h 2032681"/>
              <a:gd name="connsiteX3" fmla="*/ 840509 w 4969164"/>
              <a:gd name="connsiteY3" fmla="*/ 2014209 h 2032681"/>
              <a:gd name="connsiteX4" fmla="*/ 1136073 w 4969164"/>
              <a:gd name="connsiteY4" fmla="*/ 2004973 h 2032681"/>
              <a:gd name="connsiteX5" fmla="*/ 2179782 w 4969164"/>
              <a:gd name="connsiteY5" fmla="*/ 1995736 h 2032681"/>
              <a:gd name="connsiteX6" fmla="*/ 2198254 w 4969164"/>
              <a:gd name="connsiteY6" fmla="*/ 1644754 h 2032681"/>
              <a:gd name="connsiteX7" fmla="*/ 2272146 w 4969164"/>
              <a:gd name="connsiteY7" fmla="*/ 1275300 h 2032681"/>
              <a:gd name="connsiteX8" fmla="*/ 2272145 w 4969164"/>
              <a:gd name="connsiteY8" fmla="*/ 351664 h 2032681"/>
              <a:gd name="connsiteX9" fmla="*/ 2946400 w 4969164"/>
              <a:gd name="connsiteY9" fmla="*/ 351663 h 2032681"/>
              <a:gd name="connsiteX10" fmla="*/ 3297382 w 4969164"/>
              <a:gd name="connsiteY10" fmla="*/ 287009 h 2032681"/>
              <a:gd name="connsiteX11" fmla="*/ 3408218 w 4969164"/>
              <a:gd name="connsiteY11" fmla="*/ 268536 h 2032681"/>
              <a:gd name="connsiteX12" fmla="*/ 3417454 w 4969164"/>
              <a:gd name="connsiteY12" fmla="*/ 102281 h 2032681"/>
              <a:gd name="connsiteX13" fmla="*/ 3860801 w 4969164"/>
              <a:gd name="connsiteY13" fmla="*/ 93045 h 2032681"/>
              <a:gd name="connsiteX14" fmla="*/ 4756727 w 4969164"/>
              <a:gd name="connsiteY14" fmla="*/ 19154 h 2032681"/>
              <a:gd name="connsiteX15" fmla="*/ 4913745 w 4969164"/>
              <a:gd name="connsiteY15" fmla="*/ 681 h 2032681"/>
              <a:gd name="connsiteX16" fmla="*/ 4969164 w 4969164"/>
              <a:gd name="connsiteY16" fmla="*/ 681 h 2032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969164" h="2032681">
                <a:moveTo>
                  <a:pt x="0" y="1774063"/>
                </a:moveTo>
                <a:lnTo>
                  <a:pt x="508000" y="1801772"/>
                </a:lnTo>
                <a:cubicBezTo>
                  <a:pt x="499931" y="1964050"/>
                  <a:pt x="517236" y="1917226"/>
                  <a:pt x="526473" y="2032681"/>
                </a:cubicBezTo>
                <a:lnTo>
                  <a:pt x="840509" y="2014209"/>
                </a:lnTo>
                <a:cubicBezTo>
                  <a:pt x="906703" y="2011130"/>
                  <a:pt x="912861" y="2008052"/>
                  <a:pt x="1136073" y="2004973"/>
                </a:cubicBezTo>
                <a:lnTo>
                  <a:pt x="2179782" y="1995736"/>
                </a:lnTo>
                <a:cubicBezTo>
                  <a:pt x="2204329" y="1774318"/>
                  <a:pt x="2182860" y="1764826"/>
                  <a:pt x="2198254" y="1644754"/>
                </a:cubicBezTo>
                <a:cubicBezTo>
                  <a:pt x="2213648" y="1524682"/>
                  <a:pt x="2263629" y="1368995"/>
                  <a:pt x="2272146" y="1275300"/>
                </a:cubicBezTo>
                <a:cubicBezTo>
                  <a:pt x="2276764" y="1092112"/>
                  <a:pt x="2258311" y="404914"/>
                  <a:pt x="2272145" y="351664"/>
                </a:cubicBezTo>
                <a:cubicBezTo>
                  <a:pt x="2282036" y="313591"/>
                  <a:pt x="2826327" y="353202"/>
                  <a:pt x="2946400" y="351663"/>
                </a:cubicBezTo>
                <a:cubicBezTo>
                  <a:pt x="3117273" y="340887"/>
                  <a:pt x="3121891" y="330112"/>
                  <a:pt x="3297382" y="287009"/>
                </a:cubicBezTo>
                <a:cubicBezTo>
                  <a:pt x="3472873" y="243906"/>
                  <a:pt x="3388206" y="299324"/>
                  <a:pt x="3408218" y="268536"/>
                </a:cubicBezTo>
                <a:cubicBezTo>
                  <a:pt x="3428230" y="237748"/>
                  <a:pt x="3415914" y="279312"/>
                  <a:pt x="3417454" y="102281"/>
                </a:cubicBezTo>
                <a:lnTo>
                  <a:pt x="3860801" y="93045"/>
                </a:lnTo>
                <a:cubicBezTo>
                  <a:pt x="4084013" y="79190"/>
                  <a:pt x="4581236" y="34548"/>
                  <a:pt x="4756727" y="19154"/>
                </a:cubicBezTo>
                <a:cubicBezTo>
                  <a:pt x="4932218" y="3760"/>
                  <a:pt x="4773734" y="12349"/>
                  <a:pt x="4913745" y="681"/>
                </a:cubicBezTo>
                <a:cubicBezTo>
                  <a:pt x="4932154" y="-853"/>
                  <a:pt x="4950691" y="681"/>
                  <a:pt x="4969164" y="681"/>
                </a:cubicBezTo>
              </a:path>
            </a:pathLst>
          </a:cu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2000" b="1">
              <a:latin typeface="Neo Sans Inte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43927" y="4054642"/>
            <a:ext cx="4331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  <a:latin typeface="+mj-lt"/>
              </a:rPr>
              <a:t>1t</a:t>
            </a:r>
            <a:endParaRPr lang="ru-RU" b="1" dirty="0" err="1">
              <a:solidFill>
                <a:srgbClr val="C00000"/>
              </a:solidFill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225431" y="3592603"/>
            <a:ext cx="4431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  <a:latin typeface="+mj-lt"/>
              </a:rPr>
              <a:t>1t</a:t>
            </a:r>
            <a:endParaRPr lang="ru-RU" b="1" dirty="0" err="1">
              <a:solidFill>
                <a:srgbClr val="C00000"/>
              </a:solidFill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176899" y="2830603"/>
            <a:ext cx="3844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  <a:latin typeface="+mj-lt"/>
              </a:rPr>
              <a:t>1t</a:t>
            </a:r>
            <a:endParaRPr lang="ru-RU" b="1" dirty="0" err="1">
              <a:solidFill>
                <a:srgbClr val="C00000"/>
              </a:solidFill>
              <a:latin typeface="+mj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090070" y="2830603"/>
            <a:ext cx="3844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  <a:latin typeface="+mj-lt"/>
              </a:rPr>
              <a:t>2t</a:t>
            </a:r>
            <a:endParaRPr lang="ru-RU" b="1" dirty="0" err="1">
              <a:solidFill>
                <a:srgbClr val="C00000"/>
              </a:solidFill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060585" y="2391597"/>
            <a:ext cx="7303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  <a:latin typeface="+mj-lt"/>
              </a:rPr>
              <a:t>= 5t</a:t>
            </a:r>
            <a:endParaRPr lang="ru-RU" b="1" dirty="0" err="1">
              <a:solidFill>
                <a:srgbClr val="C00000"/>
              </a:solidFill>
              <a:latin typeface="+mj-lt"/>
            </a:endParaRP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04.10.2021</a:t>
            </a:r>
            <a:endParaRPr lang="ru-RU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MIPT-V 2021</a:t>
            </a:r>
            <a:endParaRPr lang="ru-RU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/>
              <a:t>13</a:t>
            </a:fld>
            <a:endParaRPr lang="ru-RU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58699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" grpId="0"/>
      <p:bldP spid="6" grpId="0"/>
      <p:bldP spid="7" grpId="0"/>
      <p:bldP spid="8" grpId="0"/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time – practice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More examples of combinational and sequential circuits</a:t>
            </a:r>
          </a:p>
          <a:p>
            <a:r>
              <a:rPr lang="en-US" dirty="0"/>
              <a:t>You will need the </a:t>
            </a:r>
            <a:r>
              <a:rPr lang="en-US" b="1" dirty="0">
                <a:hlinkClick r:id="rId2"/>
              </a:rPr>
              <a:t>Logisim</a:t>
            </a:r>
            <a:r>
              <a:rPr lang="en-US" dirty="0"/>
              <a:t> app: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Install Java: </a:t>
            </a:r>
            <a:r>
              <a:rPr lang="en-US" dirty="0">
                <a:hlinkClick r:id="rId3"/>
              </a:rPr>
              <a:t>https://www.java.com/ru/download/</a:t>
            </a:r>
            <a:r>
              <a:rPr lang="en-US" dirty="0"/>
              <a:t> 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Download </a:t>
            </a:r>
            <a:r>
              <a:rPr lang="en-US" dirty="0" err="1"/>
              <a:t>Ligisim</a:t>
            </a:r>
            <a:r>
              <a:rPr lang="en-US" dirty="0"/>
              <a:t>: </a:t>
            </a:r>
            <a:r>
              <a:rPr lang="en-US" dirty="0">
                <a:hlinkClick r:id="rId4"/>
              </a:rPr>
              <a:t>https://sourceforge.net/projects/circuit/</a:t>
            </a:r>
            <a:endParaRPr lang="ru-RU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04.10.2021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MIPT-V 2021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86279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2514602"/>
            <a:ext cx="8229600" cy="1362075"/>
          </a:xfrm>
        </p:spPr>
        <p:txBody>
          <a:bodyPr/>
          <a:lstStyle/>
          <a:p>
            <a:pPr algn="ctr"/>
            <a:r>
              <a:rPr lang="en-US" dirty="0"/>
              <a:t>Thank You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1600203" y="6553200"/>
            <a:ext cx="415925" cy="3048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B44C7BE5-B578-44C2-B697-AD60B2F34A37}" type="slidenum">
              <a:rPr lang="ja-JP" altLang="en-US" smtClean="0"/>
              <a:pPr>
                <a:defRPr/>
              </a:pPr>
              <a:t>15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907323742"/>
      </p:ext>
    </p:extLst>
  </p:cSld>
  <p:clrMapOvr>
    <a:masterClrMapping/>
  </p:clrMapOvr>
  <p:transition>
    <p:fad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|0.9|4.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6|8.6|5.2|10.4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3|2.6|19|2.9|-67.5|83.8|20.8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3|5.3|232.8|1.2|22.8|1.6|8.7|12|1.3|0.8|14.3|0.6|17.6|2.1|2.6|18.1|2.1|24.1|1.9|10.1|15.3|1.2|28.9|46|1.1|11.7|13.2|2.9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8.1|4.9|11.7|3.7|14.2|8.7|65.2|4.4|13|2.1|2.3|1.8|4.7|4.1|1.3|3.3|1.7|2.4|1.8|4.7|2.9|1.5|0.7|0.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1|47.3|2.5|145.8|1.3|0.5|4.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2.3|8|0.6|0.3|0.2|0.7|0.5|1.5|22.8|1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1|15.8|2|0.8|0.6|75.8|46.1|2.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.5|38.1|23.1|4.3|2.2|1.2|17.4|32.7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7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1044</TotalTime>
  <Words>751</Words>
  <Application>Microsoft Office PowerPoint</Application>
  <PresentationFormat>Widescreen</PresentationFormat>
  <Paragraphs>298</Paragraphs>
  <Slides>15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Arial</vt:lpstr>
      <vt:lpstr>Calibri</vt:lpstr>
      <vt:lpstr>Calibri Light</vt:lpstr>
      <vt:lpstr>Consolas</vt:lpstr>
      <vt:lpstr>Courier New</vt:lpstr>
      <vt:lpstr>Neo Sans Intel</vt:lpstr>
      <vt:lpstr>Office Theme</vt:lpstr>
      <vt:lpstr>Sequential Circuits</vt:lpstr>
      <vt:lpstr>Layers of Abstraction in Computer Science (CS)</vt:lpstr>
      <vt:lpstr>Reminder: Combinational Circuits</vt:lpstr>
      <vt:lpstr>Sequential Circuits</vt:lpstr>
      <vt:lpstr>Sequential Circuits</vt:lpstr>
      <vt:lpstr>SR Latch: Overview</vt:lpstr>
      <vt:lpstr>PowerPoint Presentation</vt:lpstr>
      <vt:lpstr>D Latch</vt:lpstr>
      <vt:lpstr>Edge-triggered D Latch (D flip-flop)</vt:lpstr>
      <vt:lpstr>Single port 2MxN Memory Array</vt:lpstr>
      <vt:lpstr>Critical paths</vt:lpstr>
      <vt:lpstr>What is a critical path of scheme?</vt:lpstr>
      <vt:lpstr>Example of critical path finding: Multiplexer</vt:lpstr>
      <vt:lpstr>Next time – practice</vt:lpstr>
      <vt:lpstr>Thank You</vt:lpstr>
    </vt:vector>
  </TitlesOfParts>
  <Company>Intel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Kryukov, Pavel I</dc:creator>
  <cp:keywords>CTPClassification=CTP_NT</cp:keywords>
  <cp:lastModifiedBy>Ladin, Oleg</cp:lastModifiedBy>
  <cp:revision>193</cp:revision>
  <dcterms:created xsi:type="dcterms:W3CDTF">2018-09-18T18:10:21Z</dcterms:created>
  <dcterms:modified xsi:type="dcterms:W3CDTF">2021-10-04T07:38:59Z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itusGUID">
    <vt:lpwstr>8293c21f-d6d4-45fb-9d81-dab2775fcf3e</vt:lpwstr>
  </property>
  <property fmtid="{D5CDD505-2E9C-101B-9397-08002B2CF9AE}" pid="3" name="CTP_TimeStamp">
    <vt:lpwstr>2019-09-30 19:57:22Z</vt:lpwstr>
  </property>
  <property fmtid="{D5CDD505-2E9C-101B-9397-08002B2CF9AE}" pid="4" name="CTP_BU">
    <vt:lpwstr>NA</vt:lpwstr>
  </property>
  <property fmtid="{D5CDD505-2E9C-101B-9397-08002B2CF9AE}" pid="5" name="CTP_IDSID">
    <vt:lpwstr>NA</vt:lpwstr>
  </property>
  <property fmtid="{D5CDD505-2E9C-101B-9397-08002B2CF9AE}" pid="6" name="CTP_WWID">
    <vt:lpwstr>NA</vt:lpwstr>
  </property>
  <property fmtid="{D5CDD505-2E9C-101B-9397-08002B2CF9AE}" pid="7" name="CTPClassification">
    <vt:lpwstr>CTP_NT</vt:lpwstr>
  </property>
</Properties>
</file>