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jpg" ContentType="image/jpg"/>
  <Default Extension="png" ContentType="image/png"/>
  <Default Extension="gif" ContentType="image/gif"/>
  <Override PartName="/docProps/app.xml" ContentType="application/vnd.openxmlformats-officedocument.extended-properties+xml"/>
  <Override PartName="/ppt/theme/theme1.xml" ContentType="application/vnd.openxmlformats-officedocument.theme+xml"/>
  <Override PartName="/docProps/core.xml" ContentType="application/vnd.openxmlformats-package.core-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8288000" cy="10287000" type="screen4x3"/>
  <p:notesSz cx="10287000" cy="1828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esProps" Target="presProps.xml"/><Relationship Id="rId10" Type="http://schemas.openxmlformats.org/officeDocument/2006/relationships/viewProps" Target="viewProps.xml"/><Relationship Id="rId11" Type="http://schemas.openxmlformats.org/officeDocument/2006/relationships/theme" Target="theme/theme1.xml"/><Relationship Id="rId12" Type="http://schemas.openxmlformats.org/officeDocument/2006/relationships/tableStyles" Target="tableStyles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har char="•"/>
            </a:pPr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F1F-CE9B-4651-A6AA-CD717754106B}" type="datetimeFigureOut">
              <a:rPr lang="en-US" smtClean="0"/>
              <a:t>6/13/2013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t>�#�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27" Type="http://schemas.openxmlformats.org/officeDocument/2006/relationships/image" Target="../media/image26.png"/><Relationship Id="rId28" Type="http://schemas.openxmlformats.org/officeDocument/2006/relationships/image" Target="../media/image27.png"/><Relationship Id="rId29" Type="http://schemas.openxmlformats.org/officeDocument/2006/relationships/image" Target="../media/image28.png"/><Relationship Id="rId30" Type="http://schemas.openxmlformats.org/officeDocument/2006/relationships/image" Target="../media/image29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5.png"/><Relationship Id="rId8" Type="http://schemas.openxmlformats.org/officeDocument/2006/relationships/image" Target="../media/image36.png"/><Relationship Id="rId9" Type="http://schemas.openxmlformats.org/officeDocument/2006/relationships/image" Target="../media/image37.png"/><Relationship Id="rId10" Type="http://schemas.openxmlformats.org/officeDocument/2006/relationships/image" Target="../media/image38.png"/><Relationship Id="rId11" Type="http://schemas.openxmlformats.org/officeDocument/2006/relationships/image" Target="../media/image39.png"/><Relationship Id="rId12" Type="http://schemas.openxmlformats.org/officeDocument/2006/relationships/image" Target="../media/image40.png"/><Relationship Id="rId13" Type="http://schemas.openxmlformats.org/officeDocument/2006/relationships/image" Target="../media/image41.png"/><Relationship Id="rId14" Type="http://schemas.openxmlformats.org/officeDocument/2006/relationships/image" Target="../media/image42.png"/><Relationship Id="rId15" Type="http://schemas.openxmlformats.org/officeDocument/2006/relationships/image" Target="../media/image43.png"/><Relationship Id="rId16" Type="http://schemas.openxmlformats.org/officeDocument/2006/relationships/image" Target="../media/image44.png"/><Relationship Id="rId17" Type="http://schemas.openxmlformats.org/officeDocument/2006/relationships/image" Target="../media/image45.png"/><Relationship Id="rId18" Type="http://schemas.openxmlformats.org/officeDocument/2006/relationships/image" Target="../media/image46.png"/><Relationship Id="rId19" Type="http://schemas.openxmlformats.org/officeDocument/2006/relationships/image" Target="../media/image47.png"/><Relationship Id="rId20" Type="http://schemas.openxmlformats.org/officeDocument/2006/relationships/image" Target="../media/image48.png"/><Relationship Id="rId21" Type="http://schemas.openxmlformats.org/officeDocument/2006/relationships/image" Target="../media/image49.png"/><Relationship Id="rId22" Type="http://schemas.openxmlformats.org/officeDocument/2006/relationships/image" Target="../media/image50.png"/><Relationship Id="rId23" Type="http://schemas.openxmlformats.org/officeDocument/2006/relationships/image" Target="../media/image51.png"/><Relationship Id="rId24" Type="http://schemas.openxmlformats.org/officeDocument/2006/relationships/image" Target="../media/image52.png"/><Relationship Id="rId25" Type="http://schemas.openxmlformats.org/officeDocument/2006/relationships/image" Target="../media/image53.png"/><Relationship Id="rId26" Type="http://schemas.openxmlformats.org/officeDocument/2006/relationships/image" Target="../media/image54.png"/><Relationship Id="rId27" Type="http://schemas.openxmlformats.org/officeDocument/2006/relationships/image" Target="../media/image55.png"/><Relationship Id="rId28" Type="http://schemas.openxmlformats.org/officeDocument/2006/relationships/image" Target="../media/image56.png"/><Relationship Id="rId29" Type="http://schemas.openxmlformats.org/officeDocument/2006/relationships/image" Target="../media/image57.png"/><Relationship Id="rId30" Type="http://schemas.openxmlformats.org/officeDocument/2006/relationships/image" Target="../media/image58.png"/><Relationship Id="rId31" Type="http://schemas.openxmlformats.org/officeDocument/2006/relationships/image" Target="../media/image59.png"/><Relationship Id="rId32" Type="http://schemas.openxmlformats.org/officeDocument/2006/relationships/image" Target="../media/image60.png"/><Relationship Id="rId33" Type="http://schemas.openxmlformats.org/officeDocument/2006/relationships/image" Target="../media/image61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2.png"/><Relationship Id="rId3" Type="http://schemas.openxmlformats.org/officeDocument/2006/relationships/image" Target="../media/image63.png"/><Relationship Id="rId4" Type="http://schemas.openxmlformats.org/officeDocument/2006/relationships/image" Target="../media/image64.png"/><Relationship Id="rId5" Type="http://schemas.openxmlformats.org/officeDocument/2006/relationships/image" Target="../media/image65.png"/><Relationship Id="rId6" Type="http://schemas.openxmlformats.org/officeDocument/2006/relationships/image" Target="../media/image66.png"/><Relationship Id="rId7" Type="http://schemas.openxmlformats.org/officeDocument/2006/relationships/image" Target="../media/image67.png"/><Relationship Id="rId8" Type="http://schemas.openxmlformats.org/officeDocument/2006/relationships/image" Target="../media/image68.png"/><Relationship Id="rId9" Type="http://schemas.openxmlformats.org/officeDocument/2006/relationships/image" Target="../media/image69.png"/><Relationship Id="rId10" Type="http://schemas.openxmlformats.org/officeDocument/2006/relationships/image" Target="../media/image70.png"/><Relationship Id="rId11" Type="http://schemas.openxmlformats.org/officeDocument/2006/relationships/image" Target="../media/image71.png"/><Relationship Id="rId12" Type="http://schemas.openxmlformats.org/officeDocument/2006/relationships/image" Target="../media/image72.png"/><Relationship Id="rId13" Type="http://schemas.openxmlformats.org/officeDocument/2006/relationships/image" Target="../media/image73.png"/><Relationship Id="rId14" Type="http://schemas.openxmlformats.org/officeDocument/2006/relationships/image" Target="../media/image74.png"/><Relationship Id="rId15" Type="http://schemas.openxmlformats.org/officeDocument/2006/relationships/image" Target="../media/image75.png"/><Relationship Id="rId16" Type="http://schemas.openxmlformats.org/officeDocument/2006/relationships/image" Target="../media/image76.png"/><Relationship Id="rId17" Type="http://schemas.openxmlformats.org/officeDocument/2006/relationships/image" Target="../media/image77.png"/><Relationship Id="rId18" Type="http://schemas.openxmlformats.org/officeDocument/2006/relationships/image" Target="../media/image78.png"/><Relationship Id="rId19" Type="http://schemas.openxmlformats.org/officeDocument/2006/relationships/image" Target="../media/image79.png"/><Relationship Id="rId20" Type="http://schemas.openxmlformats.org/officeDocument/2006/relationships/image" Target="../media/image80.png"/><Relationship Id="rId21" Type="http://schemas.openxmlformats.org/officeDocument/2006/relationships/image" Target="../media/image81.png"/><Relationship Id="rId22" Type="http://schemas.openxmlformats.org/officeDocument/2006/relationships/image" Target="../media/image82.png"/><Relationship Id="rId23" Type="http://schemas.openxmlformats.org/officeDocument/2006/relationships/image" Target="../media/image83.png"/><Relationship Id="rId24" Type="http://schemas.openxmlformats.org/officeDocument/2006/relationships/image" Target="../media/image84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5.png"/><Relationship Id="rId3" Type="http://schemas.openxmlformats.org/officeDocument/2006/relationships/image" Target="../media/image86.png"/><Relationship Id="rId4" Type="http://schemas.openxmlformats.org/officeDocument/2006/relationships/image" Target="../media/image87.png"/><Relationship Id="rId5" Type="http://schemas.openxmlformats.org/officeDocument/2006/relationships/image" Target="../media/image88.png"/><Relationship Id="rId6" Type="http://schemas.openxmlformats.org/officeDocument/2006/relationships/image" Target="../media/image89.png"/><Relationship Id="rId7" Type="http://schemas.openxmlformats.org/officeDocument/2006/relationships/image" Target="../media/image90.png"/><Relationship Id="rId8" Type="http://schemas.openxmlformats.org/officeDocument/2006/relationships/image" Target="../media/image91.png"/><Relationship Id="rId9" Type="http://schemas.openxmlformats.org/officeDocument/2006/relationships/image" Target="../media/image92.png"/><Relationship Id="rId10" Type="http://schemas.openxmlformats.org/officeDocument/2006/relationships/image" Target="../media/image93.png"/><Relationship Id="rId11" Type="http://schemas.openxmlformats.org/officeDocument/2006/relationships/image" Target="../media/image94.png"/><Relationship Id="rId12" Type="http://schemas.openxmlformats.org/officeDocument/2006/relationships/image" Target="../media/image95.png"/><Relationship Id="rId13" Type="http://schemas.openxmlformats.org/officeDocument/2006/relationships/image" Target="../media/image96.png"/><Relationship Id="rId14" Type="http://schemas.openxmlformats.org/officeDocument/2006/relationships/image" Target="../media/image97.png"/><Relationship Id="rId15" Type="http://schemas.openxmlformats.org/officeDocument/2006/relationships/image" Target="../media/image98.png"/><Relationship Id="rId16" Type="http://schemas.openxmlformats.org/officeDocument/2006/relationships/image" Target="../media/image99.png"/><Relationship Id="rId17" Type="http://schemas.openxmlformats.org/officeDocument/2006/relationships/image" Target="../media/image100.png"/><Relationship Id="rId18" Type="http://schemas.openxmlformats.org/officeDocument/2006/relationships/image" Target="../media/image101.png"/><Relationship Id="rId19" Type="http://schemas.openxmlformats.org/officeDocument/2006/relationships/image" Target="../media/image102.png"/><Relationship Id="rId20" Type="http://schemas.openxmlformats.org/officeDocument/2006/relationships/image" Target="../media/image103.png"/><Relationship Id="rId21" Type="http://schemas.openxmlformats.org/officeDocument/2006/relationships/image" Target="../media/image104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5.png"/><Relationship Id="rId3" Type="http://schemas.openxmlformats.org/officeDocument/2006/relationships/image" Target="../media/image106.png"/><Relationship Id="rId4" Type="http://schemas.openxmlformats.org/officeDocument/2006/relationships/image" Target="../media/image107.png"/><Relationship Id="rId5" Type="http://schemas.openxmlformats.org/officeDocument/2006/relationships/image" Target="../media/image108.png"/><Relationship Id="rId6" Type="http://schemas.openxmlformats.org/officeDocument/2006/relationships/image" Target="../media/image109.png"/><Relationship Id="rId7" Type="http://schemas.openxmlformats.org/officeDocument/2006/relationships/image" Target="../media/image110.png"/><Relationship Id="rId8" Type="http://schemas.openxmlformats.org/officeDocument/2006/relationships/image" Target="../media/image111.png"/><Relationship Id="rId9" Type="http://schemas.openxmlformats.org/officeDocument/2006/relationships/image" Target="../media/image112.png"/><Relationship Id="rId10" Type="http://schemas.openxmlformats.org/officeDocument/2006/relationships/image" Target="../media/image113.png"/><Relationship Id="rId11" Type="http://schemas.openxmlformats.org/officeDocument/2006/relationships/image" Target="../media/image114.png"/><Relationship Id="rId12" Type="http://schemas.openxmlformats.org/officeDocument/2006/relationships/image" Target="../media/image115.png"/><Relationship Id="rId13" Type="http://schemas.openxmlformats.org/officeDocument/2006/relationships/image" Target="../media/image116.png"/><Relationship Id="rId14" Type="http://schemas.openxmlformats.org/officeDocument/2006/relationships/image" Target="../media/image117.png"/><Relationship Id="rId15" Type="http://schemas.openxmlformats.org/officeDocument/2006/relationships/image" Target="../media/image118.png"/><Relationship Id="rId16" Type="http://schemas.openxmlformats.org/officeDocument/2006/relationships/image" Target="../media/image119.png"/><Relationship Id="rId17" Type="http://schemas.openxmlformats.org/officeDocument/2006/relationships/image" Target="../media/image120.png"/><Relationship Id="rId18" Type="http://schemas.openxmlformats.org/officeDocument/2006/relationships/image" Target="../media/image121.png"/><Relationship Id="rId19" Type="http://schemas.openxmlformats.org/officeDocument/2006/relationships/image" Target="../media/image122.png"/><Relationship Id="rId20" Type="http://schemas.openxmlformats.org/officeDocument/2006/relationships/image" Target="../media/image123.png"/><Relationship Id="rId21" Type="http://schemas.openxmlformats.org/officeDocument/2006/relationships/image" Target="../media/image124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5.png"/><Relationship Id="rId3" Type="http://schemas.openxmlformats.org/officeDocument/2006/relationships/image" Target="../media/image126.png"/><Relationship Id="rId4" Type="http://schemas.openxmlformats.org/officeDocument/2006/relationships/image" Target="../media/image127.png"/><Relationship Id="rId5" Type="http://schemas.openxmlformats.org/officeDocument/2006/relationships/image" Target="../media/image128.png"/><Relationship Id="rId6" Type="http://schemas.openxmlformats.org/officeDocument/2006/relationships/image" Target="../media/image129.png"/><Relationship Id="rId7" Type="http://schemas.openxmlformats.org/officeDocument/2006/relationships/image" Target="../media/image130.png"/><Relationship Id="rId8" Type="http://schemas.openxmlformats.org/officeDocument/2006/relationships/image" Target="../media/image131.png"/><Relationship Id="rId9" Type="http://schemas.openxmlformats.org/officeDocument/2006/relationships/image" Target="../media/image132.png"/><Relationship Id="rId10" Type="http://schemas.openxmlformats.org/officeDocument/2006/relationships/image" Target="../media/image133.png"/><Relationship Id="rId11" Type="http://schemas.openxmlformats.org/officeDocument/2006/relationships/image" Target="../media/image134.png"/><Relationship Id="rId12" Type="http://schemas.openxmlformats.org/officeDocument/2006/relationships/image" Target="../media/image135.png"/><Relationship Id="rId13" Type="http://schemas.openxmlformats.org/officeDocument/2006/relationships/image" Target="../media/image136.png"/><Relationship Id="rId14" Type="http://schemas.openxmlformats.org/officeDocument/2006/relationships/image" Target="../media/image137.png"/><Relationship Id="rId15" Type="http://schemas.openxmlformats.org/officeDocument/2006/relationships/image" Target="../media/image138.png"/><Relationship Id="rId16" Type="http://schemas.openxmlformats.org/officeDocument/2006/relationships/image" Target="../media/image139.png"/><Relationship Id="rId17" Type="http://schemas.openxmlformats.org/officeDocument/2006/relationships/image" Target="../media/image140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1.png"/><Relationship Id="rId3" Type="http://schemas.openxmlformats.org/officeDocument/2006/relationships/image" Target="../media/image142.png"/><Relationship Id="rId4" Type="http://schemas.openxmlformats.org/officeDocument/2006/relationships/image" Target="../media/image143.png"/><Relationship Id="rId5" Type="http://schemas.openxmlformats.org/officeDocument/2006/relationships/image" Target="../media/image144.png"/><Relationship Id="rId6" Type="http://schemas.openxmlformats.org/officeDocument/2006/relationships/image" Target="../media/image145.png"/><Relationship Id="rId7" Type="http://schemas.openxmlformats.org/officeDocument/2006/relationships/image" Target="../media/image146.png"/><Relationship Id="rId8" Type="http://schemas.openxmlformats.org/officeDocument/2006/relationships/image" Target="../media/image147.png"/><Relationship Id="rId9" Type="http://schemas.openxmlformats.org/officeDocument/2006/relationships/image" Target="../media/image148.png"/><Relationship Id="rId10" Type="http://schemas.openxmlformats.org/officeDocument/2006/relationships/image" Target="../media/image149.png"/><Relationship Id="rId11" Type="http://schemas.openxmlformats.org/officeDocument/2006/relationships/image" Target="../media/image150.png"/><Relationship Id="rId12" Type="http://schemas.openxmlformats.org/officeDocument/2006/relationships/image" Target="../media/image151.png"/><Relationship Id="rId13" Type="http://schemas.openxmlformats.org/officeDocument/2006/relationships/image" Target="../media/image152.png"/><Relationship Id="rId14" Type="http://schemas.openxmlformats.org/officeDocument/2006/relationships/image" Target="../media/image153.png"/><Relationship Id="rId15" Type="http://schemas.openxmlformats.org/officeDocument/2006/relationships/image" Target="../media/image154.png"/><Relationship Id="rId16" Type="http://schemas.openxmlformats.org/officeDocument/2006/relationships/image" Target="../media/image155.png"/><Relationship Id="rId17" Type="http://schemas.openxmlformats.org/officeDocument/2006/relationships/image" Target="../media/image156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E0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8285714" cy="10285714"/>
            <a:chOff x="0" y="0"/>
            <a:chExt cx="18285714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5714" cy="10285714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2636843" y="884446"/>
            <a:ext cx="12489003" cy="9560948"/>
            <a:chOff x="2636843" y="884446"/>
            <a:chExt cx="12489003" cy="9560948"/>
          </a:xfrm>
        </p:grpSpPr>
        <p:grpSp>
          <p:nvGrpSpPr>
            <p:cNvPr id="1003" name="그룹 1003"/>
            <p:cNvGrpSpPr/>
            <p:nvPr/>
          </p:nvGrpSpPr>
          <p:grpSpPr>
            <a:xfrm>
              <a:off x="2636843" y="6046348"/>
              <a:ext cx="2392465" cy="4345290"/>
              <a:chOff x="2636843" y="6046348"/>
              <a:chExt cx="2392465" cy="4345290"/>
            </a:xfrm>
          </p:grpSpPr>
          <p:pic>
            <p:nvPicPr>
              <p:cNvPr id="7" name="Object 6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2636843" y="6046348"/>
                <a:ext cx="2392465" cy="4345290"/>
              </a:xfrm>
              <a:prstGeom prst="rect">
                <a:avLst/>
              </a:prstGeom>
            </p:spPr>
          </p:pic>
        </p:grpSp>
        <p:grpSp>
          <p:nvGrpSpPr>
            <p:cNvPr id="1004" name="그룹 1004"/>
            <p:cNvGrpSpPr/>
            <p:nvPr/>
          </p:nvGrpSpPr>
          <p:grpSpPr>
            <a:xfrm>
              <a:off x="10173465" y="7921585"/>
              <a:ext cx="4950344" cy="2516193"/>
              <a:chOff x="10173465" y="7921585"/>
              <a:chExt cx="4950344" cy="2516193"/>
            </a:xfrm>
          </p:grpSpPr>
          <p:pic>
            <p:nvPicPr>
              <p:cNvPr id="10" name="Object 9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0173465" y="7921585"/>
                <a:ext cx="4950344" cy="2516193"/>
              </a:xfrm>
              <a:prstGeom prst="rect">
                <a:avLst/>
              </a:prstGeom>
            </p:spPr>
          </p:pic>
        </p:grpSp>
        <p:grpSp>
          <p:nvGrpSpPr>
            <p:cNvPr id="1005" name="그룹 1005"/>
            <p:cNvGrpSpPr/>
            <p:nvPr/>
          </p:nvGrpSpPr>
          <p:grpSpPr>
            <a:xfrm>
              <a:off x="12311941" y="3124650"/>
              <a:ext cx="909165" cy="1106960"/>
              <a:chOff x="12311941" y="3124650"/>
              <a:chExt cx="909165" cy="1106960"/>
            </a:xfrm>
          </p:grpSpPr>
          <p:pic>
            <p:nvPicPr>
              <p:cNvPr id="13" name="Object 12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1885977" y="2601858"/>
                <a:ext cx="1818329" cy="2213920"/>
              </a:xfrm>
              <a:prstGeom prst="rect">
                <a:avLst/>
              </a:prstGeom>
            </p:spPr>
          </p:pic>
          <p:pic>
            <p:nvPicPr>
              <p:cNvPr id="14" name="Object 13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12311941" y="3124650"/>
                <a:ext cx="909165" cy="1106960"/>
              </a:xfrm>
              <a:prstGeom prst="rect">
                <a:avLst/>
              </a:prstGeom>
            </p:spPr>
          </p:pic>
        </p:grpSp>
        <p:grpSp>
          <p:nvGrpSpPr>
            <p:cNvPr id="1006" name="그룹 1006"/>
            <p:cNvGrpSpPr/>
            <p:nvPr/>
          </p:nvGrpSpPr>
          <p:grpSpPr>
            <a:xfrm>
              <a:off x="13308980" y="884446"/>
              <a:ext cx="1506424" cy="1758057"/>
              <a:chOff x="13308980" y="884446"/>
              <a:chExt cx="1506424" cy="1758057"/>
            </a:xfrm>
          </p:grpSpPr>
          <p:pic>
            <p:nvPicPr>
              <p:cNvPr id="17" name="Object 16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12603185" y="56267"/>
                <a:ext cx="3012848" cy="3516113"/>
              </a:xfrm>
              <a:prstGeom prst="rect">
                <a:avLst/>
              </a:prstGeom>
            </p:spPr>
          </p:pic>
          <p:pic>
            <p:nvPicPr>
              <p:cNvPr id="18" name="Object 17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13308980" y="884446"/>
                <a:ext cx="1506424" cy="1758057"/>
              </a:xfrm>
              <a:prstGeom prst="rect">
                <a:avLst/>
              </a:prstGeom>
            </p:spPr>
          </p:pic>
        </p:grpSp>
        <p:grpSp>
          <p:nvGrpSpPr>
            <p:cNvPr id="1007" name="그룹 1007"/>
            <p:cNvGrpSpPr/>
            <p:nvPr/>
          </p:nvGrpSpPr>
          <p:grpSpPr>
            <a:xfrm>
              <a:off x="3565651" y="3516631"/>
              <a:ext cx="1387070" cy="1689142"/>
              <a:chOff x="3565651" y="3516631"/>
              <a:chExt cx="1387070" cy="1689142"/>
            </a:xfrm>
          </p:grpSpPr>
          <p:pic>
            <p:nvPicPr>
              <p:cNvPr id="21" name="Object 20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2915776" y="2718880"/>
                <a:ext cx="2774139" cy="3378285"/>
              </a:xfrm>
              <a:prstGeom prst="rect">
                <a:avLst/>
              </a:prstGeom>
            </p:spPr>
          </p:pic>
          <p:pic>
            <p:nvPicPr>
              <p:cNvPr id="22" name="Object 21"/>
              <p:cNvPicPr>
                <a:picLocks noChangeAspect="1"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3565651" y="3516631"/>
                <a:ext cx="1387070" cy="1689142"/>
              </a:xfrm>
              <a:prstGeom prst="rect">
                <a:avLst/>
              </a:prstGeom>
            </p:spPr>
          </p:pic>
        </p:grpSp>
      </p:grpSp>
      <p:grpSp>
        <p:nvGrpSpPr>
          <p:cNvPr id="1008" name="그룹 1008"/>
          <p:cNvGrpSpPr/>
          <p:nvPr/>
        </p:nvGrpSpPr>
        <p:grpSpPr>
          <a:xfrm>
            <a:off x="5657143" y="1203684"/>
            <a:ext cx="6971429" cy="7102010"/>
            <a:chOff x="5657143" y="1203684"/>
            <a:chExt cx="6971429" cy="7102010"/>
          </a:xfrm>
        </p:grpSpPr>
        <p:pic>
          <p:nvPicPr>
            <p:cNvPr id="26" name="Object 25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171429" y="-2293695"/>
              <a:ext cx="13942857" cy="14204021"/>
            </a:xfrm>
            <a:prstGeom prst="rect">
              <a:avLst/>
            </a:prstGeom>
          </p:spPr>
        </p:pic>
        <p:pic>
          <p:nvPicPr>
            <p:cNvPr id="27" name="Object 26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657143" y="1203684"/>
              <a:ext cx="6971429" cy="7102010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9064495" y="959338"/>
            <a:ext cx="637811" cy="682390"/>
            <a:chOff x="9064495" y="959338"/>
            <a:chExt cx="637811" cy="682390"/>
          </a:xfrm>
        </p:grpSpPr>
        <p:pic>
          <p:nvPicPr>
            <p:cNvPr id="30" name="Object 29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745590" y="677018"/>
              <a:ext cx="1275623" cy="1364779"/>
            </a:xfrm>
            <a:prstGeom prst="rect">
              <a:avLst/>
            </a:prstGeom>
          </p:spPr>
        </p:pic>
        <p:pic>
          <p:nvPicPr>
            <p:cNvPr id="31" name="Object 30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064495" y="959338"/>
              <a:ext cx="637811" cy="682390"/>
            </a:xfrm>
            <a:prstGeom prst="rect">
              <a:avLst/>
            </a:prstGeom>
          </p:spPr>
        </p:pic>
      </p:grpSp>
      <p:grpSp>
        <p:nvGrpSpPr>
          <p:cNvPr id="1010" name="그룹 1010"/>
          <p:cNvGrpSpPr/>
          <p:nvPr/>
        </p:nvGrpSpPr>
        <p:grpSpPr>
          <a:xfrm>
            <a:off x="4543189" y="7661020"/>
            <a:ext cx="2534106" cy="2906247"/>
            <a:chOff x="4543189" y="7661020"/>
            <a:chExt cx="2534106" cy="2906247"/>
          </a:xfrm>
        </p:grpSpPr>
        <p:pic>
          <p:nvPicPr>
            <p:cNvPr id="34" name="Object 33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373587" y="6206196"/>
              <a:ext cx="5068211" cy="5812494"/>
            </a:xfrm>
            <a:prstGeom prst="rect">
              <a:avLst/>
            </a:prstGeom>
          </p:spPr>
        </p:pic>
        <p:pic>
          <p:nvPicPr>
            <p:cNvPr id="35" name="Object 34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543189" y="7661020"/>
              <a:ext cx="2534106" cy="2906247"/>
            </a:xfrm>
            <a:prstGeom prst="rect">
              <a:avLst/>
            </a:prstGeom>
          </p:spPr>
        </p:pic>
      </p:grpSp>
      <p:grpSp>
        <p:nvGrpSpPr>
          <p:cNvPr id="1011" name="그룹 1011"/>
          <p:cNvGrpSpPr/>
          <p:nvPr/>
        </p:nvGrpSpPr>
        <p:grpSpPr>
          <a:xfrm>
            <a:off x="3088434" y="9438716"/>
            <a:ext cx="12209524" cy="1695238"/>
            <a:chOff x="3088434" y="9438716"/>
            <a:chExt cx="12209524" cy="1695238"/>
          </a:xfrm>
        </p:grpSpPr>
        <p:grpSp>
          <p:nvGrpSpPr>
            <p:cNvPr id="1012" name="그룹 1012"/>
            <p:cNvGrpSpPr/>
            <p:nvPr/>
          </p:nvGrpSpPr>
          <p:grpSpPr>
            <a:xfrm>
              <a:off x="3088434" y="9438716"/>
              <a:ext cx="12208981" cy="1693996"/>
              <a:chOff x="3088434" y="9438716"/>
              <a:chExt cx="12208981" cy="1693996"/>
            </a:xfrm>
          </p:grpSpPr>
          <p:pic>
            <p:nvPicPr>
              <p:cNvPr id="39" name="Object 38"/>
              <p:cNvPicPr>
                <a:picLocks noChangeAspect="1"/>
              </p:cNvPicPr>
              <p:nvPr/>
            </p:nvPicPr>
            <p:blipFill>
              <a:blip r:embed="rId17" cstate="print"/>
              <a:stretch>
                <a:fillRect/>
              </a:stretch>
            </p:blipFill>
            <p:spPr>
              <a:xfrm>
                <a:off x="-3147198" y="8506554"/>
                <a:ext cx="24417962" cy="3387992"/>
              </a:xfrm>
              <a:prstGeom prst="rect">
                <a:avLst/>
              </a:prstGeom>
            </p:spPr>
          </p:pic>
          <p:pic>
            <p:nvPicPr>
              <p:cNvPr id="40" name="Object 39"/>
              <p:cNvPicPr>
                <a:picLocks noChangeAspect="1"/>
              </p:cNvPicPr>
              <p:nvPr/>
            </p:nvPicPr>
            <p:blipFill>
              <a:blip r:embed="rId18" cstate="print"/>
              <a:stretch>
                <a:fillRect/>
              </a:stretch>
            </p:blipFill>
            <p:spPr>
              <a:xfrm>
                <a:off x="3088434" y="9438716"/>
                <a:ext cx="12208981" cy="1693996"/>
              </a:xfrm>
              <a:prstGeom prst="rect">
                <a:avLst/>
              </a:prstGeom>
            </p:spPr>
          </p:pic>
        </p:grpSp>
        <p:grpSp>
          <p:nvGrpSpPr>
            <p:cNvPr id="1013" name="그룹 1013"/>
            <p:cNvGrpSpPr/>
            <p:nvPr/>
          </p:nvGrpSpPr>
          <p:grpSpPr>
            <a:xfrm>
              <a:off x="4789554" y="9457764"/>
              <a:ext cx="2325836" cy="656912"/>
              <a:chOff x="4789554" y="9457764"/>
              <a:chExt cx="2325836" cy="656912"/>
            </a:xfrm>
          </p:grpSpPr>
          <p:pic>
            <p:nvPicPr>
              <p:cNvPr id="43" name="Object 42"/>
              <p:cNvPicPr>
                <a:picLocks noChangeAspect="1"/>
              </p:cNvPicPr>
              <p:nvPr/>
            </p:nvPicPr>
            <p:blipFill>
              <a:blip r:embed="rId19" cstate="print"/>
              <a:stretch>
                <a:fillRect/>
              </a:stretch>
            </p:blipFill>
            <p:spPr>
              <a:xfrm>
                <a:off x="4789554" y="9457764"/>
                <a:ext cx="2325836" cy="656912"/>
              </a:xfrm>
              <a:prstGeom prst="rect">
                <a:avLst/>
              </a:prstGeom>
            </p:spPr>
          </p:pic>
        </p:grpSp>
      </p:grpSp>
      <p:pic>
        <p:nvPicPr>
          <p:cNvPr id="46" name="Object 45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6102898" y="3366222"/>
            <a:ext cx="5399366" cy="2847929"/>
          </a:xfrm>
          <a:prstGeom prst="rect">
            <a:avLst/>
          </a:prstGeom>
        </p:spPr>
      </p:pic>
      <p:grpSp>
        <p:nvGrpSpPr>
          <p:cNvPr id="1014" name="그룹 1014"/>
          <p:cNvGrpSpPr/>
          <p:nvPr/>
        </p:nvGrpSpPr>
        <p:grpSpPr>
          <a:xfrm>
            <a:off x="7556587" y="6237028"/>
            <a:ext cx="3172540" cy="981637"/>
            <a:chOff x="7556587" y="6237028"/>
            <a:chExt cx="3172540" cy="981637"/>
          </a:xfrm>
        </p:grpSpPr>
        <p:pic>
          <p:nvPicPr>
            <p:cNvPr id="48" name="Object 47"/>
            <p:cNvPicPr>
              <a:picLocks noChangeAspect="1"/>
            </p:cNvPicPr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970317" y="5799067"/>
              <a:ext cx="6345081" cy="1963274"/>
            </a:xfrm>
            <a:prstGeom prst="rect">
              <a:avLst/>
            </a:prstGeom>
          </p:spPr>
        </p:pic>
        <p:pic>
          <p:nvPicPr>
            <p:cNvPr id="49" name="Object 48"/>
            <p:cNvPicPr>
              <a:picLocks noChangeAspect="1"/>
            </p:cNvPicPr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7556587" y="6237028"/>
              <a:ext cx="3172540" cy="981637"/>
            </a:xfrm>
            <a:prstGeom prst="rect">
              <a:avLst/>
            </a:prstGeom>
          </p:spPr>
        </p:pic>
      </p:grpSp>
      <p:pic>
        <p:nvPicPr>
          <p:cNvPr id="51" name="Object 50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7855061" y="6278289"/>
            <a:ext cx="2252554" cy="936243"/>
          </a:xfrm>
          <a:prstGeom prst="rect">
            <a:avLst/>
          </a:prstGeom>
        </p:spPr>
      </p:pic>
      <p:grpSp>
        <p:nvGrpSpPr>
          <p:cNvPr id="1015" name="그룹 1015"/>
          <p:cNvGrpSpPr/>
          <p:nvPr/>
        </p:nvGrpSpPr>
        <p:grpSpPr>
          <a:xfrm>
            <a:off x="6692018" y="6021361"/>
            <a:ext cx="1276421" cy="1054974"/>
            <a:chOff x="6692018" y="6021361"/>
            <a:chExt cx="1276421" cy="1054974"/>
          </a:xfrm>
        </p:grpSpPr>
        <p:pic>
          <p:nvPicPr>
            <p:cNvPr id="53" name="Object 52"/>
            <p:cNvPicPr>
              <a:picLocks noChangeAspect="1"/>
            </p:cNvPicPr>
            <p:nvPr/>
          </p:nvPicPr>
          <p:blipFill>
            <a:blip r:embed="rId24" cstate="print"/>
            <a:stretch>
              <a:fillRect/>
            </a:stretch>
          </p:blipFill>
          <p:spPr>
            <a:xfrm rot="-720000">
              <a:off x="6692018" y="6021361"/>
              <a:ext cx="1276421" cy="1054974"/>
            </a:xfrm>
            <a:prstGeom prst="rect">
              <a:avLst/>
            </a:prstGeom>
          </p:spPr>
        </p:pic>
      </p:grpSp>
      <p:pic>
        <p:nvPicPr>
          <p:cNvPr id="55" name="Object 54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 rot="-1200000">
            <a:off x="6827513" y="6222825"/>
            <a:ext cx="751963" cy="848087"/>
          </a:xfrm>
          <a:prstGeom prst="rect">
            <a:avLst/>
          </a:prstGeom>
        </p:spPr>
      </p:pic>
      <p:grpSp>
        <p:nvGrpSpPr>
          <p:cNvPr id="1016" name="그룹 1016"/>
          <p:cNvGrpSpPr/>
          <p:nvPr/>
        </p:nvGrpSpPr>
        <p:grpSpPr>
          <a:xfrm>
            <a:off x="9429085" y="9620075"/>
            <a:ext cx="2559941" cy="1059043"/>
            <a:chOff x="9429085" y="9620075"/>
            <a:chExt cx="2559941" cy="1059043"/>
          </a:xfrm>
        </p:grpSpPr>
        <p:pic>
          <p:nvPicPr>
            <p:cNvPr id="57" name="Object 56"/>
            <p:cNvPicPr>
              <a:picLocks noChangeAspect="1"/>
            </p:cNvPicPr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8149114" y="9131286"/>
              <a:ext cx="5119883" cy="2118085"/>
            </a:xfrm>
            <a:prstGeom prst="rect">
              <a:avLst/>
            </a:prstGeom>
          </p:spPr>
        </p:pic>
        <p:pic>
          <p:nvPicPr>
            <p:cNvPr id="58" name="Object 57"/>
            <p:cNvPicPr>
              <a:picLocks noChangeAspect="1"/>
            </p:cNvPicPr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9429085" y="9620075"/>
              <a:ext cx="2559941" cy="1059043"/>
            </a:xfrm>
            <a:prstGeom prst="rect">
              <a:avLst/>
            </a:prstGeom>
          </p:spPr>
        </p:pic>
      </p:grpSp>
      <p:grpSp>
        <p:nvGrpSpPr>
          <p:cNvPr id="1017" name="그룹 1017"/>
          <p:cNvGrpSpPr/>
          <p:nvPr/>
        </p:nvGrpSpPr>
        <p:grpSpPr>
          <a:xfrm>
            <a:off x="8599931" y="9620075"/>
            <a:ext cx="1185987" cy="552603"/>
            <a:chOff x="8599931" y="9620075"/>
            <a:chExt cx="1185987" cy="552603"/>
          </a:xfrm>
        </p:grpSpPr>
        <p:pic>
          <p:nvPicPr>
            <p:cNvPr id="61" name="Object 60"/>
            <p:cNvPicPr>
              <a:picLocks noChangeAspect="1"/>
            </p:cNvPicPr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8006938" y="9399034"/>
              <a:ext cx="2371974" cy="1105206"/>
            </a:xfrm>
            <a:prstGeom prst="rect">
              <a:avLst/>
            </a:prstGeom>
          </p:spPr>
        </p:pic>
        <p:pic>
          <p:nvPicPr>
            <p:cNvPr id="62" name="Object 61"/>
            <p:cNvPicPr>
              <a:picLocks noChangeAspect="1"/>
            </p:cNvPicPr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8599931" y="9620075"/>
              <a:ext cx="1185987" cy="552603"/>
            </a:xfrm>
            <a:prstGeom prst="rect">
              <a:avLst/>
            </a:prstGeom>
          </p:spPr>
        </p:pic>
      </p:grpSp>
      <p:grpSp>
        <p:nvGrpSpPr>
          <p:cNvPr id="1018" name="그룹 1018"/>
          <p:cNvGrpSpPr/>
          <p:nvPr/>
        </p:nvGrpSpPr>
        <p:grpSpPr>
          <a:xfrm>
            <a:off x="6664003" y="1641728"/>
            <a:ext cx="4957711" cy="2478856"/>
            <a:chOff x="6664003" y="1641728"/>
            <a:chExt cx="4957711" cy="2478856"/>
          </a:xfrm>
        </p:grpSpPr>
        <p:pic>
          <p:nvPicPr>
            <p:cNvPr id="65" name="Object 64"/>
            <p:cNvPicPr>
              <a:picLocks noChangeAspect="1"/>
            </p:cNvPicPr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6664003" y="1641728"/>
              <a:ext cx="4957711" cy="247885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2F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8285714" cy="10285714"/>
            <a:chOff x="0" y="0"/>
            <a:chExt cx="18285714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5714" cy="10285714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2636843" y="884446"/>
            <a:ext cx="12661115" cy="10249508"/>
            <a:chOff x="2636843" y="884446"/>
            <a:chExt cx="12661115" cy="10249508"/>
          </a:xfrm>
        </p:grpSpPr>
        <p:grpSp>
          <p:nvGrpSpPr>
            <p:cNvPr id="1003" name="그룹 1003"/>
            <p:cNvGrpSpPr/>
            <p:nvPr/>
          </p:nvGrpSpPr>
          <p:grpSpPr>
            <a:xfrm>
              <a:off x="2636843" y="6046348"/>
              <a:ext cx="2392465" cy="4345290"/>
              <a:chOff x="2636843" y="6046348"/>
              <a:chExt cx="2392465" cy="4345290"/>
            </a:xfrm>
          </p:grpSpPr>
          <p:pic>
            <p:nvPicPr>
              <p:cNvPr id="7" name="Object 6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2636843" y="6046348"/>
                <a:ext cx="2392465" cy="4345290"/>
              </a:xfrm>
              <a:prstGeom prst="rect">
                <a:avLst/>
              </a:prstGeom>
            </p:spPr>
          </p:pic>
        </p:grpSp>
        <p:grpSp>
          <p:nvGrpSpPr>
            <p:cNvPr id="1004" name="그룹 1004"/>
            <p:cNvGrpSpPr/>
            <p:nvPr/>
          </p:nvGrpSpPr>
          <p:grpSpPr>
            <a:xfrm>
              <a:off x="10173465" y="7921585"/>
              <a:ext cx="4950344" cy="2516193"/>
              <a:chOff x="10173465" y="7921585"/>
              <a:chExt cx="4950344" cy="2516193"/>
            </a:xfrm>
          </p:grpSpPr>
          <p:pic>
            <p:nvPicPr>
              <p:cNvPr id="10" name="Object 9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0173465" y="7921585"/>
                <a:ext cx="4950344" cy="2516193"/>
              </a:xfrm>
              <a:prstGeom prst="rect">
                <a:avLst/>
              </a:prstGeom>
            </p:spPr>
          </p:pic>
        </p:grpSp>
        <p:grpSp>
          <p:nvGrpSpPr>
            <p:cNvPr id="1005" name="그룹 1005"/>
            <p:cNvGrpSpPr/>
            <p:nvPr/>
          </p:nvGrpSpPr>
          <p:grpSpPr>
            <a:xfrm>
              <a:off x="12311941" y="3124650"/>
              <a:ext cx="909165" cy="1106960"/>
              <a:chOff x="12311941" y="3124650"/>
              <a:chExt cx="909165" cy="1106960"/>
            </a:xfrm>
          </p:grpSpPr>
          <p:pic>
            <p:nvPicPr>
              <p:cNvPr id="13" name="Object 12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1885977" y="2601858"/>
                <a:ext cx="1818329" cy="2213920"/>
              </a:xfrm>
              <a:prstGeom prst="rect">
                <a:avLst/>
              </a:prstGeom>
            </p:spPr>
          </p:pic>
          <p:pic>
            <p:nvPicPr>
              <p:cNvPr id="14" name="Object 13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12311941" y="3124650"/>
                <a:ext cx="909165" cy="1106960"/>
              </a:xfrm>
              <a:prstGeom prst="rect">
                <a:avLst/>
              </a:prstGeom>
            </p:spPr>
          </p:pic>
        </p:grpSp>
        <p:grpSp>
          <p:nvGrpSpPr>
            <p:cNvPr id="1006" name="그룹 1006"/>
            <p:cNvGrpSpPr/>
            <p:nvPr/>
          </p:nvGrpSpPr>
          <p:grpSpPr>
            <a:xfrm>
              <a:off x="13308980" y="884446"/>
              <a:ext cx="1506424" cy="1758057"/>
              <a:chOff x="13308980" y="884446"/>
              <a:chExt cx="1506424" cy="1758057"/>
            </a:xfrm>
          </p:grpSpPr>
          <p:pic>
            <p:nvPicPr>
              <p:cNvPr id="17" name="Object 16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12603185" y="56267"/>
                <a:ext cx="3012848" cy="3516113"/>
              </a:xfrm>
              <a:prstGeom prst="rect">
                <a:avLst/>
              </a:prstGeom>
            </p:spPr>
          </p:pic>
          <p:pic>
            <p:nvPicPr>
              <p:cNvPr id="18" name="Object 17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13308980" y="884446"/>
                <a:ext cx="1506424" cy="1758057"/>
              </a:xfrm>
              <a:prstGeom prst="rect">
                <a:avLst/>
              </a:prstGeom>
            </p:spPr>
          </p:pic>
        </p:grpSp>
        <p:grpSp>
          <p:nvGrpSpPr>
            <p:cNvPr id="1007" name="그룹 1007"/>
            <p:cNvGrpSpPr/>
            <p:nvPr/>
          </p:nvGrpSpPr>
          <p:grpSpPr>
            <a:xfrm>
              <a:off x="3565651" y="3516631"/>
              <a:ext cx="1387070" cy="1689142"/>
              <a:chOff x="3565651" y="3516631"/>
              <a:chExt cx="1387070" cy="1689142"/>
            </a:xfrm>
          </p:grpSpPr>
          <p:pic>
            <p:nvPicPr>
              <p:cNvPr id="21" name="Object 20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2915776" y="2718880"/>
                <a:ext cx="2774139" cy="3378285"/>
              </a:xfrm>
              <a:prstGeom prst="rect">
                <a:avLst/>
              </a:prstGeom>
            </p:spPr>
          </p:pic>
          <p:pic>
            <p:nvPicPr>
              <p:cNvPr id="22" name="Object 21"/>
              <p:cNvPicPr>
                <a:picLocks noChangeAspect="1"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3565651" y="3516631"/>
                <a:ext cx="1387070" cy="1689142"/>
              </a:xfrm>
              <a:prstGeom prst="rect">
                <a:avLst/>
              </a:prstGeom>
            </p:spPr>
          </p:pic>
        </p:grpSp>
        <p:grpSp>
          <p:nvGrpSpPr>
            <p:cNvPr id="1008" name="그룹 1008"/>
            <p:cNvGrpSpPr/>
            <p:nvPr/>
          </p:nvGrpSpPr>
          <p:grpSpPr>
            <a:xfrm>
              <a:off x="3088434" y="9438716"/>
              <a:ext cx="12208981" cy="1693996"/>
              <a:chOff x="3088434" y="9438716"/>
              <a:chExt cx="12208981" cy="1693996"/>
            </a:xfrm>
          </p:grpSpPr>
          <p:pic>
            <p:nvPicPr>
              <p:cNvPr id="25" name="Object 24"/>
              <p:cNvPicPr>
                <a:picLocks noChangeAspect="1"/>
              </p:cNvPicPr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-3147198" y="8506554"/>
                <a:ext cx="24417962" cy="3387992"/>
              </a:xfrm>
              <a:prstGeom prst="rect">
                <a:avLst/>
              </a:prstGeom>
            </p:spPr>
          </p:pic>
          <p:pic>
            <p:nvPicPr>
              <p:cNvPr id="26" name="Object 25"/>
              <p:cNvPicPr>
                <a:picLocks noChangeAspect="1"/>
              </p:cNvPicPr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3088434" y="9438716"/>
                <a:ext cx="12208981" cy="1693996"/>
              </a:xfrm>
              <a:prstGeom prst="rect">
                <a:avLst/>
              </a:prstGeom>
            </p:spPr>
          </p:pic>
        </p:grpSp>
      </p:grpSp>
      <p:grpSp>
        <p:nvGrpSpPr>
          <p:cNvPr id="1009" name="그룹 1009"/>
          <p:cNvGrpSpPr/>
          <p:nvPr/>
        </p:nvGrpSpPr>
        <p:grpSpPr>
          <a:xfrm>
            <a:off x="171429" y="884446"/>
            <a:ext cx="17942857" cy="9342320"/>
            <a:chOff x="171429" y="884446"/>
            <a:chExt cx="17942857" cy="9342320"/>
          </a:xfrm>
        </p:grpSpPr>
        <p:pic>
          <p:nvPicPr>
            <p:cNvPr id="30" name="Object 29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-8800000" y="-3714850"/>
              <a:ext cx="35885714" cy="18684641"/>
            </a:xfrm>
            <a:prstGeom prst="rect">
              <a:avLst/>
            </a:prstGeom>
          </p:spPr>
        </p:pic>
        <p:pic>
          <p:nvPicPr>
            <p:cNvPr id="31" name="Object 30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71429" y="884446"/>
              <a:ext cx="17942857" cy="9342320"/>
            </a:xfrm>
            <a:prstGeom prst="rect">
              <a:avLst/>
            </a:prstGeom>
          </p:spPr>
        </p:pic>
      </p:grpSp>
      <p:grpSp>
        <p:nvGrpSpPr>
          <p:cNvPr id="1010" name="그룹 1010"/>
          <p:cNvGrpSpPr/>
          <p:nvPr/>
        </p:nvGrpSpPr>
        <p:grpSpPr>
          <a:xfrm>
            <a:off x="8713747" y="543252"/>
            <a:ext cx="637811" cy="682390"/>
            <a:chOff x="8713747" y="543252"/>
            <a:chExt cx="637811" cy="682390"/>
          </a:xfrm>
        </p:grpSpPr>
        <p:pic>
          <p:nvPicPr>
            <p:cNvPr id="34" name="Object 33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394842" y="260932"/>
              <a:ext cx="1275623" cy="1364779"/>
            </a:xfrm>
            <a:prstGeom prst="rect">
              <a:avLst/>
            </a:prstGeom>
          </p:spPr>
        </p:pic>
        <p:pic>
          <p:nvPicPr>
            <p:cNvPr id="35" name="Object 34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713747" y="543252"/>
              <a:ext cx="637811" cy="682390"/>
            </a:xfrm>
            <a:prstGeom prst="rect">
              <a:avLst/>
            </a:prstGeom>
          </p:spPr>
        </p:pic>
      </p:grpSp>
      <p:pic>
        <p:nvPicPr>
          <p:cNvPr id="37" name="Object 36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11353878" y="2568905"/>
            <a:ext cx="6559427" cy="3684588"/>
          </a:xfrm>
          <a:prstGeom prst="rect">
            <a:avLst/>
          </a:prstGeom>
        </p:spPr>
      </p:pic>
      <p:pic>
        <p:nvPicPr>
          <p:cNvPr id="38" name="Object 37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396164" y="785243"/>
            <a:ext cx="2011004" cy="1330768"/>
          </a:xfrm>
          <a:prstGeom prst="rect">
            <a:avLst/>
          </a:prstGeom>
        </p:spPr>
      </p:pic>
      <p:grpSp>
        <p:nvGrpSpPr>
          <p:cNvPr id="1011" name="그룹 1011"/>
          <p:cNvGrpSpPr/>
          <p:nvPr/>
        </p:nvGrpSpPr>
        <p:grpSpPr>
          <a:xfrm>
            <a:off x="495362" y="1761144"/>
            <a:ext cx="10345408" cy="55026"/>
            <a:chOff x="495362" y="1761144"/>
            <a:chExt cx="10345408" cy="55026"/>
          </a:xfrm>
        </p:grpSpPr>
        <p:pic>
          <p:nvPicPr>
            <p:cNvPr id="40" name="Object 39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 rot="-10800000">
              <a:off x="495362" y="1761144"/>
              <a:ext cx="10345408" cy="55026"/>
            </a:xfrm>
            <a:prstGeom prst="rect">
              <a:avLst/>
            </a:prstGeom>
          </p:spPr>
        </p:pic>
      </p:grpSp>
      <p:grpSp>
        <p:nvGrpSpPr>
          <p:cNvPr id="1012" name="그룹 1012"/>
          <p:cNvGrpSpPr/>
          <p:nvPr/>
        </p:nvGrpSpPr>
        <p:grpSpPr>
          <a:xfrm>
            <a:off x="703160" y="2613702"/>
            <a:ext cx="10638372" cy="5989032"/>
            <a:chOff x="703160" y="2613702"/>
            <a:chExt cx="10638372" cy="5989032"/>
          </a:xfrm>
        </p:grpSpPr>
        <p:pic>
          <p:nvPicPr>
            <p:cNvPr id="43" name="Object 42"/>
            <p:cNvPicPr>
              <a:picLocks noChangeAspect="1"/>
            </p:cNvPicPr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03160" y="2613702"/>
              <a:ext cx="10638372" cy="5989032"/>
            </a:xfrm>
            <a:prstGeom prst="rect">
              <a:avLst/>
            </a:prstGeom>
          </p:spPr>
        </p:pic>
      </p:grpSp>
      <p:grpSp>
        <p:nvGrpSpPr>
          <p:cNvPr id="1013" name="그룹 1013"/>
          <p:cNvGrpSpPr/>
          <p:nvPr/>
        </p:nvGrpSpPr>
        <p:grpSpPr>
          <a:xfrm>
            <a:off x="4114801" y="9751250"/>
            <a:ext cx="10345408" cy="55026"/>
            <a:chOff x="4114801" y="9751250"/>
            <a:chExt cx="10345408" cy="55026"/>
          </a:xfrm>
        </p:grpSpPr>
        <p:pic>
          <p:nvPicPr>
            <p:cNvPr id="46" name="Object 45"/>
            <p:cNvPicPr>
              <a:picLocks noChangeAspect="1"/>
            </p:cNvPicPr>
            <p:nvPr/>
          </p:nvPicPr>
          <p:blipFill>
            <a:blip r:embed="rId21" cstate="print"/>
            <a:stretch>
              <a:fillRect/>
            </a:stretch>
          </p:blipFill>
          <p:spPr>
            <a:xfrm rot="-10800000">
              <a:off x="4114801" y="9751250"/>
              <a:ext cx="10345408" cy="55026"/>
            </a:xfrm>
            <a:prstGeom prst="rect">
              <a:avLst/>
            </a:prstGeom>
          </p:spPr>
        </p:pic>
      </p:grpSp>
      <p:grpSp>
        <p:nvGrpSpPr>
          <p:cNvPr id="1014" name="그룹 1014"/>
          <p:cNvGrpSpPr/>
          <p:nvPr/>
        </p:nvGrpSpPr>
        <p:grpSpPr>
          <a:xfrm>
            <a:off x="7007890" y="5219048"/>
            <a:ext cx="2279615" cy="898255"/>
            <a:chOff x="7007890" y="5219048"/>
            <a:chExt cx="2279615" cy="898255"/>
          </a:xfrm>
        </p:grpSpPr>
        <p:pic>
          <p:nvPicPr>
            <p:cNvPr id="49" name="Object 48"/>
            <p:cNvPicPr>
              <a:picLocks noChangeAspect="1"/>
            </p:cNvPicPr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7007890" y="5219048"/>
              <a:ext cx="2279615" cy="898255"/>
            </a:xfrm>
            <a:prstGeom prst="rect">
              <a:avLst/>
            </a:prstGeom>
          </p:spPr>
        </p:pic>
      </p:grpSp>
      <p:grpSp>
        <p:nvGrpSpPr>
          <p:cNvPr id="1015" name="그룹 1015"/>
          <p:cNvGrpSpPr/>
          <p:nvPr/>
        </p:nvGrpSpPr>
        <p:grpSpPr>
          <a:xfrm>
            <a:off x="685844" y="2632752"/>
            <a:ext cx="1580225" cy="547754"/>
            <a:chOff x="685844" y="2632752"/>
            <a:chExt cx="1580225" cy="547754"/>
          </a:xfrm>
        </p:grpSpPr>
        <p:pic>
          <p:nvPicPr>
            <p:cNvPr id="52" name="Object 51"/>
            <p:cNvPicPr>
              <a:picLocks noChangeAspect="1"/>
            </p:cNvPicPr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85844" y="2632752"/>
              <a:ext cx="1580225" cy="547754"/>
            </a:xfrm>
            <a:prstGeom prst="rect">
              <a:avLst/>
            </a:prstGeom>
          </p:spPr>
        </p:pic>
      </p:grpSp>
      <p:grpSp>
        <p:nvGrpSpPr>
          <p:cNvPr id="1016" name="그룹 1016"/>
          <p:cNvGrpSpPr/>
          <p:nvPr/>
        </p:nvGrpSpPr>
        <p:grpSpPr>
          <a:xfrm>
            <a:off x="7133522" y="6560925"/>
            <a:ext cx="1580225" cy="315923"/>
            <a:chOff x="7133522" y="6560925"/>
            <a:chExt cx="1580225" cy="315923"/>
          </a:xfrm>
        </p:grpSpPr>
        <p:pic>
          <p:nvPicPr>
            <p:cNvPr id="55" name="Object 54"/>
            <p:cNvPicPr>
              <a:picLocks noChangeAspect="1"/>
            </p:cNvPicPr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7133522" y="6560925"/>
              <a:ext cx="1580225" cy="315923"/>
            </a:xfrm>
            <a:prstGeom prst="rect">
              <a:avLst/>
            </a:prstGeom>
          </p:spPr>
        </p:pic>
      </p:grpSp>
      <p:grpSp>
        <p:nvGrpSpPr>
          <p:cNvPr id="1017" name="그룹 1017"/>
          <p:cNvGrpSpPr/>
          <p:nvPr/>
        </p:nvGrpSpPr>
        <p:grpSpPr>
          <a:xfrm>
            <a:off x="7123998" y="6161027"/>
            <a:ext cx="2085526" cy="399898"/>
            <a:chOff x="7123998" y="6161027"/>
            <a:chExt cx="2085526" cy="399898"/>
          </a:xfrm>
        </p:grpSpPr>
        <p:pic>
          <p:nvPicPr>
            <p:cNvPr id="58" name="Object 57"/>
            <p:cNvPicPr>
              <a:picLocks noChangeAspect="1"/>
            </p:cNvPicPr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7123998" y="6161027"/>
              <a:ext cx="2085526" cy="399898"/>
            </a:xfrm>
            <a:prstGeom prst="rect">
              <a:avLst/>
            </a:prstGeom>
          </p:spPr>
        </p:pic>
      </p:grpSp>
      <p:grpSp>
        <p:nvGrpSpPr>
          <p:cNvPr id="1018" name="그룹 1018"/>
          <p:cNvGrpSpPr/>
          <p:nvPr/>
        </p:nvGrpSpPr>
        <p:grpSpPr>
          <a:xfrm>
            <a:off x="6851341" y="5103265"/>
            <a:ext cx="272658" cy="272658"/>
            <a:chOff x="6851341" y="5103265"/>
            <a:chExt cx="272658" cy="272658"/>
          </a:xfrm>
        </p:grpSpPr>
        <p:pic>
          <p:nvPicPr>
            <p:cNvPr id="61" name="Object 60"/>
            <p:cNvPicPr>
              <a:picLocks noChangeAspect="1"/>
            </p:cNvPicPr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6851341" y="5103265"/>
              <a:ext cx="272658" cy="272658"/>
            </a:xfrm>
            <a:prstGeom prst="rect">
              <a:avLst/>
            </a:prstGeom>
          </p:spPr>
        </p:pic>
      </p:grpSp>
      <p:pic>
        <p:nvPicPr>
          <p:cNvPr id="63" name="Object 62"/>
          <p:cNvPicPr>
            <a:picLocks noChangeAspect="1"/>
          </p:cNvPicPr>
          <p:nvPr/>
        </p:nvPicPr>
        <p:blipFill>
          <a:blip r:embed="rId27" cstate="print"/>
          <a:stretch>
            <a:fillRect/>
          </a:stretch>
        </p:blipFill>
        <p:spPr>
          <a:xfrm>
            <a:off x="6871767" y="5121567"/>
            <a:ext cx="214647" cy="276066"/>
          </a:xfrm>
          <a:prstGeom prst="rect">
            <a:avLst/>
          </a:prstGeom>
        </p:spPr>
      </p:pic>
      <p:grpSp>
        <p:nvGrpSpPr>
          <p:cNvPr id="1019" name="그룹 1019"/>
          <p:cNvGrpSpPr/>
          <p:nvPr/>
        </p:nvGrpSpPr>
        <p:grpSpPr>
          <a:xfrm>
            <a:off x="7007890" y="6026516"/>
            <a:ext cx="272658" cy="272658"/>
            <a:chOff x="7007890" y="6026516"/>
            <a:chExt cx="272658" cy="272658"/>
          </a:xfrm>
        </p:grpSpPr>
        <p:pic>
          <p:nvPicPr>
            <p:cNvPr id="65" name="Object 64"/>
            <p:cNvPicPr>
              <a:picLocks noChangeAspect="1"/>
            </p:cNvPicPr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7007890" y="6026516"/>
              <a:ext cx="272658" cy="272658"/>
            </a:xfrm>
            <a:prstGeom prst="rect">
              <a:avLst/>
            </a:prstGeom>
          </p:spPr>
        </p:pic>
      </p:grpSp>
      <p:pic>
        <p:nvPicPr>
          <p:cNvPr id="67" name="Object 66"/>
          <p:cNvPicPr>
            <a:picLocks noChangeAspect="1"/>
          </p:cNvPicPr>
          <p:nvPr/>
        </p:nvPicPr>
        <p:blipFill>
          <a:blip r:embed="rId29" cstate="print"/>
          <a:stretch>
            <a:fillRect/>
          </a:stretch>
        </p:blipFill>
        <p:spPr>
          <a:xfrm>
            <a:off x="7082567" y="6044814"/>
            <a:ext cx="160418" cy="276066"/>
          </a:xfrm>
          <a:prstGeom prst="rect">
            <a:avLst/>
          </a:prstGeom>
        </p:spPr>
      </p:pic>
      <p:grpSp>
        <p:nvGrpSpPr>
          <p:cNvPr id="1020" name="그룹 1020"/>
          <p:cNvGrpSpPr/>
          <p:nvPr/>
        </p:nvGrpSpPr>
        <p:grpSpPr>
          <a:xfrm>
            <a:off x="8441090" y="6718886"/>
            <a:ext cx="272658" cy="272658"/>
            <a:chOff x="8441090" y="6718886"/>
            <a:chExt cx="272658" cy="272658"/>
          </a:xfrm>
        </p:grpSpPr>
        <p:pic>
          <p:nvPicPr>
            <p:cNvPr id="69" name="Object 68"/>
            <p:cNvPicPr>
              <a:picLocks noChangeAspect="1"/>
            </p:cNvPicPr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8441090" y="6718886"/>
              <a:ext cx="272658" cy="272658"/>
            </a:xfrm>
            <a:prstGeom prst="rect">
              <a:avLst/>
            </a:prstGeom>
          </p:spPr>
        </p:pic>
      </p:grpSp>
      <p:pic>
        <p:nvPicPr>
          <p:cNvPr id="71" name="Object 70"/>
          <p:cNvPicPr>
            <a:picLocks noChangeAspect="1"/>
          </p:cNvPicPr>
          <p:nvPr/>
        </p:nvPicPr>
        <p:blipFill>
          <a:blip r:embed="rId31" cstate="print"/>
          <a:stretch>
            <a:fillRect/>
          </a:stretch>
        </p:blipFill>
        <p:spPr>
          <a:xfrm>
            <a:off x="8515767" y="6737186"/>
            <a:ext cx="160418" cy="276066"/>
          </a:xfrm>
          <a:prstGeom prst="rect">
            <a:avLst/>
          </a:prstGeom>
        </p:spPr>
      </p:pic>
      <p:grpSp>
        <p:nvGrpSpPr>
          <p:cNvPr id="1021" name="그룹 1021"/>
          <p:cNvGrpSpPr/>
          <p:nvPr/>
        </p:nvGrpSpPr>
        <p:grpSpPr>
          <a:xfrm>
            <a:off x="2129741" y="2996163"/>
            <a:ext cx="272658" cy="272658"/>
            <a:chOff x="2129741" y="2996163"/>
            <a:chExt cx="272658" cy="272658"/>
          </a:xfrm>
        </p:grpSpPr>
        <p:pic>
          <p:nvPicPr>
            <p:cNvPr id="73" name="Object 72"/>
            <p:cNvPicPr>
              <a:picLocks noChangeAspect="1"/>
            </p:cNvPicPr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2129741" y="2996163"/>
              <a:ext cx="272658" cy="272658"/>
            </a:xfrm>
            <a:prstGeom prst="rect">
              <a:avLst/>
            </a:prstGeom>
          </p:spPr>
        </p:pic>
      </p:grpSp>
      <p:pic>
        <p:nvPicPr>
          <p:cNvPr id="75" name="Object 74"/>
          <p:cNvPicPr>
            <a:picLocks noChangeAspect="1"/>
          </p:cNvPicPr>
          <p:nvPr/>
        </p:nvPicPr>
        <p:blipFill>
          <a:blip r:embed="rId33" cstate="print"/>
          <a:stretch>
            <a:fillRect/>
          </a:stretch>
        </p:blipFill>
        <p:spPr>
          <a:xfrm>
            <a:off x="2204414" y="3014462"/>
            <a:ext cx="160418" cy="27606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D2F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8285714" cy="10285714"/>
            <a:chOff x="0" y="0"/>
            <a:chExt cx="18285714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5714" cy="10285714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8713747" y="543252"/>
            <a:ext cx="637811" cy="682390"/>
            <a:chOff x="8713747" y="543252"/>
            <a:chExt cx="637811" cy="682390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94842" y="260932"/>
              <a:ext cx="1275623" cy="1364779"/>
            </a:xfrm>
            <a:prstGeom prst="rect">
              <a:avLst/>
            </a:prstGeom>
          </p:spPr>
        </p:pic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713747" y="543252"/>
              <a:ext cx="637811" cy="682390"/>
            </a:xfrm>
            <a:prstGeom prst="rect">
              <a:avLst/>
            </a:prstGeom>
          </p:spPr>
        </p:pic>
      </p:grpSp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353870" y="2568908"/>
            <a:ext cx="6538655" cy="4803836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6164" y="851909"/>
            <a:ext cx="3260585" cy="1330768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495362" y="1761144"/>
            <a:ext cx="10345408" cy="55026"/>
            <a:chOff x="495362" y="1761144"/>
            <a:chExt cx="10345408" cy="55026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rot="-10800000">
              <a:off x="495362" y="1761144"/>
              <a:ext cx="10345408" cy="55026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703160" y="2613702"/>
            <a:ext cx="10638372" cy="5989032"/>
            <a:chOff x="703160" y="2613702"/>
            <a:chExt cx="10638372" cy="5989032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03160" y="2613702"/>
              <a:ext cx="10638372" cy="5989032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4114801" y="9751250"/>
            <a:ext cx="10345408" cy="55026"/>
            <a:chOff x="4114801" y="9751250"/>
            <a:chExt cx="10345408" cy="55026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 rot="-10800000">
              <a:off x="4114801" y="9751250"/>
              <a:ext cx="10345408" cy="55026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1644710" y="4612268"/>
            <a:ext cx="3434377" cy="640113"/>
            <a:chOff x="1644710" y="4612268"/>
            <a:chExt cx="3434377" cy="640113"/>
          </a:xfrm>
        </p:grpSpPr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44710" y="4612268"/>
              <a:ext cx="3434377" cy="640113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1488160" y="4496485"/>
            <a:ext cx="272658" cy="272658"/>
            <a:chOff x="1488160" y="4496485"/>
            <a:chExt cx="272658" cy="272658"/>
          </a:xfrm>
        </p:grpSpPr>
        <p:pic>
          <p:nvPicPr>
            <p:cNvPr id="24" name="Object 23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488160" y="4496485"/>
              <a:ext cx="272658" cy="272658"/>
            </a:xfrm>
            <a:prstGeom prst="rect">
              <a:avLst/>
            </a:prstGeom>
          </p:spPr>
        </p:pic>
      </p:grpSp>
      <p:pic>
        <p:nvPicPr>
          <p:cNvPr id="26" name="Object 25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508587" y="4514788"/>
            <a:ext cx="214647" cy="276066"/>
          </a:xfrm>
          <a:prstGeom prst="rect">
            <a:avLst/>
          </a:prstGeom>
        </p:spPr>
      </p:pic>
      <p:grpSp>
        <p:nvGrpSpPr>
          <p:cNvPr id="1008" name="그룹 1008"/>
          <p:cNvGrpSpPr/>
          <p:nvPr/>
        </p:nvGrpSpPr>
        <p:grpSpPr>
          <a:xfrm>
            <a:off x="1035779" y="5281952"/>
            <a:ext cx="4632287" cy="2689926"/>
            <a:chOff x="1035779" y="5281952"/>
            <a:chExt cx="4632287" cy="2689926"/>
          </a:xfrm>
        </p:grpSpPr>
        <p:pic>
          <p:nvPicPr>
            <p:cNvPr id="28" name="Object 27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35779" y="5281952"/>
              <a:ext cx="4632287" cy="2689926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899451" y="5142857"/>
            <a:ext cx="272658" cy="272658"/>
            <a:chOff x="899451" y="5142857"/>
            <a:chExt cx="272658" cy="272658"/>
          </a:xfrm>
        </p:grpSpPr>
        <p:pic>
          <p:nvPicPr>
            <p:cNvPr id="31" name="Object 30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99451" y="5142857"/>
              <a:ext cx="272658" cy="272658"/>
            </a:xfrm>
            <a:prstGeom prst="rect">
              <a:avLst/>
            </a:prstGeom>
          </p:spPr>
        </p:pic>
      </p:grpSp>
      <p:pic>
        <p:nvPicPr>
          <p:cNvPr id="33" name="Object 32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974129" y="5161157"/>
            <a:ext cx="160418" cy="276066"/>
          </a:xfrm>
          <a:prstGeom prst="rect">
            <a:avLst/>
          </a:prstGeom>
        </p:spPr>
      </p:pic>
      <p:grpSp>
        <p:nvGrpSpPr>
          <p:cNvPr id="1010" name="그룹 1010"/>
          <p:cNvGrpSpPr/>
          <p:nvPr/>
        </p:nvGrpSpPr>
        <p:grpSpPr>
          <a:xfrm>
            <a:off x="6327044" y="6912010"/>
            <a:ext cx="3434377" cy="819207"/>
            <a:chOff x="6327044" y="6912010"/>
            <a:chExt cx="3434377" cy="819207"/>
          </a:xfrm>
        </p:grpSpPr>
        <p:pic>
          <p:nvPicPr>
            <p:cNvPr id="35" name="Object 34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327044" y="6912010"/>
              <a:ext cx="3434377" cy="819207"/>
            </a:xfrm>
            <a:prstGeom prst="rect">
              <a:avLst/>
            </a:prstGeom>
          </p:spPr>
        </p:pic>
      </p:grpSp>
      <p:grpSp>
        <p:nvGrpSpPr>
          <p:cNvPr id="1011" name="그룹 1011"/>
          <p:cNvGrpSpPr/>
          <p:nvPr/>
        </p:nvGrpSpPr>
        <p:grpSpPr>
          <a:xfrm>
            <a:off x="6170494" y="6796227"/>
            <a:ext cx="272658" cy="272658"/>
            <a:chOff x="6170494" y="6796227"/>
            <a:chExt cx="272658" cy="272658"/>
          </a:xfrm>
        </p:grpSpPr>
        <p:pic>
          <p:nvPicPr>
            <p:cNvPr id="38" name="Object 37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170494" y="6796227"/>
              <a:ext cx="272658" cy="272658"/>
            </a:xfrm>
            <a:prstGeom prst="rect">
              <a:avLst/>
            </a:prstGeom>
          </p:spPr>
        </p:pic>
      </p:grpSp>
      <p:pic>
        <p:nvPicPr>
          <p:cNvPr id="40" name="Object 39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6226119" y="6814529"/>
            <a:ext cx="179418" cy="276066"/>
          </a:xfrm>
          <a:prstGeom prst="rect">
            <a:avLst/>
          </a:prstGeom>
        </p:spPr>
      </p:pic>
      <p:grpSp>
        <p:nvGrpSpPr>
          <p:cNvPr id="1012" name="그룹 1012"/>
          <p:cNvGrpSpPr/>
          <p:nvPr/>
        </p:nvGrpSpPr>
        <p:grpSpPr>
          <a:xfrm>
            <a:off x="6178896" y="7902381"/>
            <a:ext cx="2415804" cy="628924"/>
            <a:chOff x="6178896" y="7902381"/>
            <a:chExt cx="2415804" cy="628924"/>
          </a:xfrm>
        </p:grpSpPr>
        <p:pic>
          <p:nvPicPr>
            <p:cNvPr id="42" name="Object 41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178896" y="7902381"/>
              <a:ext cx="2415804" cy="628924"/>
            </a:xfrm>
            <a:prstGeom prst="rect">
              <a:avLst/>
            </a:prstGeom>
          </p:spPr>
        </p:pic>
      </p:grpSp>
      <p:grpSp>
        <p:nvGrpSpPr>
          <p:cNvPr id="1013" name="그룹 1013"/>
          <p:cNvGrpSpPr/>
          <p:nvPr/>
        </p:nvGrpSpPr>
        <p:grpSpPr>
          <a:xfrm>
            <a:off x="6022346" y="7731217"/>
            <a:ext cx="272658" cy="272658"/>
            <a:chOff x="6022346" y="7731217"/>
            <a:chExt cx="272658" cy="272658"/>
          </a:xfrm>
        </p:grpSpPr>
        <p:pic>
          <p:nvPicPr>
            <p:cNvPr id="45" name="Object 44"/>
            <p:cNvPicPr>
              <a:picLocks noChangeAspect="1"/>
            </p:cNvPicPr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022346" y="7731217"/>
              <a:ext cx="272658" cy="272658"/>
            </a:xfrm>
            <a:prstGeom prst="rect">
              <a:avLst/>
            </a:prstGeom>
          </p:spPr>
        </p:pic>
      </p:grpSp>
      <p:pic>
        <p:nvPicPr>
          <p:cNvPr id="47" name="Object 46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6097014" y="7749519"/>
            <a:ext cx="160418" cy="276057"/>
          </a:xfrm>
          <a:prstGeom prst="rect">
            <a:avLst/>
          </a:prstGeom>
        </p:spPr>
      </p:pic>
      <p:grpSp>
        <p:nvGrpSpPr>
          <p:cNvPr id="1014" name="그룹 1014"/>
          <p:cNvGrpSpPr/>
          <p:nvPr/>
        </p:nvGrpSpPr>
        <p:grpSpPr>
          <a:xfrm>
            <a:off x="8870297" y="7902381"/>
            <a:ext cx="2415804" cy="628924"/>
            <a:chOff x="8870297" y="7902381"/>
            <a:chExt cx="2415804" cy="628924"/>
          </a:xfrm>
        </p:grpSpPr>
        <p:pic>
          <p:nvPicPr>
            <p:cNvPr id="49" name="Object 48"/>
            <p:cNvPicPr>
              <a:picLocks noChangeAspect="1"/>
            </p:cNvPicPr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8870297" y="7902381"/>
              <a:ext cx="2415804" cy="628924"/>
            </a:xfrm>
            <a:prstGeom prst="rect">
              <a:avLst/>
            </a:prstGeom>
          </p:spPr>
        </p:pic>
      </p:grpSp>
      <p:grpSp>
        <p:nvGrpSpPr>
          <p:cNvPr id="1015" name="그룹 1015"/>
          <p:cNvGrpSpPr/>
          <p:nvPr/>
        </p:nvGrpSpPr>
        <p:grpSpPr>
          <a:xfrm>
            <a:off x="8713747" y="7731217"/>
            <a:ext cx="272658" cy="272658"/>
            <a:chOff x="8713747" y="7731217"/>
            <a:chExt cx="272658" cy="272658"/>
          </a:xfrm>
        </p:grpSpPr>
        <p:pic>
          <p:nvPicPr>
            <p:cNvPr id="52" name="Object 51"/>
            <p:cNvPicPr>
              <a:picLocks noChangeAspect="1"/>
            </p:cNvPicPr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8713747" y="7731217"/>
              <a:ext cx="272658" cy="272658"/>
            </a:xfrm>
            <a:prstGeom prst="rect">
              <a:avLst/>
            </a:prstGeom>
          </p:spPr>
        </p:pic>
      </p:grpSp>
      <p:pic>
        <p:nvPicPr>
          <p:cNvPr id="54" name="Object 53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8788414" y="7749519"/>
            <a:ext cx="160418" cy="27605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D2F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8285714" cy="10285714"/>
            <a:chOff x="0" y="0"/>
            <a:chExt cx="18285714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5714" cy="10285714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8713747" y="543252"/>
            <a:ext cx="637811" cy="682390"/>
            <a:chOff x="8713747" y="543252"/>
            <a:chExt cx="637811" cy="682390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94842" y="260932"/>
              <a:ext cx="1275623" cy="1364779"/>
            </a:xfrm>
            <a:prstGeom prst="rect">
              <a:avLst/>
            </a:prstGeom>
          </p:spPr>
        </p:pic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713747" y="543252"/>
              <a:ext cx="637811" cy="682390"/>
            </a:xfrm>
            <a:prstGeom prst="rect">
              <a:avLst/>
            </a:prstGeom>
          </p:spPr>
        </p:pic>
      </p:grpSp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353870" y="2568908"/>
            <a:ext cx="6550788" cy="5657550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6164" y="851909"/>
            <a:ext cx="3764156" cy="1330768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495362" y="1761144"/>
            <a:ext cx="10345408" cy="55026"/>
            <a:chOff x="495362" y="1761144"/>
            <a:chExt cx="10345408" cy="55026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rot="-10800000">
              <a:off x="495362" y="1761144"/>
              <a:ext cx="10345408" cy="55026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703160" y="2613702"/>
            <a:ext cx="10638372" cy="5989032"/>
            <a:chOff x="703160" y="2613702"/>
            <a:chExt cx="10638372" cy="5989032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03160" y="2613702"/>
              <a:ext cx="10638372" cy="5989032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4114801" y="9751250"/>
            <a:ext cx="10345408" cy="55026"/>
            <a:chOff x="4114801" y="9751250"/>
            <a:chExt cx="10345408" cy="55026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 rot="-10800000">
              <a:off x="4114801" y="9751250"/>
              <a:ext cx="10345408" cy="55026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4383432" y="3491032"/>
            <a:ext cx="3434377" cy="1348386"/>
            <a:chOff x="4383432" y="3491032"/>
            <a:chExt cx="3434377" cy="1348386"/>
          </a:xfrm>
        </p:grpSpPr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383432" y="3491032"/>
              <a:ext cx="3434377" cy="1348386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4226883" y="3375249"/>
            <a:ext cx="272658" cy="272658"/>
            <a:chOff x="4226883" y="3375249"/>
            <a:chExt cx="272658" cy="272658"/>
          </a:xfrm>
        </p:grpSpPr>
        <p:pic>
          <p:nvPicPr>
            <p:cNvPr id="24" name="Object 23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226883" y="3375249"/>
              <a:ext cx="272658" cy="272658"/>
            </a:xfrm>
            <a:prstGeom prst="rect">
              <a:avLst/>
            </a:prstGeom>
          </p:spPr>
        </p:pic>
      </p:grpSp>
      <p:pic>
        <p:nvPicPr>
          <p:cNvPr id="26" name="Object 25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247309" y="3393552"/>
            <a:ext cx="214647" cy="276066"/>
          </a:xfrm>
          <a:prstGeom prst="rect">
            <a:avLst/>
          </a:prstGeom>
        </p:spPr>
      </p:pic>
      <p:grpSp>
        <p:nvGrpSpPr>
          <p:cNvPr id="1008" name="그룹 1008"/>
          <p:cNvGrpSpPr/>
          <p:nvPr/>
        </p:nvGrpSpPr>
        <p:grpSpPr>
          <a:xfrm>
            <a:off x="966641" y="4776531"/>
            <a:ext cx="3434377" cy="1348386"/>
            <a:chOff x="966641" y="4776531"/>
            <a:chExt cx="3434377" cy="1348386"/>
          </a:xfrm>
        </p:grpSpPr>
        <p:pic>
          <p:nvPicPr>
            <p:cNvPr id="28" name="Object 27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66641" y="4776531"/>
              <a:ext cx="3434377" cy="1348386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810091" y="4660748"/>
            <a:ext cx="272658" cy="272658"/>
            <a:chOff x="810091" y="4660748"/>
            <a:chExt cx="272658" cy="272658"/>
          </a:xfrm>
        </p:grpSpPr>
        <p:pic>
          <p:nvPicPr>
            <p:cNvPr id="31" name="Object 30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10091" y="4660748"/>
              <a:ext cx="272658" cy="272658"/>
            </a:xfrm>
            <a:prstGeom prst="rect">
              <a:avLst/>
            </a:prstGeom>
          </p:spPr>
        </p:pic>
      </p:grpSp>
      <p:pic>
        <p:nvPicPr>
          <p:cNvPr id="33" name="Object 32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884768" y="4679054"/>
            <a:ext cx="160418" cy="276066"/>
          </a:xfrm>
          <a:prstGeom prst="rect">
            <a:avLst/>
          </a:prstGeom>
        </p:spPr>
      </p:pic>
      <p:grpSp>
        <p:nvGrpSpPr>
          <p:cNvPr id="1010" name="그룹 1010"/>
          <p:cNvGrpSpPr/>
          <p:nvPr/>
        </p:nvGrpSpPr>
        <p:grpSpPr>
          <a:xfrm>
            <a:off x="4383432" y="6899668"/>
            <a:ext cx="3434377" cy="1348386"/>
            <a:chOff x="4383432" y="6899668"/>
            <a:chExt cx="3434377" cy="1348386"/>
          </a:xfrm>
        </p:grpSpPr>
        <p:pic>
          <p:nvPicPr>
            <p:cNvPr id="35" name="Object 34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383432" y="6899668"/>
              <a:ext cx="3434377" cy="1348386"/>
            </a:xfrm>
            <a:prstGeom prst="rect">
              <a:avLst/>
            </a:prstGeom>
          </p:spPr>
        </p:pic>
      </p:grpSp>
      <p:grpSp>
        <p:nvGrpSpPr>
          <p:cNvPr id="1011" name="그룹 1011"/>
          <p:cNvGrpSpPr/>
          <p:nvPr/>
        </p:nvGrpSpPr>
        <p:grpSpPr>
          <a:xfrm>
            <a:off x="4226883" y="6783885"/>
            <a:ext cx="272658" cy="272658"/>
            <a:chOff x="4226883" y="6783885"/>
            <a:chExt cx="272658" cy="272658"/>
          </a:xfrm>
        </p:grpSpPr>
        <p:pic>
          <p:nvPicPr>
            <p:cNvPr id="38" name="Object 37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226883" y="6783885"/>
              <a:ext cx="272658" cy="272658"/>
            </a:xfrm>
            <a:prstGeom prst="rect">
              <a:avLst/>
            </a:prstGeom>
          </p:spPr>
        </p:pic>
      </p:grpSp>
      <p:pic>
        <p:nvPicPr>
          <p:cNvPr id="40" name="Object 39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4301557" y="6802186"/>
            <a:ext cx="160418" cy="276066"/>
          </a:xfrm>
          <a:prstGeom prst="rect">
            <a:avLst/>
          </a:prstGeom>
        </p:spPr>
      </p:pic>
      <p:grpSp>
        <p:nvGrpSpPr>
          <p:cNvPr id="1012" name="그룹 1012"/>
          <p:cNvGrpSpPr/>
          <p:nvPr/>
        </p:nvGrpSpPr>
        <p:grpSpPr>
          <a:xfrm>
            <a:off x="7712645" y="4859963"/>
            <a:ext cx="3434377" cy="1348386"/>
            <a:chOff x="7712645" y="4859963"/>
            <a:chExt cx="3434377" cy="1348386"/>
          </a:xfrm>
        </p:grpSpPr>
        <p:pic>
          <p:nvPicPr>
            <p:cNvPr id="42" name="Object 41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712645" y="4859963"/>
              <a:ext cx="3434377" cy="1348386"/>
            </a:xfrm>
            <a:prstGeom prst="rect">
              <a:avLst/>
            </a:prstGeom>
          </p:spPr>
        </p:pic>
      </p:grpSp>
      <p:grpSp>
        <p:nvGrpSpPr>
          <p:cNvPr id="1013" name="그룹 1013"/>
          <p:cNvGrpSpPr/>
          <p:nvPr/>
        </p:nvGrpSpPr>
        <p:grpSpPr>
          <a:xfrm>
            <a:off x="7556095" y="4744180"/>
            <a:ext cx="272658" cy="272658"/>
            <a:chOff x="7556095" y="4744180"/>
            <a:chExt cx="272658" cy="272658"/>
          </a:xfrm>
        </p:grpSpPr>
        <p:pic>
          <p:nvPicPr>
            <p:cNvPr id="45" name="Object 44"/>
            <p:cNvPicPr>
              <a:picLocks noChangeAspect="1"/>
            </p:cNvPicPr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556095" y="4744180"/>
              <a:ext cx="272658" cy="272658"/>
            </a:xfrm>
            <a:prstGeom prst="rect">
              <a:avLst/>
            </a:prstGeom>
          </p:spPr>
        </p:pic>
      </p:grpSp>
      <p:pic>
        <p:nvPicPr>
          <p:cNvPr id="47" name="Object 46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7630767" y="4762485"/>
            <a:ext cx="160418" cy="27606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D2F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8285714" cy="10285714"/>
            <a:chOff x="0" y="0"/>
            <a:chExt cx="18285714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5714" cy="10285714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8713747" y="543252"/>
            <a:ext cx="637811" cy="682390"/>
            <a:chOff x="8713747" y="543252"/>
            <a:chExt cx="637811" cy="682390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94842" y="260932"/>
              <a:ext cx="1275623" cy="1364779"/>
            </a:xfrm>
            <a:prstGeom prst="rect">
              <a:avLst/>
            </a:prstGeom>
          </p:spPr>
        </p:pic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713747" y="543252"/>
              <a:ext cx="637811" cy="682390"/>
            </a:xfrm>
            <a:prstGeom prst="rect">
              <a:avLst/>
            </a:prstGeom>
          </p:spPr>
        </p:pic>
      </p:grpSp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353870" y="2568908"/>
            <a:ext cx="6572512" cy="6443112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6164" y="851909"/>
            <a:ext cx="3260585" cy="1330768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495362" y="1761144"/>
            <a:ext cx="10345408" cy="55026"/>
            <a:chOff x="495362" y="1761144"/>
            <a:chExt cx="10345408" cy="55026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rot="-10800000">
              <a:off x="495362" y="1761144"/>
              <a:ext cx="10345408" cy="55026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703160" y="2613702"/>
            <a:ext cx="10638372" cy="5989032"/>
            <a:chOff x="703160" y="2613702"/>
            <a:chExt cx="10638372" cy="5989032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03160" y="2613702"/>
              <a:ext cx="10638372" cy="5989032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4114801" y="9751250"/>
            <a:ext cx="10345408" cy="55026"/>
            <a:chOff x="4114801" y="9751250"/>
            <a:chExt cx="10345408" cy="55026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 rot="-10800000">
              <a:off x="4114801" y="9751250"/>
              <a:ext cx="10345408" cy="55026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5405944" y="4259832"/>
            <a:ext cx="1370411" cy="2505724"/>
            <a:chOff x="5405944" y="4259832"/>
            <a:chExt cx="1370411" cy="2505724"/>
          </a:xfrm>
        </p:grpSpPr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405944" y="4259832"/>
              <a:ext cx="1370411" cy="2505724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5395408" y="4183458"/>
            <a:ext cx="272658" cy="272658"/>
            <a:chOff x="5395408" y="4183458"/>
            <a:chExt cx="272658" cy="272658"/>
          </a:xfrm>
        </p:grpSpPr>
        <p:pic>
          <p:nvPicPr>
            <p:cNvPr id="24" name="Object 23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395408" y="4183458"/>
              <a:ext cx="272658" cy="272658"/>
            </a:xfrm>
            <a:prstGeom prst="rect">
              <a:avLst/>
            </a:prstGeom>
          </p:spPr>
        </p:pic>
      </p:grpSp>
      <p:pic>
        <p:nvPicPr>
          <p:cNvPr id="26" name="Object 25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415835" y="4201760"/>
            <a:ext cx="214647" cy="276066"/>
          </a:xfrm>
          <a:prstGeom prst="rect">
            <a:avLst/>
          </a:prstGeom>
        </p:spPr>
      </p:pic>
      <p:grpSp>
        <p:nvGrpSpPr>
          <p:cNvPr id="1008" name="그룹 1008"/>
          <p:cNvGrpSpPr/>
          <p:nvPr/>
        </p:nvGrpSpPr>
        <p:grpSpPr>
          <a:xfrm>
            <a:off x="713696" y="7711368"/>
            <a:ext cx="939506" cy="871661"/>
            <a:chOff x="713696" y="7711368"/>
            <a:chExt cx="939506" cy="871661"/>
          </a:xfrm>
        </p:grpSpPr>
        <p:pic>
          <p:nvPicPr>
            <p:cNvPr id="28" name="Object 27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13696" y="7711368"/>
              <a:ext cx="939506" cy="871661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1594089" y="7537233"/>
            <a:ext cx="272658" cy="272658"/>
            <a:chOff x="1594089" y="7537233"/>
            <a:chExt cx="272658" cy="272658"/>
          </a:xfrm>
        </p:grpSpPr>
        <p:pic>
          <p:nvPicPr>
            <p:cNvPr id="31" name="Object 30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594089" y="7537233"/>
              <a:ext cx="272658" cy="272658"/>
            </a:xfrm>
            <a:prstGeom prst="rect">
              <a:avLst/>
            </a:prstGeom>
          </p:spPr>
        </p:pic>
      </p:grpSp>
      <p:pic>
        <p:nvPicPr>
          <p:cNvPr id="33" name="Object 32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668767" y="7555538"/>
            <a:ext cx="160418" cy="276066"/>
          </a:xfrm>
          <a:prstGeom prst="rect">
            <a:avLst/>
          </a:prstGeom>
        </p:spPr>
      </p:pic>
      <p:grpSp>
        <p:nvGrpSpPr>
          <p:cNvPr id="1010" name="그룹 1010"/>
          <p:cNvGrpSpPr/>
          <p:nvPr/>
        </p:nvGrpSpPr>
        <p:grpSpPr>
          <a:xfrm>
            <a:off x="10638424" y="2653114"/>
            <a:ext cx="703109" cy="2735025"/>
            <a:chOff x="10638424" y="2653114"/>
            <a:chExt cx="703109" cy="2735025"/>
          </a:xfrm>
        </p:grpSpPr>
        <p:pic>
          <p:nvPicPr>
            <p:cNvPr id="35" name="Object 34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0638424" y="2653114"/>
              <a:ext cx="703109" cy="2735025"/>
            </a:xfrm>
            <a:prstGeom prst="rect">
              <a:avLst/>
            </a:prstGeom>
          </p:spPr>
        </p:pic>
      </p:grpSp>
      <p:grpSp>
        <p:nvGrpSpPr>
          <p:cNvPr id="1011" name="그룹 1011"/>
          <p:cNvGrpSpPr/>
          <p:nvPr/>
        </p:nvGrpSpPr>
        <p:grpSpPr>
          <a:xfrm>
            <a:off x="10568112" y="2968385"/>
            <a:ext cx="272658" cy="272658"/>
            <a:chOff x="10568112" y="2968385"/>
            <a:chExt cx="272658" cy="272658"/>
          </a:xfrm>
        </p:grpSpPr>
        <p:pic>
          <p:nvPicPr>
            <p:cNvPr id="38" name="Object 37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0568112" y="2968385"/>
              <a:ext cx="272658" cy="272658"/>
            </a:xfrm>
            <a:prstGeom prst="rect">
              <a:avLst/>
            </a:prstGeom>
          </p:spPr>
        </p:pic>
      </p:grpSp>
      <p:pic>
        <p:nvPicPr>
          <p:cNvPr id="40" name="Object 39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10627329" y="2986691"/>
            <a:ext cx="160418" cy="276066"/>
          </a:xfrm>
          <a:prstGeom prst="rect">
            <a:avLst/>
          </a:prstGeom>
        </p:spPr>
      </p:pic>
      <p:grpSp>
        <p:nvGrpSpPr>
          <p:cNvPr id="1012" name="그룹 1012"/>
          <p:cNvGrpSpPr/>
          <p:nvPr/>
        </p:nvGrpSpPr>
        <p:grpSpPr>
          <a:xfrm>
            <a:off x="914151" y="2729488"/>
            <a:ext cx="4491793" cy="511554"/>
            <a:chOff x="914151" y="2729488"/>
            <a:chExt cx="4491793" cy="511554"/>
          </a:xfrm>
        </p:grpSpPr>
        <p:pic>
          <p:nvPicPr>
            <p:cNvPr id="42" name="Object 41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914151" y="2729488"/>
              <a:ext cx="4491793" cy="511554"/>
            </a:xfrm>
            <a:prstGeom prst="rect">
              <a:avLst/>
            </a:prstGeom>
          </p:spPr>
        </p:pic>
      </p:grpSp>
      <p:grpSp>
        <p:nvGrpSpPr>
          <p:cNvPr id="1013" name="그룹 1013"/>
          <p:cNvGrpSpPr/>
          <p:nvPr/>
        </p:nvGrpSpPr>
        <p:grpSpPr>
          <a:xfrm>
            <a:off x="5145191" y="3104713"/>
            <a:ext cx="272658" cy="272658"/>
            <a:chOff x="5145191" y="3104713"/>
            <a:chExt cx="272658" cy="272658"/>
          </a:xfrm>
        </p:grpSpPr>
        <p:pic>
          <p:nvPicPr>
            <p:cNvPr id="45" name="Object 44"/>
            <p:cNvPicPr>
              <a:picLocks noChangeAspect="1"/>
            </p:cNvPicPr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145191" y="3104713"/>
              <a:ext cx="272658" cy="272658"/>
            </a:xfrm>
            <a:prstGeom prst="rect">
              <a:avLst/>
            </a:prstGeom>
          </p:spPr>
        </p:pic>
      </p:grpSp>
      <p:pic>
        <p:nvPicPr>
          <p:cNvPr id="47" name="Object 46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5219862" y="3123014"/>
            <a:ext cx="160418" cy="27606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D2F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8285714" cy="10285714"/>
            <a:chOff x="0" y="0"/>
            <a:chExt cx="18285714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5714" cy="10285714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8713747" y="543252"/>
            <a:ext cx="637811" cy="682390"/>
            <a:chOff x="8713747" y="543252"/>
            <a:chExt cx="637811" cy="682390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94842" y="260932"/>
              <a:ext cx="1275623" cy="1364779"/>
            </a:xfrm>
            <a:prstGeom prst="rect">
              <a:avLst/>
            </a:prstGeom>
          </p:spPr>
        </p:pic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713747" y="543252"/>
              <a:ext cx="637811" cy="682390"/>
            </a:xfrm>
            <a:prstGeom prst="rect">
              <a:avLst/>
            </a:prstGeom>
          </p:spPr>
        </p:pic>
      </p:grpSp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353870" y="2568908"/>
            <a:ext cx="6533760" cy="3293103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6164" y="851909"/>
            <a:ext cx="2740518" cy="1330768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495362" y="1761144"/>
            <a:ext cx="10345408" cy="55026"/>
            <a:chOff x="495362" y="1761144"/>
            <a:chExt cx="10345408" cy="55026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rot="-10800000">
              <a:off x="495362" y="1761144"/>
              <a:ext cx="10345408" cy="55026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703160" y="2613702"/>
            <a:ext cx="10638372" cy="5989032"/>
            <a:chOff x="703160" y="2613702"/>
            <a:chExt cx="10638372" cy="5989032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03160" y="2613702"/>
              <a:ext cx="10638372" cy="5989032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4114801" y="9751250"/>
            <a:ext cx="10345408" cy="55026"/>
            <a:chOff x="4114801" y="9751250"/>
            <a:chExt cx="10345408" cy="55026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 rot="-10800000">
              <a:off x="4114801" y="9751250"/>
              <a:ext cx="10345408" cy="55026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1298522" y="3241042"/>
            <a:ext cx="9405919" cy="582540"/>
            <a:chOff x="1298522" y="3241042"/>
            <a:chExt cx="9405919" cy="582540"/>
          </a:xfrm>
        </p:grpSpPr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298522" y="3241042"/>
              <a:ext cx="9405919" cy="582540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1103080" y="3104713"/>
            <a:ext cx="272658" cy="272658"/>
            <a:chOff x="1103080" y="3104713"/>
            <a:chExt cx="272658" cy="272658"/>
          </a:xfrm>
        </p:grpSpPr>
        <p:pic>
          <p:nvPicPr>
            <p:cNvPr id="24" name="Object 23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103080" y="3104713"/>
              <a:ext cx="272658" cy="272658"/>
            </a:xfrm>
            <a:prstGeom prst="rect">
              <a:avLst/>
            </a:prstGeom>
          </p:spPr>
        </p:pic>
      </p:grpSp>
      <p:pic>
        <p:nvPicPr>
          <p:cNvPr id="26" name="Object 25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123507" y="3123016"/>
            <a:ext cx="214647" cy="276066"/>
          </a:xfrm>
          <a:prstGeom prst="rect">
            <a:avLst/>
          </a:prstGeom>
        </p:spPr>
      </p:pic>
      <p:grpSp>
        <p:nvGrpSpPr>
          <p:cNvPr id="1008" name="그룹 1008"/>
          <p:cNvGrpSpPr/>
          <p:nvPr/>
        </p:nvGrpSpPr>
        <p:grpSpPr>
          <a:xfrm>
            <a:off x="1318226" y="3823582"/>
            <a:ext cx="2324456" cy="4381344"/>
            <a:chOff x="1318226" y="3823582"/>
            <a:chExt cx="2324456" cy="4381344"/>
          </a:xfrm>
        </p:grpSpPr>
        <p:pic>
          <p:nvPicPr>
            <p:cNvPr id="28" name="Object 27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318226" y="3823582"/>
              <a:ext cx="2324456" cy="4381344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1162193" y="3823582"/>
            <a:ext cx="272658" cy="272658"/>
            <a:chOff x="1162193" y="3823582"/>
            <a:chExt cx="272658" cy="272658"/>
          </a:xfrm>
        </p:grpSpPr>
        <p:pic>
          <p:nvPicPr>
            <p:cNvPr id="31" name="Object 30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162193" y="3823582"/>
              <a:ext cx="272658" cy="272658"/>
            </a:xfrm>
            <a:prstGeom prst="rect">
              <a:avLst/>
            </a:prstGeom>
          </p:spPr>
        </p:pic>
      </p:grpSp>
      <p:pic>
        <p:nvPicPr>
          <p:cNvPr id="33" name="Object 32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236872" y="3841887"/>
            <a:ext cx="160418" cy="276066"/>
          </a:xfrm>
          <a:prstGeom prst="rect">
            <a:avLst/>
          </a:prstGeom>
        </p:spPr>
      </p:pic>
      <p:grpSp>
        <p:nvGrpSpPr>
          <p:cNvPr id="1010" name="그룹 1010"/>
          <p:cNvGrpSpPr/>
          <p:nvPr/>
        </p:nvGrpSpPr>
        <p:grpSpPr>
          <a:xfrm>
            <a:off x="10568112" y="2968385"/>
            <a:ext cx="272658" cy="272658"/>
            <a:chOff x="10568112" y="2968385"/>
            <a:chExt cx="272658" cy="272658"/>
          </a:xfrm>
        </p:grpSpPr>
        <p:pic>
          <p:nvPicPr>
            <p:cNvPr id="35" name="Object 34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0568112" y="2968385"/>
              <a:ext cx="272658" cy="272658"/>
            </a:xfrm>
            <a:prstGeom prst="rect">
              <a:avLst/>
            </a:prstGeom>
          </p:spPr>
        </p:pic>
      </p:grpSp>
      <p:pic>
        <p:nvPicPr>
          <p:cNvPr id="37" name="Object 36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10627329" y="2986691"/>
            <a:ext cx="160418" cy="27606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D2F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8285714" cy="10285714"/>
            <a:chOff x="0" y="0"/>
            <a:chExt cx="18285714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5714" cy="10285714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8713747" y="543252"/>
            <a:ext cx="637811" cy="682390"/>
            <a:chOff x="8713747" y="543252"/>
            <a:chExt cx="637811" cy="682390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94842" y="260932"/>
              <a:ext cx="1275623" cy="1364779"/>
            </a:xfrm>
            <a:prstGeom prst="rect">
              <a:avLst/>
            </a:prstGeom>
          </p:spPr>
        </p:pic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713747" y="543252"/>
              <a:ext cx="637811" cy="682390"/>
            </a:xfrm>
            <a:prstGeom prst="rect">
              <a:avLst/>
            </a:prstGeom>
          </p:spPr>
        </p:pic>
      </p:grpSp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353870" y="2568908"/>
            <a:ext cx="6536836" cy="2502370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6164" y="851909"/>
            <a:ext cx="3844147" cy="1330768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495362" y="1761144"/>
            <a:ext cx="10345408" cy="55026"/>
            <a:chOff x="495362" y="1761144"/>
            <a:chExt cx="10345408" cy="55026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rot="-10800000">
              <a:off x="495362" y="1761144"/>
              <a:ext cx="10345408" cy="55026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703160" y="2613702"/>
            <a:ext cx="10638372" cy="5989032"/>
            <a:chOff x="703160" y="2613702"/>
            <a:chExt cx="10638372" cy="5989032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03160" y="2613702"/>
              <a:ext cx="10638372" cy="5989032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4114801" y="9751250"/>
            <a:ext cx="10345408" cy="55026"/>
            <a:chOff x="4114801" y="9751250"/>
            <a:chExt cx="10345408" cy="55026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 rot="-10800000">
              <a:off x="4114801" y="9751250"/>
              <a:ext cx="10345408" cy="55026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1298522" y="3241042"/>
            <a:ext cx="9405919" cy="582540"/>
            <a:chOff x="1298522" y="3241042"/>
            <a:chExt cx="9405919" cy="582540"/>
          </a:xfrm>
        </p:grpSpPr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298522" y="3241042"/>
              <a:ext cx="9405919" cy="582540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1103080" y="3104713"/>
            <a:ext cx="272658" cy="272658"/>
            <a:chOff x="1103080" y="3104713"/>
            <a:chExt cx="272658" cy="272658"/>
          </a:xfrm>
        </p:grpSpPr>
        <p:pic>
          <p:nvPicPr>
            <p:cNvPr id="24" name="Object 23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103080" y="3104713"/>
              <a:ext cx="272658" cy="272658"/>
            </a:xfrm>
            <a:prstGeom prst="rect">
              <a:avLst/>
            </a:prstGeom>
          </p:spPr>
        </p:pic>
      </p:grpSp>
      <p:pic>
        <p:nvPicPr>
          <p:cNvPr id="26" name="Object 25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123507" y="3123016"/>
            <a:ext cx="214647" cy="276066"/>
          </a:xfrm>
          <a:prstGeom prst="rect">
            <a:avLst/>
          </a:prstGeom>
        </p:spPr>
      </p:pic>
      <p:grpSp>
        <p:nvGrpSpPr>
          <p:cNvPr id="1008" name="그룹 1008"/>
          <p:cNvGrpSpPr/>
          <p:nvPr/>
        </p:nvGrpSpPr>
        <p:grpSpPr>
          <a:xfrm>
            <a:off x="1318226" y="3823582"/>
            <a:ext cx="9386215" cy="4381344"/>
            <a:chOff x="1318226" y="3823582"/>
            <a:chExt cx="9386215" cy="4381344"/>
          </a:xfrm>
        </p:grpSpPr>
        <p:pic>
          <p:nvPicPr>
            <p:cNvPr id="28" name="Object 27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318226" y="3823582"/>
              <a:ext cx="9386215" cy="4381344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1162193" y="3823582"/>
            <a:ext cx="272658" cy="272658"/>
            <a:chOff x="1162193" y="3823582"/>
            <a:chExt cx="272658" cy="272658"/>
          </a:xfrm>
        </p:grpSpPr>
        <p:pic>
          <p:nvPicPr>
            <p:cNvPr id="31" name="Object 30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162193" y="3823582"/>
              <a:ext cx="272658" cy="272658"/>
            </a:xfrm>
            <a:prstGeom prst="rect">
              <a:avLst/>
            </a:prstGeom>
          </p:spPr>
        </p:pic>
      </p:grpSp>
      <p:pic>
        <p:nvPicPr>
          <p:cNvPr id="33" name="Object 32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236872" y="3841887"/>
            <a:ext cx="160418" cy="276066"/>
          </a:xfrm>
          <a:prstGeom prst="rect">
            <a:avLst/>
          </a:prstGeom>
        </p:spPr>
      </p:pic>
      <p:grpSp>
        <p:nvGrpSpPr>
          <p:cNvPr id="1010" name="그룹 1010"/>
          <p:cNvGrpSpPr/>
          <p:nvPr/>
        </p:nvGrpSpPr>
        <p:grpSpPr>
          <a:xfrm>
            <a:off x="10568112" y="2968385"/>
            <a:ext cx="272658" cy="272658"/>
            <a:chOff x="10568112" y="2968385"/>
            <a:chExt cx="272658" cy="272658"/>
          </a:xfrm>
        </p:grpSpPr>
        <p:pic>
          <p:nvPicPr>
            <p:cNvPr id="35" name="Object 34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0568112" y="2968385"/>
              <a:ext cx="272658" cy="272658"/>
            </a:xfrm>
            <a:prstGeom prst="rect">
              <a:avLst/>
            </a:prstGeom>
          </p:spPr>
        </p:pic>
      </p:grpSp>
      <p:pic>
        <p:nvPicPr>
          <p:cNvPr id="37" name="Object 36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10627329" y="2986691"/>
            <a:ext cx="160418" cy="27606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Company>officegen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officegen</dc:creator>
  <cp:lastModifiedBy>officegen</cp:lastModifiedBy>
  <cp:revision>1</cp:revision>
  <dcterms:created xsi:type="dcterms:W3CDTF">2022-06-13T23:59:22Z</dcterms:created>
  <dcterms:modified xsi:type="dcterms:W3CDTF">2022-06-13T23:59:22Z</dcterms:modified>
</cp:coreProperties>
</file>