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Default Extension="xlsx" ContentType="application/vnd.openxmlformats-officedocument.spreadsheetml.sheet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saveSubsetFonts="1">
  <p:sldMasterIdLst>
    <p:sldMasterId id="2147483661" r:id="rId13"/>
  </p:sld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6" r:id="rId24"/>
    <p:sldId id="267" r:id="rId25"/>
  </p:sldIdLst>
  <p:sldSz cx="11430000" cy="7620000"/>
  <p:notesSz cx="7620000" cy="11430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0" orient="horz" pos="2159" userDrawn="1">
          <p15:clr>
            <a:srgbClr val="A4A3A4"/>
          </p15:clr>
        </p15:guide>
        <p15:guide id="1" pos="287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>
    <p:restoredLeft sz="15620"/>
    <p:restoredTop sz="94660"/>
  </p:normalViewPr>
  <p:slideViewPr>
    <p:cSldViewPr snapToGrid="1" snapToObjects="1">
      <p:cViewPr varScale="1">
        <p:scale>
          <a:sx n="64" d="100"/>
          <a:sy n="64" d="100"/>
        </p:scale>
        <p:origin x="-1392" y="-96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3" Type="http://schemas.openxmlformats.org/officeDocument/2006/relationships/slideMaster" Target="slideMasters/slideMaster1.xml"></Relationship><Relationship Id="rId14" Type="http://schemas.openxmlformats.org/officeDocument/2006/relationships/theme" Target="theme/theme1.xml"></Relationship><Relationship Id="rId15" Type="http://schemas.openxmlformats.org/officeDocument/2006/relationships/slide" Target="slides/slide1.xml"></Relationship><Relationship Id="rId16" Type="http://schemas.openxmlformats.org/officeDocument/2006/relationships/slide" Target="slides/slide2.xml"></Relationship><Relationship Id="rId17" Type="http://schemas.openxmlformats.org/officeDocument/2006/relationships/slide" Target="slides/slide3.xml"></Relationship><Relationship Id="rId18" Type="http://schemas.openxmlformats.org/officeDocument/2006/relationships/slide" Target="slides/slide4.xml"></Relationship><Relationship Id="rId19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1" Type="http://schemas.openxmlformats.org/officeDocument/2006/relationships/slide" Target="slides/slide7.xml"></Relationship><Relationship Id="rId22" Type="http://schemas.openxmlformats.org/officeDocument/2006/relationships/slide" Target="slides/slide8.xml"></Relationship><Relationship Id="rId23" Type="http://schemas.openxmlformats.org/officeDocument/2006/relationships/slide" Target="slides/slide9.xml"></Relationship><Relationship Id="rId24" Type="http://schemas.openxmlformats.org/officeDocument/2006/relationships/slide" Target="slides/slide10.xml"></Relationship><Relationship Id="rId25" Type="http://schemas.openxmlformats.org/officeDocument/2006/relationships/slide" Target="slides/slide11.xml"></Relationship><Relationship Id="rId26" Type="http://schemas.openxmlformats.org/officeDocument/2006/relationships/viewProps" Target="viewProps.xml"></Relationship><Relationship Id="rId27" Type="http://schemas.openxmlformats.org/officeDocument/2006/relationships/presProps" Target="presProps.xml"></Relationship></Relationships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5.png"/><Relationship Id="rId3" Type="http://schemas.openxmlformats.org/officeDocument/2006/relationships/image" Target="../media/image216.png"/><Relationship Id="rId4" Type="http://schemas.openxmlformats.org/officeDocument/2006/relationships/image" Target="../media/image217.png"/><Relationship Id="rId5" Type="http://schemas.openxmlformats.org/officeDocument/2006/relationships/image" Target="../media/image218.png"/><Relationship Id="rId6" Type="http://schemas.openxmlformats.org/officeDocument/2006/relationships/image" Target="../media/image219.png"/><Relationship Id="rId7" Type="http://schemas.openxmlformats.org/officeDocument/2006/relationships/image" Target="../media/image220.png"/><Relationship Id="rId8" Type="http://schemas.openxmlformats.org/officeDocument/2006/relationships/image" Target="../media/image221.png"/><Relationship Id="rId9" Type="http://schemas.openxmlformats.org/officeDocument/2006/relationships/image" Target="../media/image222.png"/><Relationship Id="rId10" Type="http://schemas.openxmlformats.org/officeDocument/2006/relationships/image" Target="../media/image223.png"/><Relationship Id="rId11" Type="http://schemas.openxmlformats.org/officeDocument/2006/relationships/image" Target="../media/image224.png"/><Relationship Id="rId12" Type="http://schemas.openxmlformats.org/officeDocument/2006/relationships/image" Target="../media/image225.png"/><Relationship Id="rId13" Type="http://schemas.openxmlformats.org/officeDocument/2006/relationships/image" Target="../media/image226.png"/><Relationship Id="rId14" Type="http://schemas.openxmlformats.org/officeDocument/2006/relationships/image" Target="../media/image227.png"/><Relationship Id="rId15" Type="http://schemas.openxmlformats.org/officeDocument/2006/relationships/image" Target="../media/image228.png"/><Relationship Id="rId16" Type="http://schemas.openxmlformats.org/officeDocument/2006/relationships/image" Target="../media/image229.png"/><Relationship Id="rId17" Type="http://schemas.openxmlformats.org/officeDocument/2006/relationships/image" Target="../media/image230.png"/><Relationship Id="rId18" Type="http://schemas.openxmlformats.org/officeDocument/2006/relationships/image" Target="../media/image231.png"/><Relationship Id="rId19" Type="http://schemas.openxmlformats.org/officeDocument/2006/relationships/image" Target="../media/image232.png"/><Relationship Id="rId20" Type="http://schemas.openxmlformats.org/officeDocument/2006/relationships/image" Target="../media/image233.png"/><Relationship Id="rId21" Type="http://schemas.openxmlformats.org/officeDocument/2006/relationships/image" Target="../media/image234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5.png"/><Relationship Id="rId3" Type="http://schemas.openxmlformats.org/officeDocument/2006/relationships/image" Target="../media/image236.png"/><Relationship Id="rId4" Type="http://schemas.openxmlformats.org/officeDocument/2006/relationships/image" Target="../media/image237.png"/><Relationship Id="rId5" Type="http://schemas.openxmlformats.org/officeDocument/2006/relationships/image" Target="../media/image238.png"/><Relationship Id="rId6" Type="http://schemas.openxmlformats.org/officeDocument/2006/relationships/image" Target="../media/image239.png"/><Relationship Id="rId7" Type="http://schemas.openxmlformats.org/officeDocument/2006/relationships/image" Target="../media/image240.png"/><Relationship Id="rId8" Type="http://schemas.openxmlformats.org/officeDocument/2006/relationships/image" Target="../media/image241.png"/><Relationship Id="rId9" Type="http://schemas.openxmlformats.org/officeDocument/2006/relationships/image" Target="../media/image242.png"/><Relationship Id="rId10" Type="http://schemas.openxmlformats.org/officeDocument/2006/relationships/image" Target="../media/image243.png"/><Relationship Id="rId11" Type="http://schemas.openxmlformats.org/officeDocument/2006/relationships/image" Target="../media/image244.png"/><Relationship Id="rId12" Type="http://schemas.openxmlformats.org/officeDocument/2006/relationships/image" Target="../media/image245.png"/><Relationship Id="rId13" Type="http://schemas.openxmlformats.org/officeDocument/2006/relationships/image" Target="../media/image246.png"/><Relationship Id="rId14" Type="http://schemas.openxmlformats.org/officeDocument/2006/relationships/image" Target="../media/image247.png"/><Relationship Id="rId15" Type="http://schemas.openxmlformats.org/officeDocument/2006/relationships/image" Target="../media/image248.png"/><Relationship Id="rId16" Type="http://schemas.openxmlformats.org/officeDocument/2006/relationships/image" Target="../media/image249.png"/><Relationship Id="rId17" Type="http://schemas.openxmlformats.org/officeDocument/2006/relationships/image" Target="../media/image250.png"/><Relationship Id="rId18" Type="http://schemas.openxmlformats.org/officeDocument/2006/relationships/image" Target="../media/image251.png"/><Relationship Id="rId19" Type="http://schemas.openxmlformats.org/officeDocument/2006/relationships/image" Target="../media/image252.png"/><Relationship Id="rId20" Type="http://schemas.openxmlformats.org/officeDocument/2006/relationships/image" Target="../media/image253.png"/><Relationship Id="rId21" Type="http://schemas.openxmlformats.org/officeDocument/2006/relationships/image" Target="../media/image254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0" Type="http://schemas.openxmlformats.org/officeDocument/2006/relationships/image" Target="../media/image38.png"/><Relationship Id="rId11" Type="http://schemas.openxmlformats.org/officeDocument/2006/relationships/image" Target="../media/image39.png"/><Relationship Id="rId12" Type="http://schemas.openxmlformats.org/officeDocument/2006/relationships/image" Target="../media/image40.png"/><Relationship Id="rId13" Type="http://schemas.openxmlformats.org/officeDocument/2006/relationships/image" Target="../media/image41.png"/><Relationship Id="rId14" Type="http://schemas.openxmlformats.org/officeDocument/2006/relationships/image" Target="../media/image42.png"/><Relationship Id="rId15" Type="http://schemas.openxmlformats.org/officeDocument/2006/relationships/image" Target="../media/image43.png"/><Relationship Id="rId16" Type="http://schemas.openxmlformats.org/officeDocument/2006/relationships/image" Target="../media/image44.png"/><Relationship Id="rId17" Type="http://schemas.openxmlformats.org/officeDocument/2006/relationships/image" Target="../media/image45.png"/><Relationship Id="rId18" Type="http://schemas.openxmlformats.org/officeDocument/2006/relationships/image" Target="../media/image46.png"/><Relationship Id="rId19" Type="http://schemas.openxmlformats.org/officeDocument/2006/relationships/image" Target="../media/image47.png"/><Relationship Id="rId20" Type="http://schemas.openxmlformats.org/officeDocument/2006/relationships/image" Target="../media/image48.png"/><Relationship Id="rId21" Type="http://schemas.openxmlformats.org/officeDocument/2006/relationships/image" Target="../media/image4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Relationship Id="rId17" Type="http://schemas.openxmlformats.org/officeDocument/2006/relationships/image" Target="../media/image65.png"/><Relationship Id="rId18" Type="http://schemas.openxmlformats.org/officeDocument/2006/relationships/image" Target="../media/image66.png"/><Relationship Id="rId19" Type="http://schemas.openxmlformats.org/officeDocument/2006/relationships/image" Target="../media/image67.png"/><Relationship Id="rId20" Type="http://schemas.openxmlformats.org/officeDocument/2006/relationships/image" Target="../media/image68.png"/><Relationship Id="rId21" Type="http://schemas.openxmlformats.org/officeDocument/2006/relationships/image" Target="../media/image69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image" Target="../media/image74.png"/><Relationship Id="rId7" Type="http://schemas.openxmlformats.org/officeDocument/2006/relationships/image" Target="../media/image75.png"/><Relationship Id="rId8" Type="http://schemas.openxmlformats.org/officeDocument/2006/relationships/image" Target="../media/image76.png"/><Relationship Id="rId9" Type="http://schemas.openxmlformats.org/officeDocument/2006/relationships/image" Target="../media/image77.png"/><Relationship Id="rId10" Type="http://schemas.openxmlformats.org/officeDocument/2006/relationships/image" Target="../media/image78.png"/><Relationship Id="rId11" Type="http://schemas.openxmlformats.org/officeDocument/2006/relationships/image" Target="../media/image79.png"/><Relationship Id="rId12" Type="http://schemas.openxmlformats.org/officeDocument/2006/relationships/image" Target="../media/image80.png"/><Relationship Id="rId13" Type="http://schemas.openxmlformats.org/officeDocument/2006/relationships/image" Target="../media/image81.png"/><Relationship Id="rId14" Type="http://schemas.openxmlformats.org/officeDocument/2006/relationships/image" Target="../media/image82.png"/><Relationship Id="rId15" Type="http://schemas.openxmlformats.org/officeDocument/2006/relationships/image" Target="../media/image83.png"/><Relationship Id="rId16" Type="http://schemas.openxmlformats.org/officeDocument/2006/relationships/image" Target="../media/image84.png"/><Relationship Id="rId17" Type="http://schemas.openxmlformats.org/officeDocument/2006/relationships/image" Target="../media/image85.png"/><Relationship Id="rId18" Type="http://schemas.openxmlformats.org/officeDocument/2006/relationships/image" Target="../media/image86.png"/><Relationship Id="rId19" Type="http://schemas.openxmlformats.org/officeDocument/2006/relationships/image" Target="../media/image87.png"/><Relationship Id="rId20" Type="http://schemas.openxmlformats.org/officeDocument/2006/relationships/image" Target="../media/image88.png"/><Relationship Id="rId21" Type="http://schemas.openxmlformats.org/officeDocument/2006/relationships/image" Target="../media/image89.png"/><Relationship Id="rId22" Type="http://schemas.openxmlformats.org/officeDocument/2006/relationships/image" Target="../media/image90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8" Type="http://schemas.openxmlformats.org/officeDocument/2006/relationships/image" Target="../media/image97.png"/><Relationship Id="rId9" Type="http://schemas.openxmlformats.org/officeDocument/2006/relationships/image" Target="../media/image98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2" Type="http://schemas.openxmlformats.org/officeDocument/2006/relationships/image" Target="../media/image101.png"/><Relationship Id="rId13" Type="http://schemas.openxmlformats.org/officeDocument/2006/relationships/image" Target="../media/image102.png"/><Relationship Id="rId14" Type="http://schemas.openxmlformats.org/officeDocument/2006/relationships/image" Target="../media/image103.png"/><Relationship Id="rId15" Type="http://schemas.openxmlformats.org/officeDocument/2006/relationships/image" Target="../media/image104.png"/><Relationship Id="rId16" Type="http://schemas.openxmlformats.org/officeDocument/2006/relationships/image" Target="../media/image105.png"/><Relationship Id="rId17" Type="http://schemas.openxmlformats.org/officeDocument/2006/relationships/image" Target="../media/image106.png"/><Relationship Id="rId18" Type="http://schemas.openxmlformats.org/officeDocument/2006/relationships/image" Target="../media/image107.png"/><Relationship Id="rId19" Type="http://schemas.openxmlformats.org/officeDocument/2006/relationships/image" Target="../media/image108.png"/><Relationship Id="rId20" Type="http://schemas.openxmlformats.org/officeDocument/2006/relationships/image" Target="../media/image109.png"/><Relationship Id="rId21" Type="http://schemas.openxmlformats.org/officeDocument/2006/relationships/image" Target="../media/image110.png"/><Relationship Id="rId22" Type="http://schemas.openxmlformats.org/officeDocument/2006/relationships/image" Target="../media/image111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5" Type="http://schemas.openxmlformats.org/officeDocument/2006/relationships/image" Target="../media/image115.png"/><Relationship Id="rId6" Type="http://schemas.openxmlformats.org/officeDocument/2006/relationships/image" Target="../media/image116.png"/><Relationship Id="rId7" Type="http://schemas.openxmlformats.org/officeDocument/2006/relationships/image" Target="../media/image117.png"/><Relationship Id="rId8" Type="http://schemas.openxmlformats.org/officeDocument/2006/relationships/image" Target="../media/image118.png"/><Relationship Id="rId9" Type="http://schemas.openxmlformats.org/officeDocument/2006/relationships/image" Target="../media/image119.png"/><Relationship Id="rId10" Type="http://schemas.openxmlformats.org/officeDocument/2006/relationships/image" Target="../media/image120.png"/><Relationship Id="rId11" Type="http://schemas.openxmlformats.org/officeDocument/2006/relationships/image" Target="../media/image121.png"/><Relationship Id="rId12" Type="http://schemas.openxmlformats.org/officeDocument/2006/relationships/image" Target="../media/image122.png"/><Relationship Id="rId13" Type="http://schemas.openxmlformats.org/officeDocument/2006/relationships/image" Target="../media/image123.png"/><Relationship Id="rId14" Type="http://schemas.openxmlformats.org/officeDocument/2006/relationships/image" Target="../media/image124.png"/><Relationship Id="rId15" Type="http://schemas.openxmlformats.org/officeDocument/2006/relationships/image" Target="../media/image125.png"/><Relationship Id="rId16" Type="http://schemas.openxmlformats.org/officeDocument/2006/relationships/image" Target="../media/image126.png"/><Relationship Id="rId17" Type="http://schemas.openxmlformats.org/officeDocument/2006/relationships/image" Target="../media/image127.png"/><Relationship Id="rId18" Type="http://schemas.openxmlformats.org/officeDocument/2006/relationships/image" Target="../media/image128.png"/><Relationship Id="rId19" Type="http://schemas.openxmlformats.org/officeDocument/2006/relationships/image" Target="../media/image129.png"/><Relationship Id="rId20" Type="http://schemas.openxmlformats.org/officeDocument/2006/relationships/image" Target="../media/image130.png"/><Relationship Id="rId21" Type="http://schemas.openxmlformats.org/officeDocument/2006/relationships/image" Target="../media/image131.png"/><Relationship Id="rId22" Type="http://schemas.openxmlformats.org/officeDocument/2006/relationships/image" Target="../media/image132.png"/><Relationship Id="rId23" Type="http://schemas.openxmlformats.org/officeDocument/2006/relationships/image" Target="../media/image133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4.png"/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openxmlformats.org/officeDocument/2006/relationships/image" Target="../media/image142.png"/><Relationship Id="rId11" Type="http://schemas.openxmlformats.org/officeDocument/2006/relationships/image" Target="../media/image143.pn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png"/><Relationship Id="rId15" Type="http://schemas.openxmlformats.org/officeDocument/2006/relationships/image" Target="../media/image147.png"/><Relationship Id="rId16" Type="http://schemas.openxmlformats.org/officeDocument/2006/relationships/image" Target="../media/image148.png"/><Relationship Id="rId17" Type="http://schemas.openxmlformats.org/officeDocument/2006/relationships/image" Target="../media/image149.png"/><Relationship Id="rId18" Type="http://schemas.openxmlformats.org/officeDocument/2006/relationships/image" Target="../media/image150.png"/><Relationship Id="rId19" Type="http://schemas.openxmlformats.org/officeDocument/2006/relationships/image" Target="../media/image151.png"/><Relationship Id="rId20" Type="http://schemas.openxmlformats.org/officeDocument/2006/relationships/image" Target="../media/image152.png"/><Relationship Id="rId21" Type="http://schemas.openxmlformats.org/officeDocument/2006/relationships/image" Target="../media/image153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4.png"/><Relationship Id="rId3" Type="http://schemas.openxmlformats.org/officeDocument/2006/relationships/image" Target="../media/image155.png"/><Relationship Id="rId4" Type="http://schemas.openxmlformats.org/officeDocument/2006/relationships/image" Target="../media/image156.png"/><Relationship Id="rId5" Type="http://schemas.openxmlformats.org/officeDocument/2006/relationships/image" Target="../media/image157.png"/><Relationship Id="rId6" Type="http://schemas.openxmlformats.org/officeDocument/2006/relationships/image" Target="../media/image158.png"/><Relationship Id="rId7" Type="http://schemas.openxmlformats.org/officeDocument/2006/relationships/image" Target="../media/image159.png"/><Relationship Id="rId8" Type="http://schemas.openxmlformats.org/officeDocument/2006/relationships/image" Target="../media/image160.png"/><Relationship Id="rId9" Type="http://schemas.openxmlformats.org/officeDocument/2006/relationships/image" Target="../media/image161.png"/><Relationship Id="rId10" Type="http://schemas.openxmlformats.org/officeDocument/2006/relationships/image" Target="../media/image162.png"/><Relationship Id="rId11" Type="http://schemas.openxmlformats.org/officeDocument/2006/relationships/image" Target="../media/image163.png"/><Relationship Id="rId12" Type="http://schemas.openxmlformats.org/officeDocument/2006/relationships/image" Target="../media/image164.png"/><Relationship Id="rId13" Type="http://schemas.openxmlformats.org/officeDocument/2006/relationships/image" Target="../media/image165.png"/><Relationship Id="rId14" Type="http://schemas.openxmlformats.org/officeDocument/2006/relationships/image" Target="../media/image166.png"/><Relationship Id="rId15" Type="http://schemas.openxmlformats.org/officeDocument/2006/relationships/image" Target="../media/image167.png"/><Relationship Id="rId16" Type="http://schemas.openxmlformats.org/officeDocument/2006/relationships/image" Target="../media/image168.png"/><Relationship Id="rId17" Type="http://schemas.openxmlformats.org/officeDocument/2006/relationships/image" Target="../media/image169.png"/><Relationship Id="rId18" Type="http://schemas.openxmlformats.org/officeDocument/2006/relationships/image" Target="../media/image170.png"/><Relationship Id="rId19" Type="http://schemas.openxmlformats.org/officeDocument/2006/relationships/image" Target="../media/image171.png"/><Relationship Id="rId20" Type="http://schemas.openxmlformats.org/officeDocument/2006/relationships/image" Target="../media/image172.png"/><Relationship Id="rId21" Type="http://schemas.openxmlformats.org/officeDocument/2006/relationships/image" Target="../media/image173.png"/><Relationship Id="rId22" Type="http://schemas.openxmlformats.org/officeDocument/2006/relationships/image" Target="../media/image174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5.png"/><Relationship Id="rId3" Type="http://schemas.openxmlformats.org/officeDocument/2006/relationships/image" Target="../media/image176.png"/><Relationship Id="rId4" Type="http://schemas.openxmlformats.org/officeDocument/2006/relationships/image" Target="../media/image177.png"/><Relationship Id="rId5" Type="http://schemas.openxmlformats.org/officeDocument/2006/relationships/image" Target="../media/image178.png"/><Relationship Id="rId6" Type="http://schemas.openxmlformats.org/officeDocument/2006/relationships/image" Target="../media/image179.png"/><Relationship Id="rId7" Type="http://schemas.openxmlformats.org/officeDocument/2006/relationships/image" Target="../media/image180.png"/><Relationship Id="rId8" Type="http://schemas.openxmlformats.org/officeDocument/2006/relationships/image" Target="../media/image181.png"/><Relationship Id="rId9" Type="http://schemas.openxmlformats.org/officeDocument/2006/relationships/image" Target="../media/image182.png"/><Relationship Id="rId10" Type="http://schemas.openxmlformats.org/officeDocument/2006/relationships/image" Target="../media/image183.png"/><Relationship Id="rId11" Type="http://schemas.openxmlformats.org/officeDocument/2006/relationships/image" Target="../media/image184.png"/><Relationship Id="rId12" Type="http://schemas.openxmlformats.org/officeDocument/2006/relationships/image" Target="../media/image185.png"/><Relationship Id="rId13" Type="http://schemas.openxmlformats.org/officeDocument/2006/relationships/image" Target="../media/image186.png"/><Relationship Id="rId14" Type="http://schemas.openxmlformats.org/officeDocument/2006/relationships/image" Target="../media/image187.png"/><Relationship Id="rId15" Type="http://schemas.openxmlformats.org/officeDocument/2006/relationships/image" Target="../media/image188.png"/><Relationship Id="rId16" Type="http://schemas.openxmlformats.org/officeDocument/2006/relationships/image" Target="../media/image189.png"/><Relationship Id="rId17" Type="http://schemas.openxmlformats.org/officeDocument/2006/relationships/image" Target="../media/image190.png"/><Relationship Id="rId18" Type="http://schemas.openxmlformats.org/officeDocument/2006/relationships/image" Target="../media/image191.png"/><Relationship Id="rId19" Type="http://schemas.openxmlformats.org/officeDocument/2006/relationships/image" Target="../media/image192.png"/><Relationship Id="rId20" Type="http://schemas.openxmlformats.org/officeDocument/2006/relationships/image" Target="../media/image193.png"/><Relationship Id="rId21" Type="http://schemas.openxmlformats.org/officeDocument/2006/relationships/image" Target="../media/image19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E0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258873" cy="7079362"/>
            <a:chOff x="895016" y="655146"/>
            <a:chExt cx="9258873" cy="7079362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</p:grpSp>
      <p:grpSp>
        <p:nvGrpSpPr>
          <p:cNvPr id="1008" name="그룹 1008"/>
          <p:cNvGrpSpPr/>
          <p:nvPr/>
        </p:nvGrpSpPr>
        <p:grpSpPr>
          <a:xfrm>
            <a:off x="3132275" y="891618"/>
            <a:ext cx="5164021" cy="5260748"/>
            <a:chOff x="3132275" y="891618"/>
            <a:chExt cx="5164021" cy="5260748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0265" y="-1699033"/>
              <a:ext cx="10328042" cy="10521497"/>
            </a:xfrm>
            <a:prstGeom prst="rect">
              <a:avLst/>
            </a:prstGeom>
          </p:spPr>
        </p:pic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132275" y="891618"/>
              <a:ext cx="5164021" cy="5260748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5656240" y="710621"/>
            <a:ext cx="472453" cy="505474"/>
            <a:chOff x="5656240" y="710621"/>
            <a:chExt cx="472453" cy="505474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420013" y="501495"/>
              <a:ext cx="944906" cy="1010947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656240" y="710621"/>
              <a:ext cx="472453" cy="505474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2307124" y="5674830"/>
            <a:ext cx="1877115" cy="2152776"/>
            <a:chOff x="2307124" y="5674830"/>
            <a:chExt cx="1877115" cy="2152776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0752" y="4597182"/>
              <a:ext cx="3754231" cy="4305551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07124" y="5674830"/>
              <a:ext cx="1877115" cy="2152776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229528" y="6991642"/>
            <a:ext cx="9047619" cy="1257143"/>
            <a:chOff x="1229528" y="6991642"/>
            <a:chExt cx="9047619" cy="1257143"/>
          </a:xfrm>
        </p:grpSpPr>
        <p:grpSp>
          <p:nvGrpSpPr>
            <p:cNvPr id="1012" name="그룹 1012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39" name="Object 38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40" name="Object 39"/>
              <p:cNvPicPr>
                <a:picLocks noChangeAspect="1"/>
              </p:cNvPicPr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  <p:grpSp>
          <p:nvGrpSpPr>
            <p:cNvPr id="1013" name="그룹 1013"/>
            <p:cNvGrpSpPr/>
            <p:nvPr/>
          </p:nvGrpSpPr>
          <p:grpSpPr>
            <a:xfrm>
              <a:off x="2489617" y="7005751"/>
              <a:ext cx="1722842" cy="486601"/>
              <a:chOff x="2489617" y="7005751"/>
              <a:chExt cx="1722842" cy="486601"/>
            </a:xfrm>
          </p:grpSpPr>
          <p:pic>
            <p:nvPicPr>
              <p:cNvPr id="43" name="Object 42"/>
              <p:cNvPicPr>
                <a:picLocks noChangeAspect="1"/>
              </p:cNvPicPr>
              <p:nvPr/>
            </p:nvPicPr>
            <p:blipFill>
              <a:blip r:embed="rId19" cstate="print"/>
              <a:stretch>
                <a:fillRect/>
              </a:stretch>
            </p:blipFill>
            <p:spPr>
              <a:xfrm>
                <a:off x="2489617" y="7005751"/>
                <a:ext cx="1722842" cy="486601"/>
              </a:xfrm>
              <a:prstGeom prst="rect">
                <a:avLst/>
              </a:prstGeom>
            </p:spPr>
          </p:pic>
        </p:grpSp>
      </p:grpSp>
      <p:pic>
        <p:nvPicPr>
          <p:cNvPr id="46" name="Object 4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462464" y="2963210"/>
            <a:ext cx="4379314" cy="1214768"/>
          </a:xfrm>
          <a:prstGeom prst="rect">
            <a:avLst/>
          </a:prstGeom>
        </p:spPr>
      </p:pic>
      <p:grpSp>
        <p:nvGrpSpPr>
          <p:cNvPr id="1014" name="그룹 1014"/>
          <p:cNvGrpSpPr/>
          <p:nvPr/>
        </p:nvGrpSpPr>
        <p:grpSpPr>
          <a:xfrm>
            <a:off x="4539271" y="4620021"/>
            <a:ext cx="2350030" cy="727139"/>
            <a:chOff x="4539271" y="4620021"/>
            <a:chExt cx="2350030" cy="727139"/>
          </a:xfrm>
        </p:grpSpPr>
        <p:pic>
          <p:nvPicPr>
            <p:cNvPr id="48" name="Object 47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364256" y="4295605"/>
              <a:ext cx="4700060" cy="1454277"/>
            </a:xfrm>
            <a:prstGeom prst="rect">
              <a:avLst/>
            </a:prstGeom>
          </p:spPr>
        </p:pic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539271" y="4620021"/>
              <a:ext cx="2350030" cy="727139"/>
            </a:xfrm>
            <a:prstGeom prst="rect">
              <a:avLst/>
            </a:prstGeom>
          </p:spPr>
        </p:pic>
      </p:grpSp>
      <p:pic>
        <p:nvPicPr>
          <p:cNvPr id="51" name="Object 50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760362" y="4650585"/>
            <a:ext cx="1670553" cy="696612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>
            <a:off x="3898849" y="4460268"/>
            <a:ext cx="945497" cy="781462"/>
            <a:chOff x="3898849" y="4460268"/>
            <a:chExt cx="945497" cy="781462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24" cstate="print"/>
            <a:stretch>
              <a:fillRect/>
            </a:stretch>
          </p:blipFill>
          <p:spPr>
            <a:xfrm rot="-720000">
              <a:off x="3898849" y="4460268"/>
              <a:ext cx="945497" cy="781462"/>
            </a:xfrm>
            <a:prstGeom prst="rect">
              <a:avLst/>
            </a:prstGeom>
          </p:spPr>
        </p:pic>
      </p:grpSp>
      <p:pic>
        <p:nvPicPr>
          <p:cNvPr id="55" name="Object 5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rot="-1200000">
            <a:off x="3999217" y="4609502"/>
            <a:ext cx="556997" cy="628218"/>
          </a:xfrm>
          <a:prstGeom prst="rect">
            <a:avLst/>
          </a:prstGeom>
        </p:spPr>
      </p:pic>
      <p:grpSp>
        <p:nvGrpSpPr>
          <p:cNvPr id="1016" name="그룹 1016"/>
          <p:cNvGrpSpPr/>
          <p:nvPr/>
        </p:nvGrpSpPr>
        <p:grpSpPr>
          <a:xfrm>
            <a:off x="5926306" y="7125981"/>
            <a:ext cx="1896253" cy="784476"/>
            <a:chOff x="5926306" y="7125981"/>
            <a:chExt cx="1896253" cy="784476"/>
          </a:xfrm>
        </p:grpSpPr>
        <p:pic>
          <p:nvPicPr>
            <p:cNvPr id="57" name="Object 56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978180" y="6763915"/>
              <a:ext cx="3792506" cy="1568952"/>
            </a:xfrm>
            <a:prstGeom prst="rect">
              <a:avLst/>
            </a:prstGeom>
          </p:spPr>
        </p:pic>
        <p:pic>
          <p:nvPicPr>
            <p:cNvPr id="58" name="Object 57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926306" y="7125981"/>
              <a:ext cx="1896253" cy="784476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5312118" y="7125981"/>
            <a:ext cx="878509" cy="409336"/>
            <a:chOff x="5312118" y="7125981"/>
            <a:chExt cx="878509" cy="409336"/>
          </a:xfrm>
        </p:grpSpPr>
        <p:pic>
          <p:nvPicPr>
            <p:cNvPr id="61" name="Object 60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872864" y="6962247"/>
              <a:ext cx="1757018" cy="818671"/>
            </a:xfrm>
            <a:prstGeom prst="rect">
              <a:avLst/>
            </a:prstGeom>
          </p:spPr>
        </p:pic>
        <p:pic>
          <p:nvPicPr>
            <p:cNvPr id="62" name="Object 61"/>
            <p:cNvPicPr>
              <a:picLocks noChangeAspect="1"/>
            </p:cNvPicPr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5312118" y="7125981"/>
              <a:ext cx="878509" cy="409336"/>
            </a:xfrm>
            <a:prstGeom prst="rect">
              <a:avLst/>
            </a:prstGeom>
          </p:spPr>
        </p:pic>
      </p:grpSp>
      <p:grpSp>
        <p:nvGrpSpPr>
          <p:cNvPr id="1018" name="그룹 1018"/>
          <p:cNvGrpSpPr/>
          <p:nvPr/>
        </p:nvGrpSpPr>
        <p:grpSpPr>
          <a:xfrm>
            <a:off x="3878096" y="1685803"/>
            <a:ext cx="3672379" cy="1836189"/>
            <a:chOff x="3878096" y="1685803"/>
            <a:chExt cx="3672379" cy="1836189"/>
          </a:xfrm>
        </p:grpSpPr>
        <p:pic>
          <p:nvPicPr>
            <p:cNvPr id="65" name="Object 64"/>
            <p:cNvPicPr>
              <a:picLocks noChangeAspect="1"/>
            </p:cNvPicPr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3878096" y="1685803"/>
              <a:ext cx="3672379" cy="1836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636134" y="5197286"/>
            <a:ext cx="6433093" cy="1690636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6" y="703261"/>
            <a:ext cx="1877221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665563" y="1610272"/>
            <a:ext cx="6382823" cy="3342633"/>
            <a:chOff x="2665563" y="1610272"/>
            <a:chExt cx="6382823" cy="3342633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65563" y="1610272"/>
              <a:ext cx="6382823" cy="334263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21395" y="4946319"/>
            <a:ext cx="6339810" cy="2012172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6" y="703261"/>
            <a:ext cx="3613735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989800" y="1783467"/>
            <a:ext cx="5549886" cy="2895629"/>
            <a:chOff x="1989800" y="1783467"/>
            <a:chExt cx="5549886" cy="2895629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9800" y="1783467"/>
              <a:ext cx="5549886" cy="2895629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86310" y="1958496"/>
            <a:ext cx="3947267" cy="5290771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1869935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989800" y="2193674"/>
            <a:ext cx="3456142" cy="3873773"/>
            <a:chOff x="1989800" y="2193674"/>
            <a:chExt cx="3456142" cy="3873773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9800" y="2193674"/>
              <a:ext cx="3456142" cy="387377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555606" y="2163199"/>
            <a:ext cx="4201006" cy="255078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1489564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989800" y="2193674"/>
            <a:ext cx="3456142" cy="3873773"/>
            <a:chOff x="1989800" y="2193674"/>
            <a:chExt cx="3456142" cy="3873773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9800" y="2193674"/>
              <a:ext cx="3456142" cy="3873773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143001" y="4584582"/>
            <a:ext cx="3998473" cy="2817454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3874297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173473" y="1760154"/>
            <a:ext cx="2938771" cy="2617715"/>
            <a:chOff x="2173473" y="1760154"/>
            <a:chExt cx="2938771" cy="2617715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3473" y="1760154"/>
              <a:ext cx="2938771" cy="261771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5586082" y="1760154"/>
            <a:ext cx="3195410" cy="2617715"/>
            <a:chOff x="5586082" y="1760154"/>
            <a:chExt cx="3195410" cy="2617715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586082" y="1760154"/>
              <a:ext cx="3195410" cy="26177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244970" y="4401681"/>
            <a:ext cx="6332318" cy="3288651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4592792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246021" y="1658114"/>
            <a:ext cx="2938771" cy="2617715"/>
            <a:chOff x="2246021" y="1658114"/>
            <a:chExt cx="2938771" cy="2617715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46021" y="1658114"/>
              <a:ext cx="2938771" cy="261771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5632653" y="1658114"/>
            <a:ext cx="3195410" cy="2617715"/>
            <a:chOff x="5632653" y="1658114"/>
            <a:chExt cx="3195410" cy="2617715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32653" y="1658114"/>
              <a:ext cx="3195410" cy="26177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242201" y="5054823"/>
            <a:ext cx="3795121" cy="899845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3895240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272676" y="2109760"/>
            <a:ext cx="2938771" cy="2617715"/>
            <a:chOff x="2272676" y="2109760"/>
            <a:chExt cx="2938771" cy="2617715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72676" y="2109760"/>
              <a:ext cx="2938771" cy="261771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5643224" y="2100916"/>
            <a:ext cx="3195410" cy="1216568"/>
            <a:chOff x="5643224" y="2100916"/>
            <a:chExt cx="3195410" cy="1216568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43224" y="2100916"/>
              <a:ext cx="3195410" cy="1216568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5642857" y="3379162"/>
            <a:ext cx="3195410" cy="1339470"/>
            <a:chOff x="5642857" y="3379162"/>
            <a:chExt cx="3195410" cy="1339470"/>
          </a:xfrm>
        </p:grpSpPr>
        <p:pic>
          <p:nvPicPr>
            <p:cNvPr id="52" name="Object 51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642857" y="3379162"/>
              <a:ext cx="3195410" cy="133947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959325" y="4431694"/>
            <a:ext cx="4341797" cy="255078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1478278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989800" y="1791468"/>
            <a:ext cx="4822078" cy="2425391"/>
            <a:chOff x="1989800" y="1791468"/>
            <a:chExt cx="4822078" cy="2425391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9800" y="1791468"/>
              <a:ext cx="4822078" cy="242539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301556" y="4997493"/>
            <a:ext cx="5707208" cy="190442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3497021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2330984" y="1903604"/>
            <a:ext cx="3255098" cy="2849751"/>
            <a:chOff x="2330984" y="1903604"/>
            <a:chExt cx="3255098" cy="2849751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330984" y="1903604"/>
              <a:ext cx="3255098" cy="2849751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5758732" y="1883196"/>
            <a:ext cx="3080952" cy="2849751"/>
            <a:chOff x="5758732" y="1883196"/>
            <a:chExt cx="3080952" cy="2849751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758732" y="1883196"/>
              <a:ext cx="3080952" cy="28497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D2F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1428571" cy="7619048"/>
            <a:chOff x="0" y="0"/>
            <a:chExt cx="11428571" cy="761904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1428571" cy="761904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95016" y="655146"/>
            <a:ext cx="9382131" cy="7593639"/>
            <a:chOff x="895016" y="655146"/>
            <a:chExt cx="9382131" cy="7593639"/>
          </a:xfrm>
        </p:grpSpPr>
        <p:grpSp>
          <p:nvGrpSpPr>
            <p:cNvPr id="1003" name="그룹 1003"/>
            <p:cNvGrpSpPr/>
            <p:nvPr/>
          </p:nvGrpSpPr>
          <p:grpSpPr>
            <a:xfrm>
              <a:off x="895016" y="4478776"/>
              <a:ext cx="1772197" cy="3218733"/>
              <a:chOff x="895016" y="4478776"/>
              <a:chExt cx="1772197" cy="3218733"/>
            </a:xfrm>
          </p:grpSpPr>
          <p:pic>
            <p:nvPicPr>
              <p:cNvPr id="7" name="Object 6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95016" y="4478776"/>
                <a:ext cx="1772197" cy="3218733"/>
              </a:xfrm>
              <a:prstGeom prst="rect">
                <a:avLst/>
              </a:prstGeom>
            </p:spPr>
          </p:pic>
        </p:grpSp>
        <p:grpSp>
          <p:nvGrpSpPr>
            <p:cNvPr id="1004" name="그룹 1004"/>
            <p:cNvGrpSpPr/>
            <p:nvPr/>
          </p:nvGrpSpPr>
          <p:grpSpPr>
            <a:xfrm>
              <a:off x="6477699" y="5867841"/>
              <a:ext cx="3666922" cy="1863847"/>
              <a:chOff x="6477699" y="5867841"/>
              <a:chExt cx="3666922" cy="1863847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77699" y="5867841"/>
                <a:ext cx="3666922" cy="1863847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>
              <a:off x="8061755" y="2314555"/>
              <a:ext cx="673455" cy="819970"/>
              <a:chOff x="8061755" y="2314555"/>
              <a:chExt cx="673455" cy="819970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46226" y="1927302"/>
                <a:ext cx="1346911" cy="1639941"/>
              </a:xfrm>
              <a:prstGeom prst="rect">
                <a:avLst/>
              </a:prstGeom>
            </p:spPr>
          </p:pic>
          <p:pic>
            <p:nvPicPr>
              <p:cNvPr id="14" name="Object 1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8061755" y="2314555"/>
                <a:ext cx="673455" cy="819970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>
              <a:off x="8800302" y="655146"/>
              <a:ext cx="1115870" cy="1302264"/>
              <a:chOff x="8800302" y="655146"/>
              <a:chExt cx="1115870" cy="13022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277492" y="41679"/>
                <a:ext cx="2231739" cy="2604528"/>
              </a:xfrm>
              <a:prstGeom prst="rect">
                <a:avLst/>
              </a:prstGeom>
            </p:spPr>
          </p:pic>
          <p:pic>
            <p:nvPicPr>
              <p:cNvPr id="18" name="Object 17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800302" y="655146"/>
                <a:ext cx="1115870" cy="1302264"/>
              </a:xfrm>
              <a:prstGeom prst="rect">
                <a:avLst/>
              </a:prstGeom>
            </p:spPr>
          </p:pic>
        </p:grpSp>
        <p:grpSp>
          <p:nvGrpSpPr>
            <p:cNvPr id="1007" name="그룹 1007"/>
            <p:cNvGrpSpPr/>
            <p:nvPr/>
          </p:nvGrpSpPr>
          <p:grpSpPr>
            <a:xfrm>
              <a:off x="1583022" y="2604911"/>
              <a:ext cx="1027459" cy="1251217"/>
              <a:chOff x="1583022" y="2604911"/>
              <a:chExt cx="1027459" cy="1251217"/>
            </a:xfrm>
          </p:grpSpPr>
          <p:pic>
            <p:nvPicPr>
              <p:cNvPr id="21" name="Object 20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101633" y="2013985"/>
                <a:ext cx="2054918" cy="2502433"/>
              </a:xfrm>
              <a:prstGeom prst="rect">
                <a:avLst/>
              </a:prstGeom>
            </p:spPr>
          </p:pic>
          <p:pic>
            <p:nvPicPr>
              <p:cNvPr id="22" name="Object 21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583022" y="2604911"/>
                <a:ext cx="1027459" cy="1251217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>
              <a:off x="1229528" y="6991642"/>
              <a:ext cx="9043690" cy="1254812"/>
              <a:chOff x="1229528" y="6991642"/>
              <a:chExt cx="9043690" cy="1254812"/>
            </a:xfrm>
          </p:grpSpPr>
          <p:pic>
            <p:nvPicPr>
              <p:cNvPr id="25" name="Object 2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-3389459" y="6301151"/>
                <a:ext cx="18087379" cy="2509624"/>
              </a:xfrm>
              <a:prstGeom prst="rect">
                <a:avLst/>
              </a:prstGeom>
            </p:spPr>
          </p:pic>
          <p:pic>
            <p:nvPicPr>
              <p:cNvPr id="26" name="Object 25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229528" y="6991642"/>
                <a:ext cx="9043690" cy="125481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>
            <a:off x="1476649" y="522046"/>
            <a:ext cx="8564168" cy="6920237"/>
            <a:chOff x="1476649" y="522046"/>
            <a:chExt cx="8564168" cy="692023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-2805435" y="-2884840"/>
              <a:ext cx="17128335" cy="13840475"/>
            </a:xfrm>
            <a:prstGeom prst="rect">
              <a:avLst/>
            </a:prstGeom>
          </p:spPr>
        </p:pic>
        <p:pic>
          <p:nvPicPr>
            <p:cNvPr id="31" name="Object 3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6649" y="522046"/>
              <a:ext cx="8564168" cy="6920237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5396427" y="402409"/>
            <a:ext cx="472453" cy="505474"/>
            <a:chOff x="5396427" y="402409"/>
            <a:chExt cx="472453" cy="505474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160200" y="193283"/>
              <a:ext cx="944906" cy="1010947"/>
            </a:xfrm>
            <a:prstGeom prst="rect">
              <a:avLst/>
            </a:prstGeom>
          </p:spPr>
        </p:pic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396427" y="402409"/>
              <a:ext cx="472453" cy="505474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961134" y="1920705"/>
            <a:ext cx="3774141" cy="272061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916315" y="703261"/>
            <a:ext cx="2769421" cy="98504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989796" y="1426152"/>
            <a:ext cx="7663265" cy="40760"/>
            <a:chOff x="1989796" y="1426152"/>
            <a:chExt cx="7663265" cy="40760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 rot="-10800000">
              <a:off x="1989796" y="1426152"/>
              <a:ext cx="7663265" cy="40760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989800" y="1883196"/>
            <a:ext cx="3858671" cy="4818335"/>
            <a:chOff x="1989800" y="1883196"/>
            <a:chExt cx="3858671" cy="4818335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89800" y="1883196"/>
              <a:ext cx="3858671" cy="4818335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989800" y="7223148"/>
            <a:ext cx="7663265" cy="40760"/>
            <a:chOff x="1989800" y="7223148"/>
            <a:chExt cx="7663265" cy="40760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 rot="-10800000">
              <a:off x="1989800" y="7223148"/>
              <a:ext cx="7663265" cy="407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Polaris Office Slide</Application>
  <AppVersion>12.000</AppVersion>
  <Characters>0</Characters>
  <CharactersWithSpaces>0</CharactersWithSpaces>
  <Company>officegen</Company>
  <DocSecurity>0</DocSecurity>
  <HyperlinksChanged>false</HyperlinksChanged>
  <Lines>0</Lines>
  <LinksUpToDate>false</LinksUpToDate>
  <Pages>11</Pages>
  <Paragraphs>0</Paragraphs>
  <Words>0</Words>
  <TotalTime>0</TotalTime>
  <MMClips>0</MMClips>
  <ScaleCrop>false</ScaleCrop>
  <HeadingPairs>
    <vt:vector size="2" baseType="variant">
      <vt:variant>
        <vt:lpstr>Title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officegen</dc:creator>
  <cp:lastModifiedBy>김 성진</cp:lastModifiedBy>
  <cp:version>9.104.121.46349</cp:version>
  <dcterms:modified xsi:type="dcterms:W3CDTF">2022-06-13T22:58:56Z</dcterms:modified>
</cp:coreProperties>
</file>