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5.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6.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 id="2147483693" r:id="rId2"/>
    <p:sldMasterId id="2147483719" r:id="rId3"/>
    <p:sldMasterId id="2147483743" r:id="rId4"/>
    <p:sldMasterId id="2147483752" r:id="rId5"/>
    <p:sldMasterId id="2147483779" r:id="rId6"/>
    <p:sldMasterId id="2147483807" r:id="rId7"/>
  </p:sldMasterIdLst>
  <p:notesMasterIdLst>
    <p:notesMasterId r:id="rId31"/>
  </p:notesMasterIdLst>
  <p:handoutMasterIdLst>
    <p:handoutMasterId r:id="rId32"/>
  </p:handoutMasterIdLst>
  <p:sldIdLst>
    <p:sldId id="278" r:id="rId8"/>
    <p:sldId id="279" r:id="rId9"/>
    <p:sldId id="280" r:id="rId10"/>
    <p:sldId id="304" r:id="rId11"/>
    <p:sldId id="305" r:id="rId12"/>
    <p:sldId id="282" r:id="rId13"/>
    <p:sldId id="314" r:id="rId14"/>
    <p:sldId id="315" r:id="rId15"/>
    <p:sldId id="316" r:id="rId16"/>
    <p:sldId id="317" r:id="rId17"/>
    <p:sldId id="318" r:id="rId18"/>
    <p:sldId id="319" r:id="rId19"/>
    <p:sldId id="320" r:id="rId20"/>
    <p:sldId id="321" r:id="rId21"/>
    <p:sldId id="322" r:id="rId22"/>
    <p:sldId id="323" r:id="rId23"/>
    <p:sldId id="324" r:id="rId24"/>
    <p:sldId id="325" r:id="rId25"/>
    <p:sldId id="326" r:id="rId26"/>
    <p:sldId id="328" r:id="rId27"/>
    <p:sldId id="329" r:id="rId28"/>
    <p:sldId id="330" r:id="rId29"/>
    <p:sldId id="296"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3B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0722" autoAdjust="0"/>
  </p:normalViewPr>
  <p:slideViewPr>
    <p:cSldViewPr snapToGrid="0">
      <p:cViewPr varScale="1">
        <p:scale>
          <a:sx n="71" d="100"/>
          <a:sy n="71" d="100"/>
        </p:scale>
        <p:origin x="1572" y="48"/>
      </p:cViewPr>
      <p:guideLst/>
    </p:cSldViewPr>
  </p:slideViewPr>
  <p:notesTextViewPr>
    <p:cViewPr>
      <p:scale>
        <a:sx n="1" d="1"/>
        <a:sy n="1" d="1"/>
      </p:scale>
      <p:origin x="0" y="0"/>
    </p:cViewPr>
  </p:notesTextViewPr>
  <p:notesViewPr>
    <p:cSldViewPr snapToGrid="0">
      <p:cViewPr varScale="1">
        <p:scale>
          <a:sx n="67" d="100"/>
          <a:sy n="67" d="100"/>
        </p:scale>
        <p:origin x="3120" y="7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theme" Target="theme/theme1.xml"/><Relationship Id="rId8"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9F2ADF5-5F55-461F-BA98-A6830AE234DB}" type="datetimeFigureOut">
              <a:rPr lang="en-US" smtClean="0"/>
              <a:t>4/18/2017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1FB1B17-2197-493C-A18A-D97B3BF95D27}" type="slidenum">
              <a:rPr lang="en-US" smtClean="0"/>
              <a:t>‹#›</a:t>
            </a:fld>
            <a:endParaRPr lang="en-US"/>
          </a:p>
        </p:txBody>
      </p:sp>
    </p:spTree>
    <p:extLst>
      <p:ext uri="{BB962C8B-B14F-4D97-AF65-F5344CB8AC3E}">
        <p14:creationId xmlns:p14="http://schemas.microsoft.com/office/powerpoint/2010/main" val="19037620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234006-57D5-45A7-B97F-E2B2F3863941}" type="datetimeFigureOut">
              <a:rPr lang="en-US" smtClean="0"/>
              <a:t>4/18/2017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FCB112-6560-4234-A3DC-25DA0EFFCD7D}" type="slidenum">
              <a:rPr lang="en-US" smtClean="0"/>
              <a:t>‹#›</a:t>
            </a:fld>
            <a:endParaRPr lang="en-US"/>
          </a:p>
        </p:txBody>
      </p:sp>
    </p:spTree>
    <p:extLst>
      <p:ext uri="{BB962C8B-B14F-4D97-AF65-F5344CB8AC3E}">
        <p14:creationId xmlns:p14="http://schemas.microsoft.com/office/powerpoint/2010/main" val="1607914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5" name="Footer Placeholder 4"/>
          <p:cNvSpPr>
            <a:spLocks noGrp="1"/>
          </p:cNvSpPr>
          <p:nvPr>
            <p:ph type="ftr" sz="quarter" idx="4"/>
          </p:nvPr>
        </p:nvSpPr>
        <p:spPr>
          <a:xfrm>
            <a:off x="0" y="8964871"/>
            <a:ext cx="3094096" cy="473559"/>
          </a:xfrm>
          <a:prstGeom prst="rect">
            <a:avLst/>
          </a:prstGeom>
        </p:spPr>
        <p:txBody>
          <a:bodyPr lIns="92958" tIns="46479" rIns="92958" bIns="46479"/>
          <a:lstStyle/>
          <a:p>
            <a:pPr defTabSz="950051" eaLnBrk="0" hangingPunct="0">
              <a:defRPr/>
            </a:pPr>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50051" eaLnBrk="0" hangingPunct="0">
              <a:defRPr/>
            </a:pPr>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1444" name="Date Placeholder 5"/>
          <p:cNvSpPr>
            <a:spLocks noGrp="1"/>
          </p:cNvSpPr>
          <p:nvPr>
            <p:ph type="dt" sz="quarter" idx="1"/>
          </p:nvPr>
        </p:nvSpPr>
        <p:spPr bwMode="auto">
          <a:xfrm>
            <a:off x="3956550" y="0"/>
            <a:ext cx="3026833" cy="46418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8" tIns="46479" rIns="92958" bIns="46479" numCol="1" anchor="t" anchorCtr="0" compatLnSpc="1">
            <a:prstTxWarp prst="textNoShape">
              <a:avLst/>
            </a:prstTxWarp>
          </a:bodyPr>
          <a:lstStyle>
            <a:lvl1pPr>
              <a:defRPr>
                <a:solidFill>
                  <a:schemeClr val="tx1"/>
                </a:solidFill>
                <a:latin typeface="Segoe UI" charset="0"/>
                <a:ea typeface="ＭＳ Ｐゴシック" charset="0"/>
                <a:cs typeface="ＭＳ Ｐゴシック" charset="0"/>
              </a:defRPr>
            </a:lvl1pPr>
            <a:lvl2pPr marL="755283" indent="-290493">
              <a:defRPr>
                <a:solidFill>
                  <a:schemeClr val="tx1"/>
                </a:solidFill>
                <a:latin typeface="Segoe UI" charset="0"/>
                <a:ea typeface="ＭＳ Ｐゴシック" charset="0"/>
              </a:defRPr>
            </a:lvl2pPr>
            <a:lvl3pPr marL="1161974" indent="-232395">
              <a:defRPr>
                <a:solidFill>
                  <a:schemeClr val="tx1"/>
                </a:solidFill>
                <a:latin typeface="Segoe UI" charset="0"/>
                <a:ea typeface="ＭＳ Ｐゴシック" charset="0"/>
              </a:defRPr>
            </a:lvl3pPr>
            <a:lvl4pPr marL="1626763" indent="-232395">
              <a:defRPr>
                <a:solidFill>
                  <a:schemeClr val="tx1"/>
                </a:solidFill>
                <a:latin typeface="Segoe UI" charset="0"/>
                <a:ea typeface="ＭＳ Ｐゴシック" charset="0"/>
              </a:defRPr>
            </a:lvl4pPr>
            <a:lvl5pPr marL="2091553" indent="-232395">
              <a:defRPr>
                <a:solidFill>
                  <a:schemeClr val="tx1"/>
                </a:solidFill>
                <a:latin typeface="Segoe UI" charset="0"/>
                <a:ea typeface="ＭＳ Ｐゴシック" charset="0"/>
              </a:defRPr>
            </a:lvl5pPr>
            <a:lvl6pPr marL="2556342" indent="-232395" defTabSz="947332" fontAlgn="base">
              <a:spcBef>
                <a:spcPct val="0"/>
              </a:spcBef>
              <a:spcAft>
                <a:spcPct val="0"/>
              </a:spcAft>
              <a:defRPr>
                <a:solidFill>
                  <a:schemeClr val="tx1"/>
                </a:solidFill>
                <a:latin typeface="Segoe UI" charset="0"/>
                <a:ea typeface="ＭＳ Ｐゴシック" charset="0"/>
              </a:defRPr>
            </a:lvl6pPr>
            <a:lvl7pPr marL="3021132" indent="-232395" defTabSz="947332" fontAlgn="base">
              <a:spcBef>
                <a:spcPct val="0"/>
              </a:spcBef>
              <a:spcAft>
                <a:spcPct val="0"/>
              </a:spcAft>
              <a:defRPr>
                <a:solidFill>
                  <a:schemeClr val="tx1"/>
                </a:solidFill>
                <a:latin typeface="Segoe UI" charset="0"/>
                <a:ea typeface="ＭＳ Ｐゴシック" charset="0"/>
              </a:defRPr>
            </a:lvl7pPr>
            <a:lvl8pPr marL="3485921" indent="-232395" defTabSz="947332" fontAlgn="base">
              <a:spcBef>
                <a:spcPct val="0"/>
              </a:spcBef>
              <a:spcAft>
                <a:spcPct val="0"/>
              </a:spcAft>
              <a:defRPr>
                <a:solidFill>
                  <a:schemeClr val="tx1"/>
                </a:solidFill>
                <a:latin typeface="Segoe UI" charset="0"/>
                <a:ea typeface="ＭＳ Ｐゴシック" charset="0"/>
              </a:defRPr>
            </a:lvl8pPr>
            <a:lvl9pPr marL="3950711" indent="-232395" defTabSz="947332" fontAlgn="base">
              <a:spcBef>
                <a:spcPct val="0"/>
              </a:spcBef>
              <a:spcAft>
                <a:spcPct val="0"/>
              </a:spcAft>
              <a:defRPr>
                <a:solidFill>
                  <a:schemeClr val="tx1"/>
                </a:solidFill>
                <a:latin typeface="Segoe UI" charset="0"/>
                <a:ea typeface="ＭＳ Ｐゴシック" charset="0"/>
              </a:defRPr>
            </a:lvl9pPr>
          </a:lstStyle>
          <a:p>
            <a:pPr defTabSz="947332" fontAlgn="base">
              <a:spcBef>
                <a:spcPct val="0"/>
              </a:spcBef>
              <a:spcAft>
                <a:spcPct val="0"/>
              </a:spcAft>
            </a:pPr>
            <a:fld id="{77B339E5-2C5A-964E-A324-80E05A226C75}" type="datetime1">
              <a:rPr lang="en-US">
                <a:solidFill>
                  <a:srgbClr val="000000"/>
                </a:solidFill>
                <a:latin typeface="Calibri" charset="0"/>
              </a:rPr>
              <a:pPr defTabSz="947332" fontAlgn="base">
                <a:spcBef>
                  <a:spcPct val="0"/>
                </a:spcBef>
                <a:spcAft>
                  <a:spcPct val="0"/>
                </a:spcAft>
              </a:pPr>
              <a:t>4/18/2017</a:t>
            </a:fld>
            <a:endParaRPr lang="en-US" dirty="0">
              <a:solidFill>
                <a:srgbClr val="000000"/>
              </a:solidFill>
              <a:latin typeface="Calibri" charset="0"/>
            </a:endParaRPr>
          </a:p>
        </p:txBody>
      </p:sp>
      <p:sp>
        <p:nvSpPr>
          <p:cNvPr id="61445" name="Slide Number Placeholder 6"/>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Segoe UI" charset="0"/>
                <a:ea typeface="ＭＳ Ｐゴシック" charset="0"/>
                <a:cs typeface="ＭＳ Ｐゴシック" charset="0"/>
              </a:defRPr>
            </a:lvl1pPr>
            <a:lvl2pPr marL="755283" indent="-290493">
              <a:defRPr>
                <a:solidFill>
                  <a:schemeClr val="tx1"/>
                </a:solidFill>
                <a:latin typeface="Segoe UI" charset="0"/>
                <a:ea typeface="ＭＳ Ｐゴシック" charset="0"/>
              </a:defRPr>
            </a:lvl2pPr>
            <a:lvl3pPr marL="1161974" indent="-232395">
              <a:defRPr>
                <a:solidFill>
                  <a:schemeClr val="tx1"/>
                </a:solidFill>
                <a:latin typeface="Segoe UI" charset="0"/>
                <a:ea typeface="ＭＳ Ｐゴシック" charset="0"/>
              </a:defRPr>
            </a:lvl3pPr>
            <a:lvl4pPr marL="1626763" indent="-232395">
              <a:defRPr>
                <a:solidFill>
                  <a:schemeClr val="tx1"/>
                </a:solidFill>
                <a:latin typeface="Segoe UI" charset="0"/>
                <a:ea typeface="ＭＳ Ｐゴシック" charset="0"/>
              </a:defRPr>
            </a:lvl4pPr>
            <a:lvl5pPr marL="2091553" indent="-232395">
              <a:defRPr>
                <a:solidFill>
                  <a:schemeClr val="tx1"/>
                </a:solidFill>
                <a:latin typeface="Segoe UI" charset="0"/>
                <a:ea typeface="ＭＳ Ｐゴシック" charset="0"/>
              </a:defRPr>
            </a:lvl5pPr>
            <a:lvl6pPr marL="2556342" indent="-232395" defTabSz="947332" fontAlgn="base">
              <a:spcBef>
                <a:spcPct val="0"/>
              </a:spcBef>
              <a:spcAft>
                <a:spcPct val="0"/>
              </a:spcAft>
              <a:defRPr>
                <a:solidFill>
                  <a:schemeClr val="tx1"/>
                </a:solidFill>
                <a:latin typeface="Segoe UI" charset="0"/>
                <a:ea typeface="ＭＳ Ｐゴシック" charset="0"/>
              </a:defRPr>
            </a:lvl6pPr>
            <a:lvl7pPr marL="3021132" indent="-232395" defTabSz="947332" fontAlgn="base">
              <a:spcBef>
                <a:spcPct val="0"/>
              </a:spcBef>
              <a:spcAft>
                <a:spcPct val="0"/>
              </a:spcAft>
              <a:defRPr>
                <a:solidFill>
                  <a:schemeClr val="tx1"/>
                </a:solidFill>
                <a:latin typeface="Segoe UI" charset="0"/>
                <a:ea typeface="ＭＳ Ｐゴシック" charset="0"/>
              </a:defRPr>
            </a:lvl7pPr>
            <a:lvl8pPr marL="3485921" indent="-232395" defTabSz="947332" fontAlgn="base">
              <a:spcBef>
                <a:spcPct val="0"/>
              </a:spcBef>
              <a:spcAft>
                <a:spcPct val="0"/>
              </a:spcAft>
              <a:defRPr>
                <a:solidFill>
                  <a:schemeClr val="tx1"/>
                </a:solidFill>
                <a:latin typeface="Segoe UI" charset="0"/>
                <a:ea typeface="ＭＳ Ｐゴシック" charset="0"/>
              </a:defRPr>
            </a:lvl8pPr>
            <a:lvl9pPr marL="3950711" indent="-232395" defTabSz="947332" fontAlgn="base">
              <a:spcBef>
                <a:spcPct val="0"/>
              </a:spcBef>
              <a:spcAft>
                <a:spcPct val="0"/>
              </a:spcAft>
              <a:defRPr>
                <a:solidFill>
                  <a:schemeClr val="tx1"/>
                </a:solidFill>
                <a:latin typeface="Segoe UI" charset="0"/>
                <a:ea typeface="ＭＳ Ｐゴシック" charset="0"/>
              </a:defRPr>
            </a:lvl9pPr>
          </a:lstStyle>
          <a:p>
            <a:pPr defTabSz="947332" fontAlgn="base">
              <a:spcBef>
                <a:spcPct val="0"/>
              </a:spcBef>
              <a:spcAft>
                <a:spcPct val="0"/>
              </a:spcAft>
            </a:pPr>
            <a:fld id="{1A6394F6-822C-1448-96C9-DC8FB41C7165}" type="slidenum">
              <a:rPr lang="en-US">
                <a:solidFill>
                  <a:srgbClr val="000000"/>
                </a:solidFill>
                <a:latin typeface="Calibri" charset="0"/>
              </a:rPr>
              <a:pPr defTabSz="947332" fontAlgn="base">
                <a:spcBef>
                  <a:spcPct val="0"/>
                </a:spcBef>
                <a:spcAft>
                  <a:spcPct val="0"/>
                </a:spcAft>
              </a:pPr>
              <a:t>3</a:t>
            </a:fld>
            <a:endParaRPr lang="en-US" dirty="0">
              <a:solidFill>
                <a:srgbClr val="000000"/>
              </a:solidFill>
              <a:latin typeface="Calibri" charset="0"/>
            </a:endParaRPr>
          </a:p>
        </p:txBody>
      </p:sp>
    </p:spTree>
    <p:extLst>
      <p:ext uri="{BB962C8B-B14F-4D97-AF65-F5344CB8AC3E}">
        <p14:creationId xmlns:p14="http://schemas.microsoft.com/office/powerpoint/2010/main" val="2837837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0F7949-8AE9-4E5C-A2B1-913685B47E3F}"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062226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Microsoft Build 2016</a:t>
            </a: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4/18/2017 2:59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20</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689225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8"/>
        <p:cNvGrpSpPr/>
        <p:nvPr/>
      </p:nvGrpSpPr>
      <p:grpSpPr>
        <a:xfrm>
          <a:off x="0" y="0"/>
          <a:ext cx="0" cy="0"/>
          <a:chOff x="0" y="0"/>
          <a:chExt cx="0" cy="0"/>
        </a:xfrm>
      </p:grpSpPr>
      <p:sp>
        <p:nvSpPr>
          <p:cNvPr id="1549" name="Shape 154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
        <p:nvSpPr>
          <p:cNvPr id="1550" name="Shape 15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845120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xml"/><Relationship Id="rId1" Type="http://schemas.openxmlformats.org/officeDocument/2006/relationships/vmlDrawing" Target="../drawings/vmlDrawing1.vml"/><Relationship Id="rId5" Type="http://schemas.openxmlformats.org/officeDocument/2006/relationships/image" Target="../media/image17.emf"/><Relationship Id="rId4" Type="http://schemas.openxmlformats.org/officeDocument/2006/relationships/oleObject" Target="../embeddings/oleObject1.bin"/></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3.xml"/><Relationship Id="rId1" Type="http://schemas.openxmlformats.org/officeDocument/2006/relationships/vmlDrawing" Target="../drawings/vmlDrawing3.vml"/><Relationship Id="rId5" Type="http://schemas.openxmlformats.org/officeDocument/2006/relationships/image" Target="../media/image17.emf"/><Relationship Id="rId4" Type="http://schemas.openxmlformats.org/officeDocument/2006/relationships/oleObject" Target="../embeddings/oleObject3.bin"/></Relationships>
</file>

<file path=ppt/slideLayouts/_rels/slideLayout79.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4.xml"/><Relationship Id="rId1" Type="http://schemas.openxmlformats.org/officeDocument/2006/relationships/vmlDrawing" Target="../drawings/vmlDrawing4.vml"/><Relationship Id="rId5" Type="http://schemas.openxmlformats.org/officeDocument/2006/relationships/image" Target="../media/image17.emf"/><Relationship Id="rId4" Type="http://schemas.openxmlformats.org/officeDocument/2006/relationships/oleObject" Target="../embeddings/oleObject4.bin"/></Relationships>
</file>

<file path=ppt/slideLayouts/_rels/slideLayout80.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5.xml"/><Relationship Id="rId1" Type="http://schemas.openxmlformats.org/officeDocument/2006/relationships/vmlDrawing" Target="../drawings/vmlDrawing5.vml"/><Relationship Id="rId5" Type="http://schemas.openxmlformats.org/officeDocument/2006/relationships/image" Target="../media/image17.emf"/><Relationship Id="rId4" Type="http://schemas.openxmlformats.org/officeDocument/2006/relationships/oleObject" Target="../embeddings/oleObject5.bin"/></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6.xml"/><Relationship Id="rId1" Type="http://schemas.openxmlformats.org/officeDocument/2006/relationships/vmlDrawing" Target="../drawings/vmlDrawing6.vml"/><Relationship Id="rId5" Type="http://schemas.openxmlformats.org/officeDocument/2006/relationships/image" Target="../media/image17.emf"/><Relationship Id="rId4" Type="http://schemas.openxmlformats.org/officeDocument/2006/relationships/oleObject" Target="../embeddings/oleObject6.bin"/></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7.xml"/><Relationship Id="rId4" Type="http://schemas.openxmlformats.org/officeDocument/2006/relationships/image" Target="../media/image24.png"/></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Present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bwMode="auto">
          <a:xfrm>
            <a:off x="6057716" y="4147420"/>
            <a:ext cx="6432145" cy="1733912"/>
          </a:xfrm>
          <a:prstGeom prst="rect">
            <a:avLst/>
          </a:prstGeom>
          <a:solidFill>
            <a:schemeClr val="tx2">
              <a:alpha val="91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7" name="Picture 6" descr="Ones-and-zeroes2.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979" y="4928557"/>
            <a:ext cx="2714605" cy="1972396"/>
          </a:xfrm>
          <a:prstGeom prst="rect">
            <a:avLst/>
          </a:prstGeom>
        </p:spPr>
      </p:pic>
      <p:pic>
        <p:nvPicPr>
          <p:cNvPr id="9" name="Picture 8" descr="MS-Azure_rgb_Wht.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358686" y="147877"/>
            <a:ext cx="1662233" cy="382281"/>
          </a:xfrm>
          <a:prstGeom prst="rect">
            <a:avLst/>
          </a:prstGeom>
        </p:spPr>
      </p:pic>
      <p:sp>
        <p:nvSpPr>
          <p:cNvPr id="6" name="Presenter"/>
          <p:cNvSpPr txBox="1">
            <a:spLocks/>
          </p:cNvSpPr>
          <p:nvPr userDrawn="1"/>
        </p:nvSpPr>
        <p:spPr>
          <a:xfrm>
            <a:off x="6342215" y="5233033"/>
            <a:ext cx="5669955" cy="1095241"/>
          </a:xfrm>
          <a:prstGeom prst="rect">
            <a:avLst/>
          </a:prstGeom>
        </p:spPr>
        <p:txBody>
          <a:bodyPr vert="horz" wrap="square" lIns="228568" tIns="91387" rIns="146219" bIns="91387" rtlCol="0" anchor="t">
            <a:noAutofit/>
          </a:bodyPr>
          <a:lstStyle>
            <a:lvl1pPr algn="l" defTabSz="932472" rtl="0" eaLnBrk="1" latinLnBrk="0" hangingPunct="1">
              <a:lnSpc>
                <a:spcPct val="90000"/>
              </a:lnSpc>
              <a:spcBef>
                <a:spcPct val="0"/>
              </a:spcBef>
              <a:buNone/>
              <a:defRPr lang="en-US" sz="5200" b="0" kern="1200" cap="none" spc="-102" baseline="0">
                <a:ln w="3175">
                  <a:noFill/>
                </a:ln>
                <a:solidFill>
                  <a:schemeClr val="bg1"/>
                </a:solidFill>
                <a:effectLst/>
                <a:latin typeface="+mj-lt"/>
                <a:ea typeface="+mn-ea"/>
                <a:cs typeface="Segoe UI" pitchFamily="34" charset="0"/>
              </a:defRPr>
            </a:lvl1pPr>
          </a:lstStyle>
          <a:p>
            <a:pPr defTabSz="932384">
              <a:lnSpc>
                <a:spcPts val="3000"/>
              </a:lnSpc>
              <a:spcBef>
                <a:spcPts val="0"/>
              </a:spcBef>
              <a:spcAft>
                <a:spcPts val="1199"/>
              </a:spcAft>
              <a:defRPr/>
            </a:pPr>
            <a:r>
              <a:rPr sz="2200" spc="-102" dirty="0">
                <a:solidFill>
                  <a:srgbClr val="FFFFFF"/>
                </a:solidFill>
              </a:rPr>
              <a:t>Presenter</a:t>
            </a:r>
          </a:p>
        </p:txBody>
      </p:sp>
      <p:sp>
        <p:nvSpPr>
          <p:cNvPr id="10" name="Title"/>
          <p:cNvSpPr>
            <a:spLocks noGrp="1"/>
          </p:cNvSpPr>
          <p:nvPr>
            <p:ph type="title" hasCustomPrompt="1"/>
          </p:nvPr>
        </p:nvSpPr>
        <p:spPr>
          <a:xfrm>
            <a:off x="6364080" y="4263384"/>
            <a:ext cx="5827921" cy="899665"/>
          </a:xfrm>
          <a:prstGeom prst="rect">
            <a:avLst/>
          </a:prstGeom>
        </p:spPr>
        <p:txBody>
          <a:bodyPr/>
          <a:lstStyle>
            <a:lvl1pPr>
              <a:defRPr lang="en-US" sz="5399" b="0" kern="1200" cap="none" spc="0" baseline="0" smtClean="0">
                <a:ln w="3175">
                  <a:noFill/>
                </a:ln>
                <a:solidFill>
                  <a:schemeClr val="bg1"/>
                </a:solidFill>
                <a:effectLst/>
                <a:latin typeface="+mj-lt"/>
                <a:ea typeface="+mn-ea"/>
                <a:cs typeface="Segoe UI" pitchFamily="34" charset="0"/>
              </a:defRPr>
            </a:lvl1pPr>
          </a:lstStyle>
          <a:p>
            <a:r>
              <a:rPr lang="en-US" dirty="0"/>
              <a:t>Title</a:t>
            </a:r>
          </a:p>
        </p:txBody>
      </p:sp>
    </p:spTree>
    <p:extLst>
      <p:ext uri="{BB962C8B-B14F-4D97-AF65-F5344CB8AC3E}">
        <p14:creationId xmlns:p14="http://schemas.microsoft.com/office/powerpoint/2010/main" val="1214651538"/>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Box"/>
          <p:cNvSpPr/>
          <p:nvPr userDrawn="1"/>
        </p:nvSpPr>
        <p:spPr bwMode="auto">
          <a:xfrm>
            <a:off x="6057716" y="4147420"/>
            <a:ext cx="6432145" cy="1733912"/>
          </a:xfrm>
          <a:prstGeom prst="rect">
            <a:avLst/>
          </a:prstGeom>
          <a:solidFill>
            <a:schemeClr val="tx2">
              <a:alpha val="91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7" name="Icon" descr="Ones-and-zeroes2.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979" y="4928557"/>
            <a:ext cx="2714605" cy="1972396"/>
          </a:xfrm>
          <a:prstGeom prst="rect">
            <a:avLst/>
          </a:prstGeom>
        </p:spPr>
      </p:pic>
      <p:pic>
        <p:nvPicPr>
          <p:cNvPr id="9" name="Azure Light" descr="MS-Azure_rgb_Wht.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358686" y="147877"/>
            <a:ext cx="1662233" cy="382281"/>
          </a:xfrm>
          <a:prstGeom prst="rect">
            <a:avLst/>
          </a:prstGeom>
        </p:spPr>
      </p:pic>
      <p:sp>
        <p:nvSpPr>
          <p:cNvPr id="10" name="Title"/>
          <p:cNvSpPr>
            <a:spLocks noGrp="1"/>
          </p:cNvSpPr>
          <p:nvPr>
            <p:ph type="title" hasCustomPrompt="1"/>
          </p:nvPr>
        </p:nvSpPr>
        <p:spPr>
          <a:xfrm>
            <a:off x="6364080" y="4263384"/>
            <a:ext cx="5827921" cy="899665"/>
          </a:xfrm>
          <a:prstGeom prst="rect">
            <a:avLst/>
          </a:prstGeom>
        </p:spPr>
        <p:txBody>
          <a:bodyPr/>
          <a:lstStyle>
            <a:lvl1pPr>
              <a:defRPr lang="en-US" sz="5399" b="0" kern="1200" cap="none" spc="0" baseline="0" smtClean="0">
                <a:ln w="3175">
                  <a:noFill/>
                </a:ln>
                <a:solidFill>
                  <a:schemeClr val="bg1"/>
                </a:solidFill>
                <a:effectLst/>
                <a:latin typeface="+mj-lt"/>
                <a:ea typeface="+mn-ea"/>
                <a:cs typeface="Segoe UI" pitchFamily="34" charset="0"/>
              </a:defRPr>
            </a:lvl1pPr>
          </a:lstStyle>
          <a:p>
            <a:r>
              <a:rPr lang="en-US" dirty="0"/>
              <a:t>Title</a:t>
            </a:r>
          </a:p>
        </p:txBody>
      </p:sp>
    </p:spTree>
    <p:extLst>
      <p:ext uri="{BB962C8B-B14F-4D97-AF65-F5344CB8AC3E}">
        <p14:creationId xmlns:p14="http://schemas.microsoft.com/office/powerpoint/2010/main" val="311091457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lt">
    <p:spTree>
      <p:nvGrpSpPr>
        <p:cNvPr id="1" name=""/>
        <p:cNvGrpSpPr/>
        <p:nvPr/>
      </p:nvGrpSpPr>
      <p:grpSpPr>
        <a:xfrm>
          <a:off x="0" y="0"/>
          <a:ext cx="0" cy="0"/>
          <a:chOff x="0" y="0"/>
          <a:chExt cx="0" cy="0"/>
        </a:xfrm>
      </p:grpSpPr>
      <p:pic>
        <p:nvPicPr>
          <p:cNvPr id="6" name="Icon" descr="Ones-and-zeroes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79" y="4928557"/>
            <a:ext cx="2714605" cy="1972396"/>
          </a:xfrm>
          <a:prstGeom prst="rect">
            <a:avLst/>
          </a:prstGeom>
        </p:spPr>
      </p:pic>
      <p:pic>
        <p:nvPicPr>
          <p:cNvPr id="8" name="Azure Light" descr="MS-Azure_rgb_Wh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58686" y="147877"/>
            <a:ext cx="1662233" cy="382281"/>
          </a:xfrm>
          <a:prstGeom prst="rect">
            <a:avLst/>
          </a:prstGeom>
        </p:spPr>
      </p:pic>
      <p:sp>
        <p:nvSpPr>
          <p:cNvPr id="9" name="Title"/>
          <p:cNvSpPr>
            <a:spLocks noGrp="1"/>
          </p:cNvSpPr>
          <p:nvPr>
            <p:ph type="title" hasCustomPrompt="1"/>
          </p:nvPr>
        </p:nvSpPr>
        <p:spPr>
          <a:xfrm>
            <a:off x="0" y="2194768"/>
            <a:ext cx="12192001" cy="1081833"/>
          </a:xfrm>
          <a:prstGeom prst="rect">
            <a:avLst/>
          </a:prstGeom>
        </p:spPr>
        <p:txBody>
          <a:bodyPr/>
          <a:lstStyle>
            <a:lvl1pPr algn="ctr">
              <a:defRPr lang="en-US" sz="5399" b="0" kern="1200" cap="none" spc="0" baseline="0" dirty="0" smtClean="0">
                <a:ln w="3175">
                  <a:noFill/>
                </a:ln>
                <a:solidFill>
                  <a:schemeClr val="bg1"/>
                </a:solidFill>
                <a:effectLst/>
                <a:latin typeface="+mj-lt"/>
                <a:ea typeface="+mn-ea"/>
                <a:cs typeface="Segoe UI" pitchFamily="34" charset="0"/>
              </a:defRPr>
            </a:lvl1pPr>
          </a:lstStyle>
          <a:p>
            <a:r>
              <a:rPr lang="en-US" dirty="0"/>
              <a:t>Title</a:t>
            </a:r>
          </a:p>
        </p:txBody>
      </p:sp>
      <p:sp>
        <p:nvSpPr>
          <p:cNvPr id="11" name="Presenter"/>
          <p:cNvSpPr>
            <a:spLocks noGrp="1"/>
          </p:cNvSpPr>
          <p:nvPr>
            <p:ph type="body" sz="quarter" idx="10" hasCustomPrompt="1"/>
          </p:nvPr>
        </p:nvSpPr>
        <p:spPr>
          <a:xfrm>
            <a:off x="-1588" y="3276600"/>
            <a:ext cx="12192000" cy="990600"/>
          </a:xfrm>
          <a:prstGeom prst="rect">
            <a:avLst/>
          </a:prstGeom>
        </p:spPr>
        <p:txBody>
          <a:bodyPr/>
          <a:lstStyle>
            <a:lvl1pPr marL="0" indent="0" algn="ctr">
              <a:buNone/>
              <a:defRPr lang="en-US" sz="2200" b="0" kern="1200" cap="none" spc="-102" baseline="0" dirty="0">
                <a:ln w="3175">
                  <a:noFill/>
                </a:ln>
                <a:solidFill>
                  <a:srgbClr val="FFFFFF"/>
                </a:solidFill>
                <a:effectLst/>
                <a:latin typeface="+mj-lt"/>
                <a:ea typeface="+mn-ea"/>
                <a:cs typeface="Segoe UI" pitchFamily="34" charset="0"/>
              </a:defRPr>
            </a:lvl1pPr>
          </a:lstStyle>
          <a:p>
            <a:pPr lvl="0"/>
            <a:r>
              <a:rPr lang="en-US" dirty="0"/>
              <a:t>Presenter</a:t>
            </a:r>
          </a:p>
        </p:txBody>
      </p:sp>
    </p:spTree>
    <p:extLst>
      <p:ext uri="{BB962C8B-B14F-4D97-AF65-F5344CB8AC3E}">
        <p14:creationId xmlns:p14="http://schemas.microsoft.com/office/powerpoint/2010/main" val="3720966116"/>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tement">
    <p:spTree>
      <p:nvGrpSpPr>
        <p:cNvPr id="1" name=""/>
        <p:cNvGrpSpPr/>
        <p:nvPr/>
      </p:nvGrpSpPr>
      <p:grpSpPr>
        <a:xfrm>
          <a:off x="0" y="0"/>
          <a:ext cx="0" cy="0"/>
          <a:chOff x="0" y="0"/>
          <a:chExt cx="0" cy="0"/>
        </a:xfrm>
      </p:grpSpPr>
      <p:sp>
        <p:nvSpPr>
          <p:cNvPr id="3" name="Statement"/>
          <p:cNvSpPr>
            <a:spLocks noGrp="1"/>
          </p:cNvSpPr>
          <p:nvPr>
            <p:ph type="ctrTitle" hasCustomPrompt="1"/>
          </p:nvPr>
        </p:nvSpPr>
        <p:spPr>
          <a:xfrm>
            <a:off x="769466" y="2709521"/>
            <a:ext cx="10722224" cy="1266359"/>
          </a:xfrm>
          <a:prstGeom prst="rect">
            <a:avLst/>
          </a:prstGeom>
        </p:spPr>
        <p:txBody>
          <a:bodyPr>
            <a:noAutofit/>
          </a:bodyPr>
          <a:lstStyle>
            <a:lvl1pPr algn="ctr">
              <a:defRPr sz="7998"/>
            </a:lvl1pPr>
          </a:lstStyle>
          <a:p>
            <a:pPr algn="ctr"/>
            <a:r>
              <a:rPr lang="en-US" sz="7996" dirty="0"/>
              <a:t>Statement</a:t>
            </a:r>
          </a:p>
        </p:txBody>
      </p:sp>
      <p:pic>
        <p:nvPicPr>
          <p:cNvPr id="4" name="Azure Light" descr="MS-Azure_rgb_Wht.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58686" y="147877"/>
            <a:ext cx="1662233" cy="382281"/>
          </a:xfrm>
          <a:prstGeom prst="rect">
            <a:avLst/>
          </a:prstGeom>
        </p:spPr>
      </p:pic>
    </p:spTree>
    <p:extLst>
      <p:ext uri="{BB962C8B-B14F-4D97-AF65-F5344CB8AC3E}">
        <p14:creationId xmlns:p14="http://schemas.microsoft.com/office/powerpoint/2010/main" val="350533967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ue Blank">
    <p:spTree>
      <p:nvGrpSpPr>
        <p:cNvPr id="1" name=""/>
        <p:cNvGrpSpPr/>
        <p:nvPr/>
      </p:nvGrpSpPr>
      <p:grpSpPr>
        <a:xfrm>
          <a:off x="0" y="0"/>
          <a:ext cx="0" cy="0"/>
          <a:chOff x="0" y="0"/>
          <a:chExt cx="0" cy="0"/>
        </a:xfrm>
      </p:grpSpPr>
      <p:pic>
        <p:nvPicPr>
          <p:cNvPr id="4" name="Azure Light" descr="MS-Azure_rgb_Wht.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58686" y="147877"/>
            <a:ext cx="1662233" cy="382281"/>
          </a:xfrm>
          <a:prstGeom prst="rect">
            <a:avLst/>
          </a:prstGeom>
        </p:spPr>
      </p:pic>
    </p:spTree>
    <p:extLst>
      <p:ext uri="{BB962C8B-B14F-4D97-AF65-F5344CB8AC3E}">
        <p14:creationId xmlns:p14="http://schemas.microsoft.com/office/powerpoint/2010/main" val="3974569940"/>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ark Blue Blank">
    <p:bg>
      <p:bgPr>
        <a:solidFill>
          <a:srgbClr val="004086"/>
        </a:solidFill>
        <a:effectLst/>
      </p:bgPr>
    </p:bg>
    <p:spTree>
      <p:nvGrpSpPr>
        <p:cNvPr id="1" name=""/>
        <p:cNvGrpSpPr/>
        <p:nvPr/>
      </p:nvGrpSpPr>
      <p:grpSpPr>
        <a:xfrm>
          <a:off x="0" y="0"/>
          <a:ext cx="0" cy="0"/>
          <a:chOff x="0" y="0"/>
          <a:chExt cx="0" cy="0"/>
        </a:xfrm>
      </p:grpSpPr>
      <p:pic>
        <p:nvPicPr>
          <p:cNvPr id="4" name="Azure Light" descr="MS-Azure_rgb_Wht.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58686" y="147877"/>
            <a:ext cx="1662233" cy="382281"/>
          </a:xfrm>
          <a:prstGeom prst="rect">
            <a:avLst/>
          </a:prstGeom>
        </p:spPr>
      </p:pic>
    </p:spTree>
    <p:extLst>
      <p:ext uri="{BB962C8B-B14F-4D97-AF65-F5344CB8AC3E}">
        <p14:creationId xmlns:p14="http://schemas.microsoft.com/office/powerpoint/2010/main" val="84455653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ight Blank">
    <p:bg>
      <p:bgRef idx="1001">
        <a:schemeClr val="bg1"/>
      </p:bgRef>
    </p:bg>
    <p:spTree>
      <p:nvGrpSpPr>
        <p:cNvPr id="1" name=""/>
        <p:cNvGrpSpPr/>
        <p:nvPr/>
      </p:nvGrpSpPr>
      <p:grpSpPr>
        <a:xfrm>
          <a:off x="0" y="0"/>
          <a:ext cx="0" cy="0"/>
          <a:chOff x="0" y="0"/>
          <a:chExt cx="0" cy="0"/>
        </a:xfrm>
      </p:grpSpPr>
      <p:pic>
        <p:nvPicPr>
          <p:cNvPr id="4" name="Logo Dark" descr="MS 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07759" y="6474572"/>
            <a:ext cx="1157500" cy="248097"/>
          </a:xfrm>
          <a:prstGeom prst="rect">
            <a:avLst/>
          </a:prstGeom>
        </p:spPr>
      </p:pic>
      <p:pic>
        <p:nvPicPr>
          <p:cNvPr id="6" name="Azure Dark" descr="MS-Azure_rgb_Blk.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62283" y="151316"/>
            <a:ext cx="1661373" cy="382084"/>
          </a:xfrm>
          <a:prstGeom prst="rect">
            <a:avLst/>
          </a:prstGeom>
        </p:spPr>
      </p:pic>
    </p:spTree>
    <p:extLst>
      <p:ext uri="{BB962C8B-B14F-4D97-AF65-F5344CB8AC3E}">
        <p14:creationId xmlns:p14="http://schemas.microsoft.com/office/powerpoint/2010/main" val="1938618601"/>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Gray Blank">
    <p:bg>
      <p:bgPr>
        <a:solidFill>
          <a:schemeClr val="bg2">
            <a:lumMod val="25000"/>
          </a:schemeClr>
        </a:solidFill>
        <a:effectLst/>
      </p:bgPr>
    </p:bg>
    <p:spTree>
      <p:nvGrpSpPr>
        <p:cNvPr id="1" name=""/>
        <p:cNvGrpSpPr/>
        <p:nvPr/>
      </p:nvGrpSpPr>
      <p:grpSpPr>
        <a:xfrm>
          <a:off x="0" y="0"/>
          <a:ext cx="0" cy="0"/>
          <a:chOff x="0" y="0"/>
          <a:chExt cx="0" cy="0"/>
        </a:xfrm>
      </p:grpSpPr>
      <p:pic>
        <p:nvPicPr>
          <p:cNvPr id="5" name="Azure Light" descr="MS-Azure_rgb_Wht.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58686" y="147877"/>
            <a:ext cx="1662233" cy="382281"/>
          </a:xfrm>
          <a:prstGeom prst="rect">
            <a:avLst/>
          </a:prstGeom>
        </p:spPr>
      </p:pic>
      <p:pic>
        <p:nvPicPr>
          <p:cNvPr id="7" name="Logo" descr="MS Logo White.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805329" y="6468242"/>
            <a:ext cx="1169020" cy="250567"/>
          </a:xfrm>
          <a:prstGeom prst="rect">
            <a:avLst/>
          </a:prstGeom>
        </p:spPr>
      </p:pic>
    </p:spTree>
    <p:extLst>
      <p:ext uri="{BB962C8B-B14F-4D97-AF65-F5344CB8AC3E}">
        <p14:creationId xmlns:p14="http://schemas.microsoft.com/office/powerpoint/2010/main" val="860452379"/>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een Blank">
    <p:bg>
      <p:bgPr>
        <a:solidFill>
          <a:srgbClr val="003630"/>
        </a:solidFill>
        <a:effectLst/>
      </p:bgPr>
    </p:bg>
    <p:spTree>
      <p:nvGrpSpPr>
        <p:cNvPr id="1" name=""/>
        <p:cNvGrpSpPr/>
        <p:nvPr/>
      </p:nvGrpSpPr>
      <p:grpSpPr>
        <a:xfrm>
          <a:off x="0" y="0"/>
          <a:ext cx="0" cy="0"/>
          <a:chOff x="0" y="0"/>
          <a:chExt cx="0" cy="0"/>
        </a:xfrm>
      </p:grpSpPr>
      <p:pic>
        <p:nvPicPr>
          <p:cNvPr id="5" name="Azure Light" descr="MS-Azure_rgb_Wht.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58686" y="147877"/>
            <a:ext cx="1662233" cy="382281"/>
          </a:xfrm>
          <a:prstGeom prst="rect">
            <a:avLst/>
          </a:prstGeom>
        </p:spPr>
      </p:pic>
      <p:pic>
        <p:nvPicPr>
          <p:cNvPr id="6" name="Logo" descr="MS Logo White.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805329" y="6468242"/>
            <a:ext cx="1169020" cy="250567"/>
          </a:xfrm>
          <a:prstGeom prst="rect">
            <a:avLst/>
          </a:prstGeom>
        </p:spPr>
      </p:pic>
    </p:spTree>
    <p:extLst>
      <p:ext uri="{BB962C8B-B14F-4D97-AF65-F5344CB8AC3E}">
        <p14:creationId xmlns:p14="http://schemas.microsoft.com/office/powerpoint/2010/main" val="315316501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urple Blank">
    <p:bg>
      <p:bgPr>
        <a:solidFill>
          <a:schemeClr val="accent2">
            <a:lumMod val="50000"/>
          </a:schemeClr>
        </a:solidFill>
        <a:effectLst/>
      </p:bgPr>
    </p:bg>
    <p:spTree>
      <p:nvGrpSpPr>
        <p:cNvPr id="1" name=""/>
        <p:cNvGrpSpPr/>
        <p:nvPr/>
      </p:nvGrpSpPr>
      <p:grpSpPr>
        <a:xfrm>
          <a:off x="0" y="0"/>
          <a:ext cx="0" cy="0"/>
          <a:chOff x="0" y="0"/>
          <a:chExt cx="0" cy="0"/>
        </a:xfrm>
      </p:grpSpPr>
      <p:pic>
        <p:nvPicPr>
          <p:cNvPr id="5" name="Azure Light" descr="MS-Azure_rgb_Wht.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58686" y="147877"/>
            <a:ext cx="1662233" cy="382281"/>
          </a:xfrm>
          <a:prstGeom prst="rect">
            <a:avLst/>
          </a:prstGeom>
        </p:spPr>
      </p:pic>
      <p:pic>
        <p:nvPicPr>
          <p:cNvPr id="6" name="Logo" descr="MS Logo White.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805329" y="6468242"/>
            <a:ext cx="1169020" cy="250567"/>
          </a:xfrm>
          <a:prstGeom prst="rect">
            <a:avLst/>
          </a:prstGeom>
        </p:spPr>
      </p:pic>
    </p:spTree>
    <p:extLst>
      <p:ext uri="{BB962C8B-B14F-4D97-AF65-F5344CB8AC3E}">
        <p14:creationId xmlns:p14="http://schemas.microsoft.com/office/powerpoint/2010/main" val="3395258063"/>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adline and Content">
    <p:spTree>
      <p:nvGrpSpPr>
        <p:cNvPr id="1" name=""/>
        <p:cNvGrpSpPr/>
        <p:nvPr/>
      </p:nvGrpSpPr>
      <p:grpSpPr>
        <a:xfrm>
          <a:off x="0" y="0"/>
          <a:ext cx="0" cy="0"/>
          <a:chOff x="0" y="0"/>
          <a:chExt cx="0" cy="0"/>
        </a:xfrm>
      </p:grpSpPr>
      <p:sp>
        <p:nvSpPr>
          <p:cNvPr id="3" name="White Background"/>
          <p:cNvSpPr/>
          <p:nvPr userDrawn="1"/>
        </p:nvSpPr>
        <p:spPr bwMode="auto">
          <a:xfrm>
            <a:off x="1" y="3365500"/>
            <a:ext cx="12192000" cy="34925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4" name="Logo Dark" descr="MS 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07759" y="6474572"/>
            <a:ext cx="1157500" cy="248097"/>
          </a:xfrm>
          <a:prstGeom prst="rect">
            <a:avLst/>
          </a:prstGeom>
        </p:spPr>
      </p:pic>
      <p:pic>
        <p:nvPicPr>
          <p:cNvPr id="8" name="Azure Light" descr="MS-Azure_rgb_Wh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58686" y="147877"/>
            <a:ext cx="1662233" cy="382281"/>
          </a:xfrm>
          <a:prstGeom prst="rect">
            <a:avLst/>
          </a:prstGeom>
        </p:spPr>
      </p:pic>
      <p:sp>
        <p:nvSpPr>
          <p:cNvPr id="12" name="Body"/>
          <p:cNvSpPr>
            <a:spLocks noGrp="1"/>
          </p:cNvSpPr>
          <p:nvPr>
            <p:ph type="body" sz="quarter" idx="11"/>
          </p:nvPr>
        </p:nvSpPr>
        <p:spPr>
          <a:xfrm>
            <a:off x="373986" y="4824404"/>
            <a:ext cx="6750030" cy="1139825"/>
          </a:xfrm>
          <a:prstGeom prst="rect">
            <a:avLst/>
          </a:prstGeom>
        </p:spPr>
        <p:txBody>
          <a:bodyPr/>
          <a:lstStyle>
            <a:lvl1pPr>
              <a:buClr>
                <a:schemeClr val="tx2"/>
              </a:buClr>
              <a:defRPr lang="en-US" sz="2000" kern="1200" spc="0" baseline="0" dirty="0" smtClean="0">
                <a:solidFill>
                  <a:srgbClr val="0072C6"/>
                </a:solidFill>
                <a:latin typeface="Segoe UI Light" panose="020B0502040204020203" pitchFamily="34" charset="0"/>
                <a:ea typeface="+mn-ea"/>
                <a:cs typeface="+mn-cs"/>
              </a:defRPr>
            </a:lvl1pPr>
            <a:lvl2pPr>
              <a:buClr>
                <a:schemeClr val="tx2"/>
              </a:buClr>
              <a:defRPr lang="en-US" sz="2000" kern="1200" spc="0" baseline="0" dirty="0" smtClean="0">
                <a:solidFill>
                  <a:srgbClr val="0072C6"/>
                </a:solidFill>
                <a:latin typeface="Segoe UI Light" panose="020B0502040204020203" pitchFamily="34" charset="0"/>
                <a:ea typeface="+mn-ea"/>
                <a:cs typeface="+mn-cs"/>
              </a:defRPr>
            </a:lvl2pPr>
            <a:lvl3pPr>
              <a:buClr>
                <a:schemeClr val="tx2"/>
              </a:buClr>
              <a:defRPr lang="en-US" sz="2000" kern="1200" spc="0" baseline="0" dirty="0" smtClean="0">
                <a:solidFill>
                  <a:srgbClr val="0072C6"/>
                </a:solidFill>
                <a:latin typeface="Segoe UI Light" panose="020B0502040204020203" pitchFamily="34" charset="0"/>
                <a:ea typeface="+mn-ea"/>
                <a:cs typeface="+mn-cs"/>
              </a:defRPr>
            </a:lvl3pPr>
            <a:lvl4pPr>
              <a:buClr>
                <a:schemeClr val="tx2"/>
              </a:buClr>
              <a:defRPr lang="en-US" sz="2000" kern="1200" spc="0" baseline="0" dirty="0" smtClean="0">
                <a:solidFill>
                  <a:srgbClr val="0072C6"/>
                </a:solidFill>
                <a:latin typeface="Segoe UI Light" panose="020B0502040204020203" pitchFamily="34" charset="0"/>
                <a:ea typeface="+mn-ea"/>
                <a:cs typeface="+mn-cs"/>
              </a:defRPr>
            </a:lvl4pPr>
            <a:lvl5pPr>
              <a:buClr>
                <a:schemeClr val="tx2"/>
              </a:buClr>
              <a:defRPr lang="en-US" sz="2000" kern="1200" spc="0" baseline="0" dirty="0" smtClean="0">
                <a:solidFill>
                  <a:srgbClr val="0072C6"/>
                </a:solidFill>
                <a:latin typeface="Segoe UI Light" panose="020B0502040204020203" pitchFamily="34" charset="0"/>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ubhead"/>
          <p:cNvSpPr>
            <a:spLocks noGrp="1"/>
          </p:cNvSpPr>
          <p:nvPr>
            <p:ph type="body" sz="quarter" idx="12" hasCustomPrompt="1"/>
          </p:nvPr>
        </p:nvSpPr>
        <p:spPr>
          <a:xfrm>
            <a:off x="374748" y="3873501"/>
            <a:ext cx="6748633" cy="950913"/>
          </a:xfrm>
          <a:prstGeom prst="rect">
            <a:avLst/>
          </a:prstGeom>
        </p:spPr>
        <p:txBody>
          <a:bodyPr/>
          <a:lstStyle>
            <a:lvl1pPr marL="0" indent="0">
              <a:buNone/>
              <a:defRPr>
                <a:solidFill>
                  <a:schemeClr val="tx2"/>
                </a:solidFill>
              </a:defRPr>
            </a:lvl1pPr>
            <a:lvl2pPr marL="336012" indent="0">
              <a:buNone/>
              <a:defRPr>
                <a:solidFill>
                  <a:schemeClr val="tx2"/>
                </a:solidFill>
              </a:defRPr>
            </a:lvl2pPr>
            <a:lvl3pPr marL="560020" indent="0">
              <a:buNone/>
              <a:defRPr>
                <a:solidFill>
                  <a:schemeClr val="tx2"/>
                </a:solidFill>
              </a:defRPr>
            </a:lvl3pPr>
            <a:lvl4pPr marL="784027" indent="0">
              <a:buNone/>
              <a:defRPr>
                <a:solidFill>
                  <a:schemeClr val="tx2"/>
                </a:solidFill>
              </a:defRPr>
            </a:lvl4pPr>
            <a:lvl5pPr marL="1008036" indent="0">
              <a:buNone/>
              <a:defRPr>
                <a:solidFill>
                  <a:schemeClr val="tx2"/>
                </a:solidFill>
              </a:defRPr>
            </a:lvl5pPr>
          </a:lstStyle>
          <a:p>
            <a:pPr lvl="0"/>
            <a:r>
              <a:rPr lang="en-US" dirty="0"/>
              <a:t>Subhead</a:t>
            </a:r>
          </a:p>
        </p:txBody>
      </p:sp>
      <p:sp>
        <p:nvSpPr>
          <p:cNvPr id="7" name="Headline"/>
          <p:cNvSpPr>
            <a:spLocks noGrp="1"/>
          </p:cNvSpPr>
          <p:nvPr>
            <p:ph type="title"/>
          </p:nvPr>
        </p:nvSpPr>
        <p:spPr>
          <a:xfrm>
            <a:off x="274713" y="930350"/>
            <a:ext cx="9976363" cy="917575"/>
          </a:xfrm>
          <a:prstGeom prst="rect">
            <a:avLst/>
          </a:prstGeom>
        </p:spPr>
        <p:txBody>
          <a:bodyPr/>
          <a:lstStyle/>
          <a:p>
            <a:r>
              <a:rPr lang="en-US" sz="4800" dirty="0">
                <a:solidFill>
                  <a:schemeClr val="bg1"/>
                </a:solidFill>
              </a:rPr>
              <a:t>Headline</a:t>
            </a:r>
          </a:p>
        </p:txBody>
      </p:sp>
    </p:spTree>
    <p:extLst>
      <p:ext uri="{BB962C8B-B14F-4D97-AF65-F5344CB8AC3E}">
        <p14:creationId xmlns:p14="http://schemas.microsoft.com/office/powerpoint/2010/main" val="3087129558"/>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eadline">
    <p:spTree>
      <p:nvGrpSpPr>
        <p:cNvPr id="1" name=""/>
        <p:cNvGrpSpPr/>
        <p:nvPr/>
      </p:nvGrpSpPr>
      <p:grpSpPr>
        <a:xfrm>
          <a:off x="0" y="0"/>
          <a:ext cx="0" cy="0"/>
          <a:chOff x="0" y="0"/>
          <a:chExt cx="0" cy="0"/>
        </a:xfrm>
      </p:grpSpPr>
      <p:sp>
        <p:nvSpPr>
          <p:cNvPr id="3" name="White Background"/>
          <p:cNvSpPr/>
          <p:nvPr userDrawn="1"/>
        </p:nvSpPr>
        <p:spPr bwMode="auto">
          <a:xfrm>
            <a:off x="1" y="3365500"/>
            <a:ext cx="12192000" cy="34925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4" name="Logo Dark" descr="MS 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07759" y="6474572"/>
            <a:ext cx="1157500" cy="248097"/>
          </a:xfrm>
          <a:prstGeom prst="rect">
            <a:avLst/>
          </a:prstGeom>
        </p:spPr>
      </p:pic>
      <p:pic>
        <p:nvPicPr>
          <p:cNvPr id="8" name="Azure Light" descr="MS-Azure_rgb_Wh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58686" y="147877"/>
            <a:ext cx="1662233" cy="382281"/>
          </a:xfrm>
          <a:prstGeom prst="rect">
            <a:avLst/>
          </a:prstGeom>
        </p:spPr>
      </p:pic>
      <p:sp>
        <p:nvSpPr>
          <p:cNvPr id="14" name="Subhead"/>
          <p:cNvSpPr>
            <a:spLocks noGrp="1"/>
          </p:cNvSpPr>
          <p:nvPr>
            <p:ph type="body" sz="quarter" idx="12" hasCustomPrompt="1"/>
          </p:nvPr>
        </p:nvSpPr>
        <p:spPr>
          <a:xfrm>
            <a:off x="374748" y="3873501"/>
            <a:ext cx="6748633" cy="950913"/>
          </a:xfrm>
          <a:prstGeom prst="rect">
            <a:avLst/>
          </a:prstGeom>
        </p:spPr>
        <p:txBody>
          <a:bodyPr/>
          <a:lstStyle>
            <a:lvl1pPr marL="0" indent="0">
              <a:buNone/>
              <a:defRPr>
                <a:solidFill>
                  <a:schemeClr val="tx2"/>
                </a:solidFill>
              </a:defRPr>
            </a:lvl1pPr>
            <a:lvl2pPr marL="336012" indent="0">
              <a:buNone/>
              <a:defRPr>
                <a:solidFill>
                  <a:schemeClr val="tx2"/>
                </a:solidFill>
              </a:defRPr>
            </a:lvl2pPr>
            <a:lvl3pPr marL="560020" indent="0">
              <a:buNone/>
              <a:defRPr>
                <a:solidFill>
                  <a:schemeClr val="tx2"/>
                </a:solidFill>
              </a:defRPr>
            </a:lvl3pPr>
            <a:lvl4pPr marL="784027" indent="0">
              <a:buNone/>
              <a:defRPr>
                <a:solidFill>
                  <a:schemeClr val="tx2"/>
                </a:solidFill>
              </a:defRPr>
            </a:lvl4pPr>
            <a:lvl5pPr marL="1008036" indent="0">
              <a:buNone/>
              <a:defRPr>
                <a:solidFill>
                  <a:schemeClr val="tx2"/>
                </a:solidFill>
              </a:defRPr>
            </a:lvl5pPr>
          </a:lstStyle>
          <a:p>
            <a:pPr lvl="0"/>
            <a:r>
              <a:rPr lang="en-US" dirty="0"/>
              <a:t>Subhead</a:t>
            </a:r>
          </a:p>
        </p:txBody>
      </p:sp>
      <p:sp>
        <p:nvSpPr>
          <p:cNvPr id="7" name="Headline"/>
          <p:cNvSpPr>
            <a:spLocks noGrp="1"/>
          </p:cNvSpPr>
          <p:nvPr>
            <p:ph type="title"/>
          </p:nvPr>
        </p:nvSpPr>
        <p:spPr>
          <a:xfrm>
            <a:off x="274713" y="930350"/>
            <a:ext cx="9976363" cy="917575"/>
          </a:xfrm>
          <a:prstGeom prst="rect">
            <a:avLst/>
          </a:prstGeom>
        </p:spPr>
        <p:txBody>
          <a:bodyPr/>
          <a:lstStyle/>
          <a:p>
            <a:r>
              <a:rPr lang="en-US" sz="4800" dirty="0">
                <a:solidFill>
                  <a:schemeClr val="bg1"/>
                </a:solidFill>
              </a:rPr>
              <a:t>Headline</a:t>
            </a:r>
          </a:p>
        </p:txBody>
      </p:sp>
      <p:pic>
        <p:nvPicPr>
          <p:cNvPr id="9" name="Icon" descr="Ones-and-zeroes2.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979" y="4928557"/>
            <a:ext cx="2714605" cy="1972396"/>
          </a:xfrm>
          <a:prstGeom prst="rect">
            <a:avLst/>
          </a:prstGeom>
        </p:spPr>
      </p:pic>
    </p:spTree>
    <p:extLst>
      <p:ext uri="{BB962C8B-B14F-4D97-AF65-F5344CB8AC3E}">
        <p14:creationId xmlns:p14="http://schemas.microsoft.com/office/powerpoint/2010/main" val="395080738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Half">
    <p:spTree>
      <p:nvGrpSpPr>
        <p:cNvPr id="1" name=""/>
        <p:cNvGrpSpPr/>
        <p:nvPr/>
      </p:nvGrpSpPr>
      <p:grpSpPr>
        <a:xfrm>
          <a:off x="0" y="0"/>
          <a:ext cx="0" cy="0"/>
          <a:chOff x="0" y="0"/>
          <a:chExt cx="0" cy="0"/>
        </a:xfrm>
      </p:grpSpPr>
      <p:sp>
        <p:nvSpPr>
          <p:cNvPr id="3" name="White Background"/>
          <p:cNvSpPr/>
          <p:nvPr userDrawn="1"/>
        </p:nvSpPr>
        <p:spPr bwMode="auto">
          <a:xfrm>
            <a:off x="1" y="3365500"/>
            <a:ext cx="12192000" cy="34925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4" name="Logo Dark" descr="MS 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07759" y="6474572"/>
            <a:ext cx="1157500" cy="248097"/>
          </a:xfrm>
          <a:prstGeom prst="rect">
            <a:avLst/>
          </a:prstGeom>
        </p:spPr>
      </p:pic>
      <p:pic>
        <p:nvPicPr>
          <p:cNvPr id="8" name="Azure Light" descr="MS-Azure_rgb_Wh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58686" y="147877"/>
            <a:ext cx="1662233" cy="382281"/>
          </a:xfrm>
          <a:prstGeom prst="rect">
            <a:avLst/>
          </a:prstGeom>
        </p:spPr>
      </p:pic>
      <p:pic>
        <p:nvPicPr>
          <p:cNvPr id="9" name="Icon" descr="Ones-and-zeroes2.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979" y="4928557"/>
            <a:ext cx="2714605" cy="1972396"/>
          </a:xfrm>
          <a:prstGeom prst="rect">
            <a:avLst/>
          </a:prstGeom>
        </p:spPr>
      </p:pic>
    </p:spTree>
    <p:extLst>
      <p:ext uri="{BB962C8B-B14F-4D97-AF65-F5344CB8AC3E}">
        <p14:creationId xmlns:p14="http://schemas.microsoft.com/office/powerpoint/2010/main" val="260320074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adline and Content Alt">
    <p:bg>
      <p:bgRef idx="1001">
        <a:schemeClr val="bg1"/>
      </p:bgRef>
    </p:bg>
    <p:spTree>
      <p:nvGrpSpPr>
        <p:cNvPr id="1" name=""/>
        <p:cNvGrpSpPr/>
        <p:nvPr/>
      </p:nvGrpSpPr>
      <p:grpSpPr>
        <a:xfrm>
          <a:off x="0" y="0"/>
          <a:ext cx="0" cy="0"/>
          <a:chOff x="0" y="0"/>
          <a:chExt cx="0" cy="0"/>
        </a:xfrm>
      </p:grpSpPr>
      <p:sp>
        <p:nvSpPr>
          <p:cNvPr id="13" name="White Background"/>
          <p:cNvSpPr/>
          <p:nvPr userDrawn="1"/>
        </p:nvSpPr>
        <p:spPr bwMode="auto">
          <a:xfrm>
            <a:off x="1" y="5256714"/>
            <a:ext cx="12192000" cy="160128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9" name="Icon" descr="Ones-and-zeroes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79" y="4928557"/>
            <a:ext cx="2714605" cy="1972396"/>
          </a:xfrm>
          <a:prstGeom prst="rect">
            <a:avLst/>
          </a:prstGeom>
        </p:spPr>
      </p:pic>
      <p:pic>
        <p:nvPicPr>
          <p:cNvPr id="12" name="Azure Dark" descr="MS-Azure_rgb_Blk.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62283" y="151316"/>
            <a:ext cx="1661373" cy="382084"/>
          </a:xfrm>
          <a:prstGeom prst="rect">
            <a:avLst/>
          </a:prstGeom>
        </p:spPr>
      </p:pic>
      <p:sp>
        <p:nvSpPr>
          <p:cNvPr id="10" name="Headline"/>
          <p:cNvSpPr>
            <a:spLocks noGrp="1"/>
          </p:cNvSpPr>
          <p:nvPr>
            <p:ph type="title"/>
          </p:nvPr>
        </p:nvSpPr>
        <p:spPr>
          <a:xfrm>
            <a:off x="274713" y="930350"/>
            <a:ext cx="9976363" cy="917575"/>
          </a:xfrm>
          <a:prstGeom prst="rect">
            <a:avLst/>
          </a:prstGeom>
        </p:spPr>
        <p:txBody>
          <a:bodyPr/>
          <a:lstStyle>
            <a:lvl1pPr>
              <a:defRPr>
                <a:solidFill>
                  <a:schemeClr val="tx2"/>
                </a:solidFill>
              </a:defRPr>
            </a:lvl1pPr>
          </a:lstStyle>
          <a:p>
            <a:r>
              <a:rPr lang="en-US" sz="4800" dirty="0">
                <a:solidFill>
                  <a:srgbClr val="0072C6"/>
                </a:solidFill>
                <a:latin typeface="Segoe UI Light" panose="020B0502040204020203" pitchFamily="34" charset="0"/>
              </a:rPr>
              <a:t>Headline</a:t>
            </a:r>
          </a:p>
        </p:txBody>
      </p:sp>
      <p:sp>
        <p:nvSpPr>
          <p:cNvPr id="6" name="Body"/>
          <p:cNvSpPr>
            <a:spLocks noGrp="1"/>
          </p:cNvSpPr>
          <p:nvPr>
            <p:ph sz="quarter" idx="10"/>
          </p:nvPr>
        </p:nvSpPr>
        <p:spPr>
          <a:xfrm>
            <a:off x="274712" y="2193928"/>
            <a:ext cx="9976860" cy="2719388"/>
          </a:xfrm>
          <a:prstGeom prst="rect">
            <a:avLst/>
          </a:prstGeom>
        </p:spPr>
        <p:txBody>
          <a:bodyPr/>
          <a:lstStyle>
            <a:lvl1pPr>
              <a:buClr>
                <a:schemeClr val="tx2"/>
              </a:buClr>
              <a:defRPr sz="2000">
                <a:solidFill>
                  <a:schemeClr val="tx2"/>
                </a:solidFill>
              </a:defRPr>
            </a:lvl1pPr>
            <a:lvl2pPr>
              <a:buClr>
                <a:schemeClr val="tx2"/>
              </a:buClr>
              <a:defRPr sz="2000">
                <a:solidFill>
                  <a:schemeClr val="tx2"/>
                </a:solidFill>
              </a:defRPr>
            </a:lvl2pPr>
            <a:lvl3pPr>
              <a:buClr>
                <a:schemeClr val="tx2"/>
              </a:buClr>
              <a:defRPr sz="2000">
                <a:solidFill>
                  <a:schemeClr val="tx2"/>
                </a:solidFill>
              </a:defRPr>
            </a:lvl3pPr>
            <a:lvl4pPr>
              <a:buClr>
                <a:schemeClr val="tx2"/>
              </a:buClr>
              <a:defRPr sz="2000">
                <a:solidFill>
                  <a:schemeClr val="tx2"/>
                </a:solidFill>
              </a:defRPr>
            </a:lvl4pPr>
            <a:lvl5pPr>
              <a:buClr>
                <a:schemeClr val="tx2"/>
              </a:buClr>
              <a:defRPr sz="20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5" name="Logo" descr="MS Logo White.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805329" y="6468242"/>
            <a:ext cx="1169020" cy="250567"/>
          </a:xfrm>
          <a:prstGeom prst="rect">
            <a:avLst/>
          </a:prstGeom>
        </p:spPr>
      </p:pic>
    </p:spTree>
    <p:extLst>
      <p:ext uri="{BB962C8B-B14F-4D97-AF65-F5344CB8AC3E}">
        <p14:creationId xmlns:p14="http://schemas.microsoft.com/office/powerpoint/2010/main" val="280318723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adline Only Alt">
    <p:bg>
      <p:bgRef idx="1001">
        <a:schemeClr val="bg1"/>
      </p:bgRef>
    </p:bg>
    <p:spTree>
      <p:nvGrpSpPr>
        <p:cNvPr id="1" name=""/>
        <p:cNvGrpSpPr/>
        <p:nvPr/>
      </p:nvGrpSpPr>
      <p:grpSpPr>
        <a:xfrm>
          <a:off x="0" y="0"/>
          <a:ext cx="0" cy="0"/>
          <a:chOff x="0" y="0"/>
          <a:chExt cx="0" cy="0"/>
        </a:xfrm>
      </p:grpSpPr>
      <p:sp>
        <p:nvSpPr>
          <p:cNvPr id="7" name="White Background"/>
          <p:cNvSpPr/>
          <p:nvPr userDrawn="1"/>
        </p:nvSpPr>
        <p:spPr bwMode="auto">
          <a:xfrm>
            <a:off x="1" y="5256714"/>
            <a:ext cx="12192000" cy="160128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9" name="Icon" descr="Ones-and-zeroes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79" y="4928557"/>
            <a:ext cx="2714605" cy="1972396"/>
          </a:xfrm>
          <a:prstGeom prst="rect">
            <a:avLst/>
          </a:prstGeom>
        </p:spPr>
      </p:pic>
      <p:pic>
        <p:nvPicPr>
          <p:cNvPr id="12" name="Azure Dark" descr="MS-Azure_rgb_Blk.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62283" y="151316"/>
            <a:ext cx="1661373" cy="382084"/>
          </a:xfrm>
          <a:prstGeom prst="rect">
            <a:avLst/>
          </a:prstGeom>
        </p:spPr>
      </p:pic>
      <p:sp>
        <p:nvSpPr>
          <p:cNvPr id="10" name="Headline"/>
          <p:cNvSpPr>
            <a:spLocks noGrp="1"/>
          </p:cNvSpPr>
          <p:nvPr>
            <p:ph type="title"/>
          </p:nvPr>
        </p:nvSpPr>
        <p:spPr>
          <a:xfrm>
            <a:off x="274713" y="930350"/>
            <a:ext cx="9976363" cy="917575"/>
          </a:xfrm>
          <a:prstGeom prst="rect">
            <a:avLst/>
          </a:prstGeom>
        </p:spPr>
        <p:txBody>
          <a:bodyPr/>
          <a:lstStyle>
            <a:lvl1pPr>
              <a:defRPr>
                <a:solidFill>
                  <a:schemeClr val="tx2"/>
                </a:solidFill>
              </a:defRPr>
            </a:lvl1pPr>
          </a:lstStyle>
          <a:p>
            <a:r>
              <a:rPr lang="en-US" sz="4800" dirty="0">
                <a:solidFill>
                  <a:srgbClr val="0072C6"/>
                </a:solidFill>
                <a:latin typeface="Segoe UI Light" panose="020B0502040204020203" pitchFamily="34" charset="0"/>
              </a:rPr>
              <a:t>Headline</a:t>
            </a:r>
          </a:p>
        </p:txBody>
      </p:sp>
      <p:pic>
        <p:nvPicPr>
          <p:cNvPr id="8" name="Logo" descr="MS Logo White.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805329" y="6468242"/>
            <a:ext cx="1169020" cy="250567"/>
          </a:xfrm>
          <a:prstGeom prst="rect">
            <a:avLst/>
          </a:prstGeom>
        </p:spPr>
      </p:pic>
    </p:spTree>
    <p:extLst>
      <p:ext uri="{BB962C8B-B14F-4D97-AF65-F5344CB8AC3E}">
        <p14:creationId xmlns:p14="http://schemas.microsoft.com/office/powerpoint/2010/main" val="21961139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eadline Bottom Only">
    <p:bg>
      <p:bgRef idx="1001">
        <a:schemeClr val="bg1"/>
      </p:bgRef>
    </p:bg>
    <p:spTree>
      <p:nvGrpSpPr>
        <p:cNvPr id="1" name=""/>
        <p:cNvGrpSpPr/>
        <p:nvPr/>
      </p:nvGrpSpPr>
      <p:grpSpPr>
        <a:xfrm>
          <a:off x="0" y="0"/>
          <a:ext cx="0" cy="0"/>
          <a:chOff x="0" y="0"/>
          <a:chExt cx="0" cy="0"/>
        </a:xfrm>
      </p:grpSpPr>
      <p:sp>
        <p:nvSpPr>
          <p:cNvPr id="7" name="White Background"/>
          <p:cNvSpPr/>
          <p:nvPr userDrawn="1"/>
        </p:nvSpPr>
        <p:spPr bwMode="auto">
          <a:xfrm>
            <a:off x="1" y="5256714"/>
            <a:ext cx="12192000" cy="160128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9" name="Icon" descr="Ones-and-zeroes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79" y="4928557"/>
            <a:ext cx="2714605" cy="1972396"/>
          </a:xfrm>
          <a:prstGeom prst="rect">
            <a:avLst/>
          </a:prstGeom>
        </p:spPr>
      </p:pic>
      <p:pic>
        <p:nvPicPr>
          <p:cNvPr id="12" name="Azure Dark" descr="MS-Azure_rgb_Blk.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62283" y="151316"/>
            <a:ext cx="1661373" cy="382084"/>
          </a:xfrm>
          <a:prstGeom prst="rect">
            <a:avLst/>
          </a:prstGeom>
        </p:spPr>
      </p:pic>
      <p:sp>
        <p:nvSpPr>
          <p:cNvPr id="10" name="Headline"/>
          <p:cNvSpPr>
            <a:spLocks noGrp="1"/>
          </p:cNvSpPr>
          <p:nvPr>
            <p:ph type="title"/>
          </p:nvPr>
        </p:nvSpPr>
        <p:spPr>
          <a:xfrm>
            <a:off x="2518612" y="5576547"/>
            <a:ext cx="8069064" cy="917575"/>
          </a:xfrm>
          <a:prstGeom prst="rect">
            <a:avLst/>
          </a:prstGeom>
        </p:spPr>
        <p:txBody>
          <a:bodyPr/>
          <a:lstStyle>
            <a:lvl1pPr>
              <a:defRPr>
                <a:solidFill>
                  <a:schemeClr val="bg1"/>
                </a:solidFill>
              </a:defRPr>
            </a:lvl1pPr>
          </a:lstStyle>
          <a:p>
            <a:r>
              <a:rPr lang="en-US" sz="4800" dirty="0">
                <a:solidFill>
                  <a:srgbClr val="0072C6"/>
                </a:solidFill>
                <a:latin typeface="Segoe UI Light" panose="020B0502040204020203" pitchFamily="34" charset="0"/>
              </a:rPr>
              <a:t>Headline</a:t>
            </a:r>
          </a:p>
        </p:txBody>
      </p:sp>
      <p:pic>
        <p:nvPicPr>
          <p:cNvPr id="8" name="Logo" descr="MS Logo White.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805329" y="6468242"/>
            <a:ext cx="1169020" cy="250567"/>
          </a:xfrm>
          <a:prstGeom prst="rect">
            <a:avLst/>
          </a:prstGeom>
        </p:spPr>
      </p:pic>
    </p:spTree>
    <p:extLst>
      <p:ext uri="{BB962C8B-B14F-4D97-AF65-F5344CB8AC3E}">
        <p14:creationId xmlns:p14="http://schemas.microsoft.com/office/powerpoint/2010/main" val="123890066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Alt">
    <p:bg>
      <p:bgRef idx="1001">
        <a:schemeClr val="bg1"/>
      </p:bgRef>
    </p:bg>
    <p:spTree>
      <p:nvGrpSpPr>
        <p:cNvPr id="1" name=""/>
        <p:cNvGrpSpPr/>
        <p:nvPr/>
      </p:nvGrpSpPr>
      <p:grpSpPr>
        <a:xfrm>
          <a:off x="0" y="0"/>
          <a:ext cx="0" cy="0"/>
          <a:chOff x="0" y="0"/>
          <a:chExt cx="0" cy="0"/>
        </a:xfrm>
      </p:grpSpPr>
      <p:sp>
        <p:nvSpPr>
          <p:cNvPr id="7" name="White Background"/>
          <p:cNvSpPr/>
          <p:nvPr userDrawn="1"/>
        </p:nvSpPr>
        <p:spPr bwMode="auto">
          <a:xfrm>
            <a:off x="1" y="5256714"/>
            <a:ext cx="12192000" cy="160128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9" name="Icon" descr="Ones-and-zeroes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79" y="4928557"/>
            <a:ext cx="2714605" cy="1972396"/>
          </a:xfrm>
          <a:prstGeom prst="rect">
            <a:avLst/>
          </a:prstGeom>
        </p:spPr>
      </p:pic>
      <p:pic>
        <p:nvPicPr>
          <p:cNvPr id="12" name="Azure Dark" descr="MS-Azure_rgb_Blk.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62283" y="151316"/>
            <a:ext cx="1661373" cy="382084"/>
          </a:xfrm>
          <a:prstGeom prst="rect">
            <a:avLst/>
          </a:prstGeom>
        </p:spPr>
      </p:pic>
      <p:pic>
        <p:nvPicPr>
          <p:cNvPr id="8" name="Logo" descr="MS Logo White.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805329" y="6468242"/>
            <a:ext cx="1169020" cy="250567"/>
          </a:xfrm>
          <a:prstGeom prst="rect">
            <a:avLst/>
          </a:prstGeom>
        </p:spPr>
      </p:pic>
    </p:spTree>
    <p:extLst>
      <p:ext uri="{BB962C8B-B14F-4D97-AF65-F5344CB8AC3E}">
        <p14:creationId xmlns:p14="http://schemas.microsoft.com/office/powerpoint/2010/main" val="92982339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eft Headline and Content">
    <p:bg>
      <p:bgRef idx="1001">
        <a:schemeClr val="bg1"/>
      </p:bgRef>
    </p:bg>
    <p:spTree>
      <p:nvGrpSpPr>
        <p:cNvPr id="1" name=""/>
        <p:cNvGrpSpPr/>
        <p:nvPr/>
      </p:nvGrpSpPr>
      <p:grpSpPr>
        <a:xfrm>
          <a:off x="0" y="0"/>
          <a:ext cx="0" cy="0"/>
          <a:chOff x="0" y="0"/>
          <a:chExt cx="0" cy="0"/>
        </a:xfrm>
      </p:grpSpPr>
      <p:sp>
        <p:nvSpPr>
          <p:cNvPr id="7" name="White Background"/>
          <p:cNvSpPr/>
          <p:nvPr userDrawn="1"/>
        </p:nvSpPr>
        <p:spPr bwMode="auto">
          <a:xfrm>
            <a:off x="1" y="5256714"/>
            <a:ext cx="12192000" cy="160128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9" name="Icon" descr="Ones-and-zeroes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79" y="4928557"/>
            <a:ext cx="2714605" cy="1972396"/>
          </a:xfrm>
          <a:prstGeom prst="rect">
            <a:avLst/>
          </a:prstGeom>
        </p:spPr>
      </p:pic>
      <p:pic>
        <p:nvPicPr>
          <p:cNvPr id="12" name="Azure Dark" descr="MS-Azure_rgb_Blk.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62283" y="151316"/>
            <a:ext cx="1661373" cy="382084"/>
          </a:xfrm>
          <a:prstGeom prst="rect">
            <a:avLst/>
          </a:prstGeom>
        </p:spPr>
      </p:pic>
      <p:sp>
        <p:nvSpPr>
          <p:cNvPr id="10" name="Headline"/>
          <p:cNvSpPr>
            <a:spLocks noGrp="1"/>
          </p:cNvSpPr>
          <p:nvPr>
            <p:ph type="title"/>
          </p:nvPr>
        </p:nvSpPr>
        <p:spPr>
          <a:xfrm>
            <a:off x="274713" y="2436270"/>
            <a:ext cx="2848714" cy="917575"/>
          </a:xfrm>
          <a:prstGeom prst="rect">
            <a:avLst/>
          </a:prstGeom>
        </p:spPr>
        <p:txBody>
          <a:bodyPr/>
          <a:lstStyle>
            <a:lvl1pPr>
              <a:defRPr>
                <a:solidFill>
                  <a:schemeClr val="tx2"/>
                </a:solidFill>
              </a:defRPr>
            </a:lvl1pPr>
          </a:lstStyle>
          <a:p>
            <a:r>
              <a:rPr lang="en-US" sz="4800" dirty="0">
                <a:solidFill>
                  <a:srgbClr val="0072C6"/>
                </a:solidFill>
                <a:latin typeface="Segoe UI Light" panose="020B0502040204020203" pitchFamily="34" charset="0"/>
              </a:rPr>
              <a:t>Headline</a:t>
            </a:r>
          </a:p>
        </p:txBody>
      </p:sp>
      <p:sp>
        <p:nvSpPr>
          <p:cNvPr id="6" name="Body"/>
          <p:cNvSpPr>
            <a:spLocks noGrp="1"/>
          </p:cNvSpPr>
          <p:nvPr>
            <p:ph sz="quarter" idx="10"/>
          </p:nvPr>
        </p:nvSpPr>
        <p:spPr>
          <a:xfrm>
            <a:off x="3398139" y="684717"/>
            <a:ext cx="8625516" cy="4420683"/>
          </a:xfrm>
          <a:prstGeom prst="rect">
            <a:avLst/>
          </a:prstGeom>
        </p:spPr>
        <p:txBody>
          <a:bodyPr/>
          <a:lstStyle>
            <a:lvl1pPr>
              <a:buClr>
                <a:schemeClr val="tx2"/>
              </a:buClr>
              <a:defRPr sz="2000">
                <a:solidFill>
                  <a:schemeClr val="tx2"/>
                </a:solidFill>
              </a:defRPr>
            </a:lvl1pPr>
            <a:lvl2pPr>
              <a:buClr>
                <a:schemeClr val="tx2"/>
              </a:buClr>
              <a:defRPr sz="2000">
                <a:solidFill>
                  <a:schemeClr val="tx2"/>
                </a:solidFill>
              </a:defRPr>
            </a:lvl2pPr>
            <a:lvl3pPr>
              <a:buClr>
                <a:schemeClr val="tx2"/>
              </a:buClr>
              <a:defRPr sz="2000">
                <a:solidFill>
                  <a:schemeClr val="tx2"/>
                </a:solidFill>
              </a:defRPr>
            </a:lvl3pPr>
            <a:lvl4pPr>
              <a:buClr>
                <a:schemeClr val="tx2"/>
              </a:buClr>
              <a:defRPr sz="2000">
                <a:solidFill>
                  <a:schemeClr val="tx2"/>
                </a:solidFill>
              </a:defRPr>
            </a:lvl4pPr>
            <a:lvl5pPr>
              <a:buClr>
                <a:schemeClr val="tx2"/>
              </a:buClr>
              <a:defRPr sz="20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Logo" descr="MS Logo White.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805329" y="6468242"/>
            <a:ext cx="1169020" cy="250567"/>
          </a:xfrm>
          <a:prstGeom prst="rect">
            <a:avLst/>
          </a:prstGeom>
        </p:spPr>
      </p:pic>
    </p:spTree>
    <p:extLst>
      <p:ext uri="{BB962C8B-B14F-4D97-AF65-F5344CB8AC3E}">
        <p14:creationId xmlns:p14="http://schemas.microsoft.com/office/powerpoint/2010/main" val="167796230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eft Headline Only">
    <p:bg>
      <p:bgRef idx="1001">
        <a:schemeClr val="bg1"/>
      </p:bgRef>
    </p:bg>
    <p:spTree>
      <p:nvGrpSpPr>
        <p:cNvPr id="1" name=""/>
        <p:cNvGrpSpPr/>
        <p:nvPr/>
      </p:nvGrpSpPr>
      <p:grpSpPr>
        <a:xfrm>
          <a:off x="0" y="0"/>
          <a:ext cx="0" cy="0"/>
          <a:chOff x="0" y="0"/>
          <a:chExt cx="0" cy="0"/>
        </a:xfrm>
      </p:grpSpPr>
      <p:sp>
        <p:nvSpPr>
          <p:cNvPr id="7" name="White Background"/>
          <p:cNvSpPr/>
          <p:nvPr userDrawn="1"/>
        </p:nvSpPr>
        <p:spPr bwMode="auto">
          <a:xfrm>
            <a:off x="1" y="5256714"/>
            <a:ext cx="12192000" cy="160128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9" name="Icon" descr="Ones-and-zeroes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79" y="4928557"/>
            <a:ext cx="2714605" cy="1972396"/>
          </a:xfrm>
          <a:prstGeom prst="rect">
            <a:avLst/>
          </a:prstGeom>
        </p:spPr>
      </p:pic>
      <p:pic>
        <p:nvPicPr>
          <p:cNvPr id="12" name="Azure Dark" descr="MS-Azure_rgb_Blk.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62283" y="151316"/>
            <a:ext cx="1661373" cy="382084"/>
          </a:xfrm>
          <a:prstGeom prst="rect">
            <a:avLst/>
          </a:prstGeom>
        </p:spPr>
      </p:pic>
      <p:sp>
        <p:nvSpPr>
          <p:cNvPr id="10" name="Headline"/>
          <p:cNvSpPr>
            <a:spLocks noGrp="1"/>
          </p:cNvSpPr>
          <p:nvPr>
            <p:ph type="title"/>
          </p:nvPr>
        </p:nvSpPr>
        <p:spPr>
          <a:xfrm>
            <a:off x="274713" y="2436270"/>
            <a:ext cx="2848714" cy="917575"/>
          </a:xfrm>
          <a:prstGeom prst="rect">
            <a:avLst/>
          </a:prstGeom>
        </p:spPr>
        <p:txBody>
          <a:bodyPr/>
          <a:lstStyle>
            <a:lvl1pPr>
              <a:defRPr>
                <a:solidFill>
                  <a:schemeClr val="tx2"/>
                </a:solidFill>
              </a:defRPr>
            </a:lvl1pPr>
          </a:lstStyle>
          <a:p>
            <a:r>
              <a:rPr lang="en-US" sz="4800" dirty="0">
                <a:solidFill>
                  <a:srgbClr val="0072C6"/>
                </a:solidFill>
                <a:latin typeface="Segoe UI Light" panose="020B0502040204020203" pitchFamily="34" charset="0"/>
              </a:rPr>
              <a:t>Headline</a:t>
            </a:r>
          </a:p>
        </p:txBody>
      </p:sp>
      <p:pic>
        <p:nvPicPr>
          <p:cNvPr id="8" name="Logo" descr="MS Logo White.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805329" y="6468242"/>
            <a:ext cx="1169020" cy="250567"/>
          </a:xfrm>
          <a:prstGeom prst="rect">
            <a:avLst/>
          </a:prstGeom>
        </p:spPr>
      </p:pic>
    </p:spTree>
    <p:extLst>
      <p:ext uri="{BB962C8B-B14F-4D97-AF65-F5344CB8AC3E}">
        <p14:creationId xmlns:p14="http://schemas.microsoft.com/office/powerpoint/2010/main" val="381301657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eadline and Custom Content">
    <p:spTree>
      <p:nvGrpSpPr>
        <p:cNvPr id="1" name=""/>
        <p:cNvGrpSpPr/>
        <p:nvPr/>
      </p:nvGrpSpPr>
      <p:grpSpPr>
        <a:xfrm>
          <a:off x="0" y="0"/>
          <a:ext cx="0" cy="0"/>
          <a:chOff x="0" y="0"/>
          <a:chExt cx="0" cy="0"/>
        </a:xfrm>
      </p:grpSpPr>
      <p:sp>
        <p:nvSpPr>
          <p:cNvPr id="6" name="Body"/>
          <p:cNvSpPr>
            <a:spLocks noGrp="1"/>
          </p:cNvSpPr>
          <p:nvPr>
            <p:ph sz="quarter" idx="10"/>
          </p:nvPr>
        </p:nvSpPr>
        <p:spPr>
          <a:xfrm>
            <a:off x="274391" y="2317689"/>
            <a:ext cx="11614318" cy="4083112"/>
          </a:xfrm>
          <a:prstGeom prst="rect">
            <a:avLst/>
          </a:prstGeom>
        </p:spPr>
        <p:txBody>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White Background"/>
          <p:cNvGrpSpPr/>
          <p:nvPr userDrawn="1"/>
        </p:nvGrpSpPr>
        <p:grpSpPr>
          <a:xfrm>
            <a:off x="-1" y="0"/>
            <a:ext cx="12192001" cy="6858000"/>
            <a:chOff x="-1" y="0"/>
            <a:chExt cx="12188826" cy="6858000"/>
          </a:xfrm>
        </p:grpSpPr>
        <p:sp>
          <p:nvSpPr>
            <p:cNvPr id="3" name="White Rectangle"/>
            <p:cNvSpPr/>
            <p:nvPr userDrawn="1"/>
          </p:nvSpPr>
          <p:spPr bwMode="auto">
            <a:xfrm>
              <a:off x="0" y="0"/>
              <a:ext cx="137160" cy="68580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7" name="White Rectangle"/>
            <p:cNvSpPr/>
            <p:nvPr userDrawn="1"/>
          </p:nvSpPr>
          <p:spPr bwMode="auto">
            <a:xfrm>
              <a:off x="12051665" y="0"/>
              <a:ext cx="137160" cy="68580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8" name="White Rectangle"/>
            <p:cNvSpPr/>
            <p:nvPr userDrawn="1"/>
          </p:nvSpPr>
          <p:spPr bwMode="auto">
            <a:xfrm>
              <a:off x="-1" y="0"/>
              <a:ext cx="12188825" cy="212140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grpSp>
      <p:pic>
        <p:nvPicPr>
          <p:cNvPr id="15" name="Azure Dark" descr="MS-Azure_rgb_Blk.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4722" y="303716"/>
            <a:ext cx="1661373" cy="382084"/>
          </a:xfrm>
          <a:prstGeom prst="rect">
            <a:avLst/>
          </a:prstGeom>
        </p:spPr>
      </p:pic>
      <p:sp>
        <p:nvSpPr>
          <p:cNvPr id="14" name="Subhead"/>
          <p:cNvSpPr txBox="1">
            <a:spLocks/>
          </p:cNvSpPr>
          <p:nvPr userDrawn="1"/>
        </p:nvSpPr>
        <p:spPr>
          <a:xfrm>
            <a:off x="274390" y="1415482"/>
            <a:ext cx="9875336" cy="923922"/>
          </a:xfrm>
          <a:prstGeom prst="rect">
            <a:avLst/>
          </a:prstGeom>
        </p:spPr>
        <p:txBody>
          <a:bodyPr/>
          <a:lstStyle>
            <a:lvl1pPr algn="l" defTabSz="914180" rtl="0" eaLnBrk="1" latinLnBrk="0" hangingPunct="1">
              <a:lnSpc>
                <a:spcPct val="90000"/>
              </a:lnSpc>
              <a:spcBef>
                <a:spcPct val="0"/>
              </a:spcBef>
              <a:buNone/>
              <a:defRPr lang="en-US" sz="5293" b="0" kern="1200" cap="none" spc="-100" baseline="0" dirty="0" smtClean="0">
                <a:ln w="3175">
                  <a:noFill/>
                </a:ln>
                <a:solidFill>
                  <a:schemeClr val="tx1"/>
                </a:solidFill>
                <a:effectLst/>
                <a:latin typeface="+mj-lt"/>
                <a:ea typeface="+mn-ea"/>
                <a:cs typeface="Segoe UI" pitchFamily="34" charset="0"/>
              </a:defRPr>
            </a:lvl1pPr>
          </a:lstStyle>
          <a:p>
            <a:pPr defTabSz="914004">
              <a:defRPr/>
            </a:pPr>
            <a:r>
              <a:rPr sz="4000" spc="-100">
                <a:solidFill>
                  <a:srgbClr val="0072C6"/>
                </a:solidFill>
              </a:rPr>
              <a:t>Subhead</a:t>
            </a:r>
          </a:p>
        </p:txBody>
      </p:sp>
      <p:sp>
        <p:nvSpPr>
          <p:cNvPr id="13" name="Headline"/>
          <p:cNvSpPr>
            <a:spLocks noGrp="1"/>
          </p:cNvSpPr>
          <p:nvPr userDrawn="1">
            <p:ph type="title" hasCustomPrompt="1"/>
          </p:nvPr>
        </p:nvSpPr>
        <p:spPr>
          <a:xfrm>
            <a:off x="274711" y="295279"/>
            <a:ext cx="9875336" cy="923922"/>
          </a:xfrm>
          <a:prstGeom prst="rect">
            <a:avLst/>
          </a:prstGeom>
        </p:spPr>
        <p:txBody>
          <a:bodyPr/>
          <a:lstStyle>
            <a:lvl1pPr>
              <a:defRPr sz="5199">
                <a:solidFill>
                  <a:schemeClr val="tx1"/>
                </a:solidFill>
              </a:defRPr>
            </a:lvl1pPr>
          </a:lstStyle>
          <a:p>
            <a:r>
              <a:rPr lang="en-US" dirty="0"/>
              <a:t>Headline</a:t>
            </a:r>
          </a:p>
        </p:txBody>
      </p:sp>
    </p:spTree>
    <p:extLst>
      <p:ext uri="{BB962C8B-B14F-4D97-AF65-F5344CB8AC3E}">
        <p14:creationId xmlns:p14="http://schemas.microsoft.com/office/powerpoint/2010/main" val="3131382847"/>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eadline Only and Custom Content">
    <p:spTree>
      <p:nvGrpSpPr>
        <p:cNvPr id="1" name=""/>
        <p:cNvGrpSpPr/>
        <p:nvPr/>
      </p:nvGrpSpPr>
      <p:grpSpPr>
        <a:xfrm>
          <a:off x="0" y="0"/>
          <a:ext cx="0" cy="0"/>
          <a:chOff x="0" y="0"/>
          <a:chExt cx="0" cy="0"/>
        </a:xfrm>
      </p:grpSpPr>
      <p:grpSp>
        <p:nvGrpSpPr>
          <p:cNvPr id="2" name="Group 1"/>
          <p:cNvGrpSpPr/>
          <p:nvPr userDrawn="1"/>
        </p:nvGrpSpPr>
        <p:grpSpPr>
          <a:xfrm>
            <a:off x="-1" y="0"/>
            <a:ext cx="12192001" cy="6858000"/>
            <a:chOff x="-1" y="0"/>
            <a:chExt cx="12188826" cy="6858000"/>
          </a:xfrm>
        </p:grpSpPr>
        <p:sp>
          <p:nvSpPr>
            <p:cNvPr id="3" name="White Rectangle"/>
            <p:cNvSpPr/>
            <p:nvPr userDrawn="1"/>
          </p:nvSpPr>
          <p:spPr bwMode="auto">
            <a:xfrm>
              <a:off x="0" y="0"/>
              <a:ext cx="137160" cy="68580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7" name="White Rectangle"/>
            <p:cNvSpPr/>
            <p:nvPr userDrawn="1"/>
          </p:nvSpPr>
          <p:spPr bwMode="auto">
            <a:xfrm>
              <a:off x="12051665" y="0"/>
              <a:ext cx="137160" cy="68580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8" name="White Rectangle"/>
            <p:cNvSpPr/>
            <p:nvPr userDrawn="1"/>
          </p:nvSpPr>
          <p:spPr bwMode="auto">
            <a:xfrm>
              <a:off x="-1" y="0"/>
              <a:ext cx="12188825" cy="14478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grpSp>
      <p:pic>
        <p:nvPicPr>
          <p:cNvPr id="15" name="Azure Dark" descr="MS-Azure_rgb_Blk.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4722" y="303716"/>
            <a:ext cx="1661373" cy="382084"/>
          </a:xfrm>
          <a:prstGeom prst="rect">
            <a:avLst/>
          </a:prstGeom>
        </p:spPr>
      </p:pic>
      <p:sp>
        <p:nvSpPr>
          <p:cNvPr id="13" name="Headline"/>
          <p:cNvSpPr>
            <a:spLocks noGrp="1"/>
          </p:cNvSpPr>
          <p:nvPr userDrawn="1">
            <p:ph type="title" hasCustomPrompt="1"/>
          </p:nvPr>
        </p:nvSpPr>
        <p:spPr>
          <a:xfrm>
            <a:off x="274711" y="295279"/>
            <a:ext cx="9875336" cy="923922"/>
          </a:xfrm>
          <a:prstGeom prst="rect">
            <a:avLst/>
          </a:prstGeom>
        </p:spPr>
        <p:txBody>
          <a:bodyPr/>
          <a:lstStyle>
            <a:lvl1pPr>
              <a:defRPr sz="5199">
                <a:solidFill>
                  <a:schemeClr val="tx1"/>
                </a:solidFill>
              </a:defRPr>
            </a:lvl1pPr>
          </a:lstStyle>
          <a:p>
            <a:r>
              <a:rPr lang="en-US" dirty="0"/>
              <a:t>Headline</a:t>
            </a:r>
          </a:p>
        </p:txBody>
      </p:sp>
    </p:spTree>
    <p:extLst>
      <p:ext uri="{BB962C8B-B14F-4D97-AF65-F5344CB8AC3E}">
        <p14:creationId xmlns:p14="http://schemas.microsoft.com/office/powerpoint/2010/main" val="396429563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Third">
    <p:spTree>
      <p:nvGrpSpPr>
        <p:cNvPr id="1" name=""/>
        <p:cNvGrpSpPr/>
        <p:nvPr/>
      </p:nvGrpSpPr>
      <p:grpSpPr>
        <a:xfrm>
          <a:off x="0" y="0"/>
          <a:ext cx="0" cy="0"/>
          <a:chOff x="0" y="0"/>
          <a:chExt cx="0" cy="0"/>
        </a:xfrm>
      </p:grpSpPr>
      <p:grpSp>
        <p:nvGrpSpPr>
          <p:cNvPr id="2" name="Group 1"/>
          <p:cNvGrpSpPr/>
          <p:nvPr userDrawn="1"/>
        </p:nvGrpSpPr>
        <p:grpSpPr>
          <a:xfrm>
            <a:off x="-1" y="0"/>
            <a:ext cx="12192001" cy="6858000"/>
            <a:chOff x="-1" y="0"/>
            <a:chExt cx="12188826" cy="6858000"/>
          </a:xfrm>
        </p:grpSpPr>
        <p:sp>
          <p:nvSpPr>
            <p:cNvPr id="3" name="White Rectangle"/>
            <p:cNvSpPr/>
            <p:nvPr userDrawn="1"/>
          </p:nvSpPr>
          <p:spPr bwMode="auto">
            <a:xfrm>
              <a:off x="0" y="0"/>
              <a:ext cx="137160" cy="68580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7" name="White Rectangle"/>
            <p:cNvSpPr/>
            <p:nvPr userDrawn="1"/>
          </p:nvSpPr>
          <p:spPr bwMode="auto">
            <a:xfrm>
              <a:off x="12051665" y="0"/>
              <a:ext cx="137160" cy="68580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8" name="White Rectangle"/>
            <p:cNvSpPr/>
            <p:nvPr userDrawn="1"/>
          </p:nvSpPr>
          <p:spPr bwMode="auto">
            <a:xfrm>
              <a:off x="-1" y="0"/>
              <a:ext cx="12188825" cy="14478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grpSp>
      <p:pic>
        <p:nvPicPr>
          <p:cNvPr id="15" name="Azure Dark" descr="MS-Azure_rgb_Blk.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4722" y="303716"/>
            <a:ext cx="1661373" cy="382084"/>
          </a:xfrm>
          <a:prstGeom prst="rect">
            <a:avLst/>
          </a:prstGeom>
        </p:spPr>
      </p:pic>
    </p:spTree>
    <p:extLst>
      <p:ext uri="{BB962C8B-B14F-4D97-AF65-F5344CB8AC3E}">
        <p14:creationId xmlns:p14="http://schemas.microsoft.com/office/powerpoint/2010/main" val="292432281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eadline and Content Dark">
    <p:spTree>
      <p:nvGrpSpPr>
        <p:cNvPr id="1" name=""/>
        <p:cNvGrpSpPr/>
        <p:nvPr/>
      </p:nvGrpSpPr>
      <p:grpSpPr>
        <a:xfrm>
          <a:off x="0" y="0"/>
          <a:ext cx="0" cy="0"/>
          <a:chOff x="0" y="0"/>
          <a:chExt cx="0" cy="0"/>
        </a:xfrm>
      </p:grpSpPr>
      <p:sp>
        <p:nvSpPr>
          <p:cNvPr id="3" name="Headline"/>
          <p:cNvSpPr>
            <a:spLocks noGrp="1"/>
          </p:cNvSpPr>
          <p:nvPr>
            <p:ph type="title"/>
          </p:nvPr>
        </p:nvSpPr>
        <p:spPr>
          <a:xfrm>
            <a:off x="2075000" y="611793"/>
            <a:ext cx="8772127" cy="917575"/>
          </a:xfrm>
          <a:prstGeom prst="rect">
            <a:avLst/>
          </a:prstGeom>
        </p:spPr>
        <p:txBody>
          <a:bodyPr/>
          <a:lstStyle/>
          <a:p>
            <a:r>
              <a:rPr lang="en-US" sz="5399" dirty="0">
                <a:solidFill>
                  <a:srgbClr val="92D050"/>
                </a:solidFill>
              </a:rPr>
              <a:t>Headline</a:t>
            </a:r>
            <a:endParaRPr lang="en-US" dirty="0">
              <a:solidFill>
                <a:schemeClr val="bg2"/>
              </a:solidFill>
            </a:endParaRPr>
          </a:p>
        </p:txBody>
      </p:sp>
      <p:sp>
        <p:nvSpPr>
          <p:cNvPr id="7" name="Body"/>
          <p:cNvSpPr>
            <a:spLocks noGrp="1"/>
          </p:cNvSpPr>
          <p:nvPr>
            <p:ph sz="quarter" idx="10"/>
          </p:nvPr>
        </p:nvSpPr>
        <p:spPr>
          <a:xfrm>
            <a:off x="2103900" y="1828800"/>
            <a:ext cx="8743227" cy="4343400"/>
          </a:xfrm>
          <a:prstGeom prst="rect">
            <a:avLst/>
          </a:prstGeom>
        </p:spPr>
        <p:txBody>
          <a:bodyPr/>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52901382"/>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eadline Only Dark">
    <p:spTree>
      <p:nvGrpSpPr>
        <p:cNvPr id="1" name=""/>
        <p:cNvGrpSpPr/>
        <p:nvPr/>
      </p:nvGrpSpPr>
      <p:grpSpPr>
        <a:xfrm>
          <a:off x="0" y="0"/>
          <a:ext cx="0" cy="0"/>
          <a:chOff x="0" y="0"/>
          <a:chExt cx="0" cy="0"/>
        </a:xfrm>
      </p:grpSpPr>
      <p:sp>
        <p:nvSpPr>
          <p:cNvPr id="3" name="Headline"/>
          <p:cNvSpPr>
            <a:spLocks noGrp="1"/>
          </p:cNvSpPr>
          <p:nvPr>
            <p:ph type="title"/>
          </p:nvPr>
        </p:nvSpPr>
        <p:spPr>
          <a:xfrm>
            <a:off x="2075000" y="611793"/>
            <a:ext cx="8772127" cy="917575"/>
          </a:xfrm>
          <a:prstGeom prst="rect">
            <a:avLst/>
          </a:prstGeom>
        </p:spPr>
        <p:txBody>
          <a:bodyPr/>
          <a:lstStyle/>
          <a:p>
            <a:r>
              <a:rPr lang="en-US" sz="5399" dirty="0">
                <a:solidFill>
                  <a:srgbClr val="92D050"/>
                </a:solidFill>
              </a:rPr>
              <a:t>Headline</a:t>
            </a:r>
            <a:endParaRPr lang="en-US" dirty="0">
              <a:solidFill>
                <a:schemeClr val="bg2"/>
              </a:solidFill>
            </a:endParaRPr>
          </a:p>
        </p:txBody>
      </p:sp>
    </p:spTree>
    <p:extLst>
      <p:ext uri="{BB962C8B-B14F-4D97-AF65-F5344CB8AC3E}">
        <p14:creationId xmlns:p14="http://schemas.microsoft.com/office/powerpoint/2010/main" val="3284898619"/>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emo">
    <p:spTree>
      <p:nvGrpSpPr>
        <p:cNvPr id="1" name=""/>
        <p:cNvGrpSpPr/>
        <p:nvPr/>
      </p:nvGrpSpPr>
      <p:grpSpPr>
        <a:xfrm>
          <a:off x="0" y="0"/>
          <a:ext cx="0" cy="0"/>
          <a:chOff x="0" y="0"/>
          <a:chExt cx="0" cy="0"/>
        </a:xfrm>
      </p:grpSpPr>
      <p:sp>
        <p:nvSpPr>
          <p:cNvPr id="3" name="Headline"/>
          <p:cNvSpPr>
            <a:spLocks noGrp="1"/>
          </p:cNvSpPr>
          <p:nvPr>
            <p:ph type="title" hasCustomPrompt="1"/>
          </p:nvPr>
        </p:nvSpPr>
        <p:spPr>
          <a:xfrm>
            <a:off x="1052742" y="2970214"/>
            <a:ext cx="10086516" cy="917575"/>
          </a:xfrm>
          <a:prstGeom prst="rect">
            <a:avLst/>
          </a:prstGeom>
        </p:spPr>
        <p:txBody>
          <a:bodyPr/>
          <a:lstStyle>
            <a:lvl1pPr algn="ctr">
              <a:defRPr sz="5998">
                <a:solidFill>
                  <a:srgbClr val="92D050"/>
                </a:solidFill>
              </a:defRPr>
            </a:lvl1pPr>
          </a:lstStyle>
          <a:p>
            <a:r>
              <a:rPr lang="en-US" sz="5399" dirty="0">
                <a:solidFill>
                  <a:srgbClr val="92D050"/>
                </a:solidFill>
              </a:rPr>
              <a:t>Demo</a:t>
            </a:r>
            <a:endParaRPr lang="en-US" dirty="0">
              <a:solidFill>
                <a:schemeClr val="bg2"/>
              </a:solidFill>
            </a:endParaRPr>
          </a:p>
        </p:txBody>
      </p:sp>
      <p:pic>
        <p:nvPicPr>
          <p:cNvPr id="4" name="Picture 3" descr="Ones-and-zeroes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79" y="4928557"/>
            <a:ext cx="2714605" cy="1972396"/>
          </a:xfrm>
          <a:prstGeom prst="rect">
            <a:avLst/>
          </a:prstGeom>
        </p:spPr>
      </p:pic>
    </p:spTree>
    <p:extLst>
      <p:ext uri="{BB962C8B-B14F-4D97-AF65-F5344CB8AC3E}">
        <p14:creationId xmlns:p14="http://schemas.microsoft.com/office/powerpoint/2010/main" val="292642011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ured Blank">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2919"/>
            <a:ext cx="12192000" cy="6852165"/>
          </a:xfrm>
          <a:prstGeom prst="rect">
            <a:avLst/>
          </a:prstGeom>
        </p:spPr>
      </p:pic>
      <p:sp>
        <p:nvSpPr>
          <p:cNvPr id="5" name="Rectangle 4"/>
          <p:cNvSpPr/>
          <p:nvPr userDrawn="1"/>
        </p:nvSpPr>
        <p:spPr>
          <a:xfrm>
            <a:off x="1" y="0"/>
            <a:ext cx="12192000" cy="6858000"/>
          </a:xfrm>
          <a:prstGeom prst="rect">
            <a:avLst/>
          </a:prstGeom>
          <a:gradFill flip="none" rotWithShape="1">
            <a:gsLst>
              <a:gs pos="100000">
                <a:srgbClr val="000000">
                  <a:alpha val="48000"/>
                </a:srgbClr>
              </a:gs>
              <a:gs pos="0">
                <a:srgbClr val="000000">
                  <a:lumMod val="100000"/>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098">
              <a:defRPr/>
            </a:pPr>
            <a:endParaRPr lang="en-US" sz="1799">
              <a:solidFill>
                <a:srgbClr val="FFFFFF"/>
              </a:solidFill>
            </a:endParaRPr>
          </a:p>
        </p:txBody>
      </p:sp>
    </p:spTree>
    <p:extLst>
      <p:ext uri="{BB962C8B-B14F-4D97-AF65-F5344CB8AC3E}">
        <p14:creationId xmlns:p14="http://schemas.microsoft.com/office/powerpoint/2010/main" val="741771710"/>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ured Blank Al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2919"/>
            <a:ext cx="12192000" cy="6852165"/>
          </a:xfrm>
          <a:prstGeom prst="rect">
            <a:avLst/>
          </a:prstGeom>
        </p:spPr>
      </p:pic>
    </p:spTree>
    <p:extLst>
      <p:ext uri="{BB962C8B-B14F-4D97-AF65-F5344CB8AC3E}">
        <p14:creationId xmlns:p14="http://schemas.microsoft.com/office/powerpoint/2010/main" val="3693211139"/>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ured Blank Light">
    <p:spTree>
      <p:nvGrpSpPr>
        <p:cNvPr id="1" name=""/>
        <p:cNvGrpSpPr/>
        <p:nvPr/>
      </p:nvGrpSpPr>
      <p:grpSpPr>
        <a:xfrm>
          <a:off x="0" y="0"/>
          <a:ext cx="0" cy="0"/>
          <a:chOff x="0" y="0"/>
          <a:chExt cx="0" cy="0"/>
        </a:xfrm>
      </p:grpSpPr>
      <p:sp>
        <p:nvSpPr>
          <p:cNvPr id="5" name="Rectangle 4"/>
          <p:cNvSpPr/>
          <p:nvPr userDrawn="1"/>
        </p:nvSpPr>
        <p:spPr>
          <a:xfrm>
            <a:off x="1" y="0"/>
            <a:ext cx="12192000" cy="6858000"/>
          </a:xfrm>
          <a:prstGeom prst="rect">
            <a:avLst/>
          </a:prstGeom>
          <a:gradFill flip="none" rotWithShape="1">
            <a:gsLst>
              <a:gs pos="100000">
                <a:srgbClr val="000000">
                  <a:alpha val="48000"/>
                </a:srgbClr>
              </a:gs>
              <a:gs pos="0">
                <a:srgbClr val="000000">
                  <a:lumMod val="100000"/>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098">
              <a:defRPr/>
            </a:pPr>
            <a:endParaRPr lang="en-US" sz="1799">
              <a:solidFill>
                <a:srgbClr val="FFFFFF"/>
              </a:solidFill>
            </a:endParaRPr>
          </a:p>
        </p:txBody>
      </p:sp>
    </p:spTree>
    <p:extLst>
      <p:ext uri="{BB962C8B-B14F-4D97-AF65-F5344CB8AC3E}">
        <p14:creationId xmlns:p14="http://schemas.microsoft.com/office/powerpoint/2010/main" val="1050962234"/>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2919"/>
            <a:ext cx="12192000" cy="6852165"/>
          </a:xfrm>
          <a:prstGeom prst="rect">
            <a:avLst/>
          </a:prstGeom>
        </p:spPr>
      </p:pic>
      <p:sp>
        <p:nvSpPr>
          <p:cNvPr id="5" name="Rectangle 4"/>
          <p:cNvSpPr/>
          <p:nvPr userDrawn="1"/>
        </p:nvSpPr>
        <p:spPr bwMode="auto">
          <a:xfrm>
            <a:off x="8884871" y="-1"/>
            <a:ext cx="3307130" cy="6855083"/>
          </a:xfrm>
          <a:prstGeom prst="rect">
            <a:avLst/>
          </a:prstGeom>
          <a:solidFill>
            <a:srgbClr val="00AEEF"/>
          </a:solidFill>
          <a:ln w="9525" cap="flat" cmpd="sng" algn="ctr">
            <a:noFill/>
            <a:prstDash val="solid"/>
            <a:headEnd type="none" w="med" len="med"/>
            <a:tailEnd type="none" w="med" len="med"/>
          </a:ln>
          <a:effectLst/>
        </p:spPr>
        <p:txBody>
          <a:bodyPr vert="horz" wrap="square" lIns="93219" tIns="46609" rIns="93219" bIns="46609" numCol="1" rtlCol="0" anchor="ctr" anchorCtr="0" compatLnSpc="1">
            <a:prstTxWarp prst="textNoShape">
              <a:avLst/>
            </a:prstTxWarp>
          </a:bodyPr>
          <a:lstStyle/>
          <a:p>
            <a:pPr algn="ctr" defTabSz="931831" fontAlgn="base">
              <a:spcBef>
                <a:spcPct val="0"/>
              </a:spcBef>
              <a:spcAft>
                <a:spcPct val="0"/>
              </a:spcAft>
              <a:defRPr/>
            </a:pPr>
            <a:endParaRPr lang="en-US" sz="2243" kern="0" dirty="0">
              <a:gradFill>
                <a:gsLst>
                  <a:gs pos="0">
                    <a:srgbClr val="FFFFFF"/>
                  </a:gs>
                  <a:gs pos="100000">
                    <a:srgbClr val="FFFFFF"/>
                  </a:gs>
                </a:gsLst>
                <a:lin ang="5400000" scaled="0"/>
              </a:gradFill>
            </a:endParaRPr>
          </a:p>
        </p:txBody>
      </p:sp>
      <p:sp>
        <p:nvSpPr>
          <p:cNvPr id="6" name="Rounded Rectangle 29"/>
          <p:cNvSpPr/>
          <p:nvPr userDrawn="1"/>
        </p:nvSpPr>
        <p:spPr bwMode="black">
          <a:xfrm>
            <a:off x="9884269" y="1944140"/>
            <a:ext cx="1308334" cy="3044320"/>
          </a:xfrm>
          <a:custGeom>
            <a:avLst/>
            <a:gdLst/>
            <a:ahLst/>
            <a:cxnLst/>
            <a:rect l="l" t="t" r="r" b="b"/>
            <a:pathLst>
              <a:path w="2136009" h="4350877">
                <a:moveTo>
                  <a:pt x="111238" y="2095565"/>
                </a:moveTo>
                <a:cubicBezTo>
                  <a:pt x="168383" y="2095565"/>
                  <a:pt x="215464" y="2138656"/>
                  <a:pt x="221204" y="2194180"/>
                </a:cubicBezTo>
                <a:lnTo>
                  <a:pt x="222888" y="2194180"/>
                </a:lnTo>
                <a:cubicBezTo>
                  <a:pt x="222888" y="2661471"/>
                  <a:pt x="601700" y="3040283"/>
                  <a:pt x="1068991" y="3040283"/>
                </a:cubicBezTo>
                <a:cubicBezTo>
                  <a:pt x="1530017" y="3040283"/>
                  <a:pt x="1904922" y="2671559"/>
                  <a:pt x="1914148" y="2212909"/>
                </a:cubicBezTo>
                <a:cubicBezTo>
                  <a:pt x="1913589" y="2210904"/>
                  <a:pt x="1913533" y="2208860"/>
                  <a:pt x="1913533" y="2206803"/>
                </a:cubicBezTo>
                <a:cubicBezTo>
                  <a:pt x="1913533" y="2145368"/>
                  <a:pt x="1963336" y="2095565"/>
                  <a:pt x="2024771" y="2095565"/>
                </a:cubicBezTo>
                <a:cubicBezTo>
                  <a:pt x="2081917" y="2095565"/>
                  <a:pt x="2128997" y="2138656"/>
                  <a:pt x="2134737" y="2194180"/>
                </a:cubicBezTo>
                <a:lnTo>
                  <a:pt x="2136009" y="2194180"/>
                </a:lnTo>
                <a:lnTo>
                  <a:pt x="2135585" y="2202590"/>
                </a:lnTo>
                <a:cubicBezTo>
                  <a:pt x="2135983" y="2203980"/>
                  <a:pt x="2136009" y="2205388"/>
                  <a:pt x="2136009" y="2206803"/>
                </a:cubicBezTo>
                <a:lnTo>
                  <a:pt x="2134732" y="2219472"/>
                </a:lnTo>
                <a:cubicBezTo>
                  <a:pt x="2123259" y="2751175"/>
                  <a:pt x="1722042" y="3186685"/>
                  <a:pt x="1205164" y="3251541"/>
                </a:cubicBezTo>
                <a:lnTo>
                  <a:pt x="1205164" y="3820541"/>
                </a:lnTo>
                <a:lnTo>
                  <a:pt x="1457555" y="3820541"/>
                </a:lnTo>
                <a:cubicBezTo>
                  <a:pt x="1604003" y="3820541"/>
                  <a:pt x="1722723" y="3939261"/>
                  <a:pt x="1722723" y="4085709"/>
                </a:cubicBezTo>
                <a:lnTo>
                  <a:pt x="1722722" y="4085709"/>
                </a:lnTo>
                <a:cubicBezTo>
                  <a:pt x="1722722" y="4232157"/>
                  <a:pt x="1604002" y="4350877"/>
                  <a:pt x="1457554" y="4350877"/>
                </a:cubicBezTo>
                <a:lnTo>
                  <a:pt x="678455" y="4350876"/>
                </a:lnTo>
                <a:cubicBezTo>
                  <a:pt x="532007" y="4350876"/>
                  <a:pt x="413288" y="4232157"/>
                  <a:pt x="413287" y="4085709"/>
                </a:cubicBezTo>
                <a:cubicBezTo>
                  <a:pt x="413288" y="3939261"/>
                  <a:pt x="532007" y="3820541"/>
                  <a:pt x="678455" y="3820541"/>
                </a:cubicBezTo>
                <a:lnTo>
                  <a:pt x="930844" y="3820541"/>
                </a:lnTo>
                <a:lnTo>
                  <a:pt x="930844" y="3251239"/>
                </a:lnTo>
                <a:cubicBezTo>
                  <a:pt x="419935" y="3186221"/>
                  <a:pt x="22536" y="2758927"/>
                  <a:pt x="4029" y="2234922"/>
                </a:cubicBezTo>
                <a:cubicBezTo>
                  <a:pt x="1255" y="2226017"/>
                  <a:pt x="0" y="2216556"/>
                  <a:pt x="0" y="2206803"/>
                </a:cubicBezTo>
                <a:cubicBezTo>
                  <a:pt x="0" y="2145368"/>
                  <a:pt x="49803" y="2095565"/>
                  <a:pt x="111238" y="2095565"/>
                </a:cubicBezTo>
                <a:close/>
                <a:moveTo>
                  <a:pt x="1050366" y="0"/>
                </a:moveTo>
                <a:lnTo>
                  <a:pt x="1085642" y="0"/>
                </a:lnTo>
                <a:cubicBezTo>
                  <a:pt x="1458724" y="0"/>
                  <a:pt x="1761980" y="298955"/>
                  <a:pt x="1767734" y="670400"/>
                </a:cubicBezTo>
                <a:lnTo>
                  <a:pt x="1582354" y="670400"/>
                </a:lnTo>
                <a:cubicBezTo>
                  <a:pt x="1489769" y="670400"/>
                  <a:pt x="1414714" y="745455"/>
                  <a:pt x="1414714" y="838040"/>
                </a:cubicBezTo>
                <a:cubicBezTo>
                  <a:pt x="1414714" y="930625"/>
                  <a:pt x="1489769" y="1005680"/>
                  <a:pt x="1582354" y="1005680"/>
                </a:cubicBezTo>
                <a:lnTo>
                  <a:pt x="1769044" y="1005680"/>
                </a:lnTo>
                <a:lnTo>
                  <a:pt x="1769044" y="1319453"/>
                </a:lnTo>
                <a:lnTo>
                  <a:pt x="1582354" y="1319453"/>
                </a:lnTo>
                <a:cubicBezTo>
                  <a:pt x="1489769" y="1319453"/>
                  <a:pt x="1414714" y="1394508"/>
                  <a:pt x="1414714" y="1487093"/>
                </a:cubicBezTo>
                <a:cubicBezTo>
                  <a:pt x="1414714" y="1579678"/>
                  <a:pt x="1489769" y="1654733"/>
                  <a:pt x="1582354" y="1654733"/>
                </a:cubicBezTo>
                <a:lnTo>
                  <a:pt x="1769044" y="1654733"/>
                </a:lnTo>
                <a:lnTo>
                  <a:pt x="1769044" y="1968506"/>
                </a:lnTo>
                <a:lnTo>
                  <a:pt x="1582354" y="1968506"/>
                </a:lnTo>
                <a:cubicBezTo>
                  <a:pt x="1489769" y="1968506"/>
                  <a:pt x="1414714" y="2043561"/>
                  <a:pt x="1414714" y="2136146"/>
                </a:cubicBezTo>
                <a:cubicBezTo>
                  <a:pt x="1414714" y="2228731"/>
                  <a:pt x="1489769" y="2303786"/>
                  <a:pt x="1582354" y="2303786"/>
                </a:cubicBezTo>
                <a:lnTo>
                  <a:pt x="1758275" y="2303786"/>
                </a:lnTo>
                <a:cubicBezTo>
                  <a:pt x="1709241" y="2630669"/>
                  <a:pt x="1426601" y="2880360"/>
                  <a:pt x="1085642" y="2880360"/>
                </a:cubicBezTo>
                <a:lnTo>
                  <a:pt x="1050366" y="2880360"/>
                </a:lnTo>
                <a:cubicBezTo>
                  <a:pt x="709407" y="2880360"/>
                  <a:pt x="426767" y="2630669"/>
                  <a:pt x="377733" y="2303786"/>
                </a:cubicBezTo>
                <a:lnTo>
                  <a:pt x="549845" y="2303786"/>
                </a:lnTo>
                <a:cubicBezTo>
                  <a:pt x="642430" y="2303786"/>
                  <a:pt x="717485" y="2228731"/>
                  <a:pt x="717485" y="2136146"/>
                </a:cubicBezTo>
                <a:cubicBezTo>
                  <a:pt x="717485" y="2043561"/>
                  <a:pt x="642430" y="1968506"/>
                  <a:pt x="549845" y="1968506"/>
                </a:cubicBezTo>
                <a:lnTo>
                  <a:pt x="366964" y="1968506"/>
                </a:lnTo>
                <a:lnTo>
                  <a:pt x="366964" y="1654733"/>
                </a:lnTo>
                <a:lnTo>
                  <a:pt x="549845" y="1654733"/>
                </a:lnTo>
                <a:cubicBezTo>
                  <a:pt x="642430" y="1654733"/>
                  <a:pt x="717485" y="1579678"/>
                  <a:pt x="717485" y="1487093"/>
                </a:cubicBezTo>
                <a:cubicBezTo>
                  <a:pt x="717485" y="1394508"/>
                  <a:pt x="642430" y="1319453"/>
                  <a:pt x="549845" y="1319453"/>
                </a:cubicBezTo>
                <a:lnTo>
                  <a:pt x="366964" y="1319453"/>
                </a:lnTo>
                <a:lnTo>
                  <a:pt x="366964" y="1005680"/>
                </a:lnTo>
                <a:lnTo>
                  <a:pt x="549845" y="1005680"/>
                </a:lnTo>
                <a:cubicBezTo>
                  <a:pt x="642430" y="1005680"/>
                  <a:pt x="717485" y="930625"/>
                  <a:pt x="717485" y="838040"/>
                </a:cubicBezTo>
                <a:cubicBezTo>
                  <a:pt x="717485" y="745455"/>
                  <a:pt x="642430" y="670400"/>
                  <a:pt x="549845" y="670400"/>
                </a:cubicBezTo>
                <a:lnTo>
                  <a:pt x="368275" y="670400"/>
                </a:lnTo>
                <a:cubicBezTo>
                  <a:pt x="374028" y="298955"/>
                  <a:pt x="677284" y="0"/>
                  <a:pt x="1050366" y="0"/>
                </a:cubicBezTo>
                <a:close/>
              </a:path>
            </a:pathLst>
          </a:cu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46611" tIns="46611" rIns="46611" bIns="46611" numCol="1" spcCol="0" rtlCol="0" fromWordArt="0" anchor="ctr" anchorCtr="0" forceAA="0" compatLnSpc="1">
            <a:prstTxWarp prst="textNoShape">
              <a:avLst/>
            </a:prstTxWarp>
            <a:noAutofit/>
          </a:bodyPr>
          <a:lstStyle/>
          <a:p>
            <a:pPr algn="ctr" defTabSz="931831" fontAlgn="base">
              <a:spcBef>
                <a:spcPct val="0"/>
              </a:spcBef>
              <a:spcAft>
                <a:spcPct val="0"/>
              </a:spcAft>
              <a:defRPr/>
            </a:pPr>
            <a:endParaRPr lang="en-US" sz="1835" kern="0" dirty="0" err="1">
              <a:gradFill>
                <a:gsLst>
                  <a:gs pos="0">
                    <a:srgbClr val="FFFFFF"/>
                  </a:gs>
                  <a:gs pos="100000">
                    <a:srgbClr val="FFFFFF"/>
                  </a:gs>
                </a:gsLst>
                <a:lin ang="5400000" scaled="0"/>
              </a:gradFill>
              <a:ea typeface="Segoe UI" pitchFamily="34" charset="0"/>
              <a:cs typeface="Segoe UI" pitchFamily="34" charset="0"/>
            </a:endParaRPr>
          </a:p>
        </p:txBody>
      </p:sp>
      <p:sp>
        <p:nvSpPr>
          <p:cNvPr id="7" name="Title 5"/>
          <p:cNvSpPr>
            <a:spLocks noGrp="1"/>
          </p:cNvSpPr>
          <p:nvPr>
            <p:ph type="title" idx="4294967295"/>
          </p:nvPr>
        </p:nvSpPr>
        <p:spPr>
          <a:xfrm>
            <a:off x="461264" y="158737"/>
            <a:ext cx="3694118" cy="2413891"/>
          </a:xfrm>
          <a:prstGeom prst="rect">
            <a:avLst/>
          </a:prstGeom>
        </p:spPr>
        <p:txBody>
          <a:bodyPr anchor="ctr">
            <a:noAutofit/>
          </a:bodyPr>
          <a:lstStyle>
            <a:lvl1pPr>
              <a:defRPr sz="8795"/>
            </a:lvl1pPr>
          </a:lstStyle>
          <a:p>
            <a:r>
              <a:rPr lang="en-US" sz="8793" dirty="0">
                <a:solidFill>
                  <a:schemeClr val="bg1">
                    <a:alpha val="99000"/>
                  </a:schemeClr>
                </a:solidFill>
              </a:rPr>
              <a:t>Q&amp;A</a:t>
            </a:r>
          </a:p>
        </p:txBody>
      </p:sp>
    </p:spTree>
    <p:extLst>
      <p:ext uri="{BB962C8B-B14F-4D97-AF65-F5344CB8AC3E}">
        <p14:creationId xmlns:p14="http://schemas.microsoft.com/office/powerpoint/2010/main" val="374707358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all to Action">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5837"/>
            <a:ext cx="12192000" cy="6852165"/>
          </a:xfrm>
          <a:prstGeom prst="rect">
            <a:avLst/>
          </a:prstGeom>
        </p:spPr>
      </p:pic>
      <p:sp>
        <p:nvSpPr>
          <p:cNvPr id="8" name="Rectangle 7"/>
          <p:cNvSpPr/>
          <p:nvPr userDrawn="1"/>
        </p:nvSpPr>
        <p:spPr bwMode="auto">
          <a:xfrm>
            <a:off x="10187269" y="-1"/>
            <a:ext cx="2004732" cy="6855083"/>
          </a:xfrm>
          <a:prstGeom prst="rect">
            <a:avLst/>
          </a:prstGeom>
          <a:solidFill>
            <a:srgbClr val="8CC600"/>
          </a:solidFill>
          <a:ln w="9525" cap="flat" cmpd="sng" algn="ctr">
            <a:noFill/>
            <a:prstDash val="solid"/>
            <a:headEnd type="none" w="med" len="med"/>
            <a:tailEnd type="none" w="med" len="med"/>
          </a:ln>
          <a:effectLst/>
        </p:spPr>
        <p:txBody>
          <a:bodyPr vert="horz" wrap="square" lIns="93219" tIns="46609" rIns="93219" bIns="46609" numCol="1" rtlCol="0" anchor="ctr" anchorCtr="0" compatLnSpc="1">
            <a:prstTxWarp prst="textNoShape">
              <a:avLst/>
            </a:prstTxWarp>
          </a:bodyPr>
          <a:lstStyle/>
          <a:p>
            <a:pPr algn="ctr" defTabSz="931831" fontAlgn="base">
              <a:spcBef>
                <a:spcPct val="0"/>
              </a:spcBef>
              <a:spcAft>
                <a:spcPct val="0"/>
              </a:spcAft>
              <a:defRPr/>
            </a:pPr>
            <a:endParaRPr lang="en-US" sz="2243" kern="0" dirty="0">
              <a:gradFill>
                <a:gsLst>
                  <a:gs pos="0">
                    <a:srgbClr val="FFFFFF"/>
                  </a:gs>
                  <a:gs pos="100000">
                    <a:srgbClr val="FFFFFF"/>
                  </a:gs>
                </a:gsLst>
                <a:lin ang="5400000" scaled="0"/>
              </a:gradFill>
            </a:endParaRPr>
          </a:p>
        </p:txBody>
      </p:sp>
      <p:sp>
        <p:nvSpPr>
          <p:cNvPr id="9" name="Freeform 64"/>
          <p:cNvSpPr>
            <a:spLocks noEditPoints="1"/>
          </p:cNvSpPr>
          <p:nvPr userDrawn="1"/>
        </p:nvSpPr>
        <p:spPr bwMode="black">
          <a:xfrm flipH="1">
            <a:off x="10598292" y="233151"/>
            <a:ext cx="1182686" cy="90830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83909" tIns="41955" rIns="83909" bIns="41955" numCol="1" anchor="t" anchorCtr="0" compatLnSpc="1">
            <a:prstTxWarp prst="textNoShape">
              <a:avLst/>
            </a:prstTxWarp>
          </a:bodyPr>
          <a:lstStyle/>
          <a:p>
            <a:pPr defTabSz="932100">
              <a:defRPr/>
            </a:pPr>
            <a:endParaRPr lang="en-US" sz="1631" kern="0">
              <a:solidFill>
                <a:srgbClr val="292929"/>
              </a:solidFill>
            </a:endParaRPr>
          </a:p>
        </p:txBody>
      </p:sp>
      <p:sp>
        <p:nvSpPr>
          <p:cNvPr id="4" name="Text Placeholder 3"/>
          <p:cNvSpPr>
            <a:spLocks noGrp="1"/>
          </p:cNvSpPr>
          <p:nvPr>
            <p:ph type="body" sz="quarter" idx="10"/>
          </p:nvPr>
        </p:nvSpPr>
        <p:spPr>
          <a:xfrm>
            <a:off x="589801" y="233152"/>
            <a:ext cx="9310687" cy="6416675"/>
          </a:xfrm>
          <a:prstGeom prst="rect">
            <a:avLst/>
          </a:prstGeom>
        </p:spPr>
        <p:txBody>
          <a:bodyPr/>
          <a:lstStyle>
            <a:lvl1pPr marL="0" indent="0">
              <a:buNone/>
              <a:defRPr sz="3599"/>
            </a:lvl1pPr>
            <a:lvl2pPr>
              <a:defRPr sz="3599"/>
            </a:lvl2pPr>
            <a:lvl3pPr>
              <a:defRPr sz="3599"/>
            </a:lvl3pPr>
            <a:lvl4pPr>
              <a:defRPr sz="3599"/>
            </a:lvl4pPr>
            <a:lvl5pPr>
              <a:defRPr sz="3599"/>
            </a:lvl5pPr>
          </a:lstStyle>
          <a:p>
            <a:pPr lvl="0"/>
            <a:r>
              <a:rPr lang="en-US" dirty="0"/>
              <a:t>Click to edit Master text styles</a:t>
            </a:r>
          </a:p>
        </p:txBody>
      </p:sp>
    </p:spTree>
    <p:extLst>
      <p:ext uri="{BB962C8B-B14F-4D97-AF65-F5344CB8AC3E}">
        <p14:creationId xmlns:p14="http://schemas.microsoft.com/office/powerpoint/2010/main" val="1861283879"/>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End">
    <p:bg>
      <p:bgPr>
        <a:solidFill>
          <a:schemeClr val="tx2">
            <a:lumMod val="5000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1" y="0"/>
            <a:ext cx="12192000" cy="685800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098">
              <a:defRPr/>
            </a:pPr>
            <a:endParaRPr lang="en-US" sz="1799">
              <a:solidFill>
                <a:srgbClr val="FFFFFF"/>
              </a:solidFill>
            </a:endParaRPr>
          </a:p>
        </p:txBody>
      </p:sp>
      <p:sp>
        <p:nvSpPr>
          <p:cNvPr id="3" name="Text Box 3"/>
          <p:cNvSpPr txBox="1">
            <a:spLocks noChangeArrowheads="1"/>
          </p:cNvSpPr>
          <p:nvPr userDrawn="1"/>
        </p:nvSpPr>
        <p:spPr bwMode="blackWhite">
          <a:xfrm>
            <a:off x="450202" y="5503177"/>
            <a:ext cx="8639369" cy="720470"/>
          </a:xfrm>
          <a:prstGeom prst="rect">
            <a:avLst/>
          </a:prstGeom>
          <a:noFill/>
          <a:ln w="12700">
            <a:noFill/>
            <a:miter lim="800000"/>
            <a:headEnd type="none" w="sm" len="sm"/>
            <a:tailEnd type="none" w="sm" len="sm"/>
          </a:ln>
          <a:effectLst/>
        </p:spPr>
        <p:txBody>
          <a:bodyPr vert="horz" wrap="square" lIns="179212" tIns="143371" rIns="179212" bIns="143371" numCol="1" anchor="t" anchorCtr="0" compatLnSpc="1">
            <a:prstTxWarp prst="textNoShape">
              <a:avLst/>
            </a:prstTxWarp>
            <a:spAutoFit/>
          </a:bodyPr>
          <a:lstStyle/>
          <a:p>
            <a:pPr defTabSz="913475" eaLnBrk="0" hangingPunct="0">
              <a:defRPr/>
            </a:pPr>
            <a:r>
              <a:rPr lang="en-US" sz="686" dirty="0">
                <a:gradFill>
                  <a:gsLst>
                    <a:gs pos="0">
                      <a:srgbClr val="FFFFFF"/>
                    </a:gs>
                    <a:gs pos="100000">
                      <a:srgbClr val="FFFFFF"/>
                    </a:gs>
                  </a:gsLst>
                  <a:lin ang="5400000" scaled="0"/>
                </a:gradFill>
                <a:cs typeface="Segoe UI" pitchFamily="34" charset="0"/>
              </a:rPr>
              <a:t>© 2014 Microsoft Corporation. All rights reserved. Microsoft, Windows, Windows Vista and other product names are or may be registered trademarks and/or trademarks in the U.S. and/or other countries.</a:t>
            </a:r>
          </a:p>
          <a:p>
            <a:pPr defTabSz="913475" eaLnBrk="0" hangingPunct="0">
              <a:defRPr/>
            </a:pPr>
            <a:r>
              <a:rPr lang="en-US" sz="686" dirty="0">
                <a:gradFill>
                  <a:gsLst>
                    <a:gs pos="0">
                      <a:srgbClr val="FFFFFF"/>
                    </a:gs>
                    <a:gs pos="100000">
                      <a:srgbClr val="FFFFFF"/>
                    </a:gs>
                  </a:gsLst>
                  <a:lin ang="5400000" scaled="0"/>
                </a:gradFill>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667917" y="2968092"/>
            <a:ext cx="3223861" cy="690695"/>
          </a:xfrm>
          <a:prstGeom prst="rect">
            <a:avLst/>
          </a:prstGeom>
        </p:spPr>
      </p:pic>
    </p:spTree>
    <p:extLst>
      <p:ext uri="{BB962C8B-B14F-4D97-AF65-F5344CB8AC3E}">
        <p14:creationId xmlns:p14="http://schemas.microsoft.com/office/powerpoint/2010/main" val="1752746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620296" y="353094"/>
            <a:ext cx="10989093" cy="826002"/>
          </a:xfrm>
          <a:prstGeom prst="rect">
            <a:avLst/>
          </a:prstGeom>
        </p:spPr>
        <p:txBody>
          <a:bodyPr/>
          <a:lstStyle>
            <a:lvl1pPr>
              <a:defRPr>
                <a:solidFill>
                  <a:srgbClr val="008272"/>
                </a:solidFill>
                <a:latin typeface="Segoe UI Light" panose="020B0502040204020203" pitchFamily="34" charset="0"/>
                <a:cs typeface="Segoe UI Light" panose="020B0502040204020203" pitchFamily="34" charset="0"/>
              </a:defRPr>
            </a:lvl1pPr>
          </a:lstStyle>
          <a:p>
            <a:r>
              <a:rPr lang="en-US" dirty="0"/>
              <a:t>Click to edit title</a:t>
            </a:r>
          </a:p>
        </p:txBody>
      </p:sp>
    </p:spTree>
    <p:extLst>
      <p:ext uri="{BB962C8B-B14F-4D97-AF65-F5344CB8AC3E}">
        <p14:creationId xmlns:p14="http://schemas.microsoft.com/office/powerpoint/2010/main" val="29572038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1377" cy="6858972"/>
          </a:xfrm>
          <a:prstGeom prst="rect">
            <a:avLst/>
          </a:prstGeom>
        </p:spPr>
      </p:pic>
      <p:sp>
        <p:nvSpPr>
          <p:cNvPr id="9" name="Title 1"/>
          <p:cNvSpPr>
            <a:spLocks noGrp="1"/>
          </p:cNvSpPr>
          <p:nvPr>
            <p:ph type="title" hasCustomPrompt="1"/>
          </p:nvPr>
        </p:nvSpPr>
        <p:spPr bwMode="auto">
          <a:xfrm>
            <a:off x="269302" y="2084186"/>
            <a:ext cx="6276530" cy="1793104"/>
          </a:xfrm>
          <a:noFill/>
        </p:spPr>
        <p:txBody>
          <a:bodyPr lIns="146304" tIns="91440" rIns="146304" bIns="91440" anchor="t" anchorCtr="0"/>
          <a:lstStyle>
            <a:lvl1pPr>
              <a:defRPr sz="5294"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67683" y="3877270"/>
            <a:ext cx="6276530" cy="1703449"/>
          </a:xfrm>
        </p:spPr>
        <p:txBody>
          <a:bodyPr tIns="109728" bIns="109728">
            <a:noAutofit/>
          </a:bodyPr>
          <a:lstStyle>
            <a:lvl1pPr marL="0" indent="0">
              <a:spcBef>
                <a:spcPts val="0"/>
              </a:spcBef>
              <a:buNone/>
              <a:defRPr sz="3137">
                <a:gradFill>
                  <a:gsLst>
                    <a:gs pos="57576">
                      <a:srgbClr val="FFFFFF"/>
                    </a:gs>
                    <a:gs pos="35000">
                      <a:srgbClr val="FFFFFF"/>
                    </a:gs>
                  </a:gsLst>
                  <a:lin ang="5400000" scaled="0"/>
                </a:gradFill>
              </a:defRPr>
            </a:lvl1pPr>
          </a:lstStyle>
          <a:p>
            <a:pPr lvl="0"/>
            <a:r>
              <a:rPr lang="en-US" dirty="0"/>
              <a:t>Speaker Name</a:t>
            </a:r>
          </a:p>
        </p:txBody>
      </p:sp>
    </p:spTree>
    <p:extLst>
      <p:ext uri="{BB962C8B-B14F-4D97-AF65-F5344CB8AC3E}">
        <p14:creationId xmlns:p14="http://schemas.microsoft.com/office/powerpoint/2010/main" val="1710163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1"/>
            <a:ext cx="6273418" cy="1794661"/>
          </a:xfrm>
          <a:noFill/>
        </p:spPr>
        <p:txBody>
          <a:bodyPr lIns="146304" tIns="109728" rIns="146304" bIns="109728">
            <a:no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2" y="2075840"/>
            <a:ext cx="8067760" cy="1793104"/>
          </a:xfrm>
          <a:noFill/>
        </p:spPr>
        <p:txBody>
          <a:bodyPr lIns="146304" tIns="91440" rIns="146304" bIns="91440" anchor="t" anchorCtr="0"/>
          <a:lstStyle>
            <a:lvl1pPr>
              <a:defRPr sz="5294" spc="-98" baseline="0">
                <a:gradFill>
                  <a:gsLst>
                    <a:gs pos="3333">
                      <a:schemeClr val="tx2"/>
                    </a:gs>
                    <a:gs pos="39000">
                      <a:schemeClr val="tx2"/>
                    </a:gs>
                  </a:gsLst>
                  <a:lin ang="5400000" scaled="0"/>
                </a:gradFill>
              </a:defRPr>
            </a:lvl1pPr>
          </a:lstStyle>
          <a:p>
            <a:r>
              <a:rPr lang="en-US" dirty="0"/>
              <a:t>Presentation title</a:t>
            </a:r>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448585" y="6002431"/>
            <a:ext cx="1792850" cy="384107"/>
          </a:xfrm>
          <a:prstGeom prst="rect">
            <a:avLst/>
          </a:prstGeom>
        </p:spPr>
      </p:pic>
    </p:spTree>
    <p:extLst>
      <p:ext uri="{BB962C8B-B14F-4D97-AF65-F5344CB8AC3E}">
        <p14:creationId xmlns:p14="http://schemas.microsoft.com/office/powerpoint/2010/main" val="303836272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45136921"/>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75882976"/>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gradFill>
                  <a:gsLst>
                    <a:gs pos="1250">
                      <a:schemeClr val="tx2"/>
                    </a:gs>
                    <a:gs pos="99000">
                      <a:schemeClr val="tx2"/>
                    </a:gs>
                  </a:gsLst>
                  <a:lin ang="5400000" scaled="0"/>
                </a:gra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56209435"/>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6281456"/>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420188"/>
          </a:xfrm>
        </p:spPr>
        <p:txBody>
          <a:bodyPr wrap="square">
            <a:spAutoFit/>
          </a:bodyPr>
          <a:lstStyle>
            <a:lvl1pPr marL="0" indent="0">
              <a:spcBef>
                <a:spcPts val="1200"/>
              </a:spcBef>
              <a:buClr>
                <a:schemeClr val="tx1"/>
              </a:buClr>
              <a:buFont typeface="Wingdings" pitchFamily="2" charset="2"/>
              <a:buNone/>
              <a:defRPr sz="3529">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2420188"/>
          </a:xfrm>
        </p:spPr>
        <p:txBody>
          <a:bodyPr wrap="square">
            <a:spAutoFit/>
          </a:bodyPr>
          <a:lstStyle>
            <a:lvl1pPr marL="0" indent="0">
              <a:spcBef>
                <a:spcPts val="1200"/>
              </a:spcBef>
              <a:buClr>
                <a:schemeClr val="tx1"/>
              </a:buClr>
              <a:buFont typeface="Wingdings" pitchFamily="2" charset="2"/>
              <a:buNone/>
              <a:defRPr sz="3529">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539854"/>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420188"/>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2420188"/>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23824642"/>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377940"/>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2377940"/>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89353113"/>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377940"/>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2377940"/>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80024400"/>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2113096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9860674" cy="1793881"/>
          </a:xfrm>
          <a:noFill/>
        </p:spPr>
        <p:txBody>
          <a:bodyPr lIns="182880" tIns="146304" rIns="182880" bIns="146304">
            <a:no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135018908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45474873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50622322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7645450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91208376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7693557"/>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302974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906506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068213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defRPr/>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90043890"/>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40" y="6170059"/>
            <a:ext cx="11623331"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defRPr/>
            </a:pPr>
            <a:r>
              <a:rPr lang="en-US" sz="686" dirty="0">
                <a:gradFill>
                  <a:gsLst>
                    <a:gs pos="0">
                      <a:srgbClr val="505050"/>
                    </a:gs>
                    <a:gs pos="100000">
                      <a:srgbClr val="505050"/>
                    </a:gs>
                  </a:gsLst>
                  <a:lin ang="5400000" scaled="0"/>
                </a:gradFill>
                <a:cs typeface="Segoe UI" pitchFamily="34" charset="0"/>
              </a:rPr>
              <a:t>© 2014 Microsoft Corporation. All rights reserved. </a:t>
            </a:r>
          </a:p>
        </p:txBody>
      </p:sp>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450202" y="3083653"/>
            <a:ext cx="3223861" cy="690694"/>
          </a:xfrm>
          <a:prstGeom prst="rect">
            <a:avLst/>
          </a:prstGeom>
        </p:spPr>
      </p:pic>
    </p:spTree>
    <p:extLst>
      <p:ext uri="{BB962C8B-B14F-4D97-AF65-F5344CB8AC3E}">
        <p14:creationId xmlns:p14="http://schemas.microsoft.com/office/powerpoint/2010/main" val="979762298"/>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53146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4" name="Marcador de pie de página 3"/>
          <p:cNvSpPr>
            <a:spLocks noGrp="1"/>
          </p:cNvSpPr>
          <p:nvPr>
            <p:ph type="ftr" sz="quarter" idx="11"/>
          </p:nvPr>
        </p:nvSpPr>
        <p:spPr>
          <a:xfrm>
            <a:off x="4038600" y="6356351"/>
            <a:ext cx="4114800" cy="365125"/>
          </a:xfrm>
          <a:prstGeom prst="rect">
            <a:avLst/>
          </a:prstGeom>
        </p:spPr>
        <p:txBody>
          <a:bodyPr/>
          <a:lstStyle/>
          <a:p>
            <a:pPr defTabSz="914367">
              <a:defRPr/>
            </a:pPr>
            <a:endParaRPr lang="es-ES">
              <a:solidFill>
                <a:srgbClr val="505050"/>
              </a:solidFill>
            </a:endParaRPr>
          </a:p>
        </p:txBody>
      </p:sp>
    </p:spTree>
    <p:extLst>
      <p:ext uri="{BB962C8B-B14F-4D97-AF65-F5344CB8AC3E}">
        <p14:creationId xmlns:p14="http://schemas.microsoft.com/office/powerpoint/2010/main" val="190351841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5670380"/>
            <a:ext cx="8962384" cy="884990"/>
          </a:xfrm>
          <a:noFill/>
        </p:spPr>
        <p:txBody>
          <a:bodyPr lIns="146304" tIns="109728" rIns="146304" bIns="109728" anchor="b">
            <a:noAutofit/>
          </a:bodyPr>
          <a:lstStyle>
            <a:lvl1pPr marL="0" indent="0">
              <a:spcBef>
                <a:spcPts val="0"/>
              </a:spcBef>
              <a:buNone/>
              <a:defRPr sz="1961" spc="0" baseline="0">
                <a:gradFill>
                  <a:gsLst>
                    <a:gs pos="0">
                      <a:schemeClr val="tx1"/>
                    </a:gs>
                    <a:gs pos="100000">
                      <a:schemeClr val="tx1"/>
                    </a:gs>
                  </a:gsLst>
                  <a:lin ang="5400000" scaled="0"/>
                </a:gradFill>
                <a:latin typeface="+mn-lt"/>
              </a:defRPr>
            </a:lvl1pPr>
          </a:lstStyle>
          <a:p>
            <a:pPr lvl="0"/>
            <a:r>
              <a:rPr lang="en-US" dirty="0"/>
              <a:t>Speaker Name</a:t>
            </a:r>
          </a:p>
        </p:txBody>
      </p:sp>
      <p:sp>
        <p:nvSpPr>
          <p:cNvPr id="9" name="Title 1"/>
          <p:cNvSpPr>
            <a:spLocks noGrp="1"/>
          </p:cNvSpPr>
          <p:nvPr>
            <p:ph type="title" hasCustomPrompt="1"/>
          </p:nvPr>
        </p:nvSpPr>
        <p:spPr>
          <a:xfrm>
            <a:off x="269302" y="2075840"/>
            <a:ext cx="11653459" cy="1801436"/>
          </a:xfrm>
          <a:noFill/>
        </p:spPr>
        <p:txBody>
          <a:bodyPr lIns="146304" tIns="91440" rIns="146304" bIns="91440" anchor="t" anchorCtr="0"/>
          <a:lstStyle>
            <a:lvl1pPr>
              <a:defRPr sz="5294" spc="-98" baseline="0">
                <a:gradFill>
                  <a:gsLst>
                    <a:gs pos="3333">
                      <a:schemeClr val="tx1"/>
                    </a:gs>
                    <a:gs pos="39000">
                      <a:schemeClr val="tx1"/>
                    </a:gs>
                  </a:gsLst>
                  <a:lin ang="5400000" scaled="0"/>
                </a:gradFill>
              </a:defRPr>
            </a:lvl1pPr>
          </a:lstStyle>
          <a:p>
            <a:r>
              <a:rPr lang="en-US" dirty="0"/>
              <a:t>Presentation title</a:t>
            </a:r>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9930706" y="6006587"/>
            <a:ext cx="1813243" cy="387120"/>
          </a:xfrm>
          <a:prstGeom prst="rect">
            <a:avLst/>
          </a:prstGeom>
          <a:noFill/>
          <a:ln>
            <a:noFill/>
          </a:ln>
        </p:spPr>
      </p:pic>
      <p:sp>
        <p:nvSpPr>
          <p:cNvPr id="3" name="Text Placeholder 2"/>
          <p:cNvSpPr>
            <a:spLocks noGrp="1"/>
          </p:cNvSpPr>
          <p:nvPr>
            <p:ph type="body" sz="quarter" idx="13" hasCustomPrompt="1"/>
          </p:nvPr>
        </p:nvSpPr>
        <p:spPr>
          <a:xfrm>
            <a:off x="269303" y="301617"/>
            <a:ext cx="3584143" cy="567015"/>
          </a:xfrm>
        </p:spPr>
        <p:txBody>
          <a:bodyPr lIns="182880" tIns="146304" rIns="182880" bIns="146304"/>
          <a:lstStyle>
            <a:lvl1pPr marL="0" indent="0">
              <a:buNone/>
              <a:defRPr sz="1961">
                <a:latin typeface="+mn-lt"/>
              </a:defRPr>
            </a:lvl1pPr>
            <a:lvl2pPr marL="336145" indent="0">
              <a:buNone/>
              <a:defRPr sz="1961"/>
            </a:lvl2pPr>
            <a:lvl3pPr marL="560241" indent="0">
              <a:buNone/>
              <a:defRPr sz="1961"/>
            </a:lvl3pPr>
            <a:lvl4pPr marL="784338" indent="0">
              <a:buNone/>
              <a:defRPr sz="1961"/>
            </a:lvl4pPr>
            <a:lvl5pPr marL="1008435" indent="0">
              <a:buNone/>
              <a:defRPr sz="1961"/>
            </a:lvl5pPr>
          </a:lstStyle>
          <a:p>
            <a:pPr lvl="0"/>
            <a:r>
              <a:rPr lang="en-US" dirty="0"/>
              <a:t>Session Code Here</a:t>
            </a:r>
          </a:p>
        </p:txBody>
      </p:sp>
    </p:spTree>
    <p:extLst>
      <p:ext uri="{BB962C8B-B14F-4D97-AF65-F5344CB8AC3E}">
        <p14:creationId xmlns:p14="http://schemas.microsoft.com/office/powerpoint/2010/main" val="207339106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4406">
          <p15:clr>
            <a:srgbClr val="C35EA4"/>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slide - 2">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5670380"/>
            <a:ext cx="8962384" cy="884990"/>
          </a:xfrm>
          <a:noFill/>
        </p:spPr>
        <p:txBody>
          <a:bodyPr lIns="146304" tIns="109728" rIns="146304" bIns="109728" anchor="b">
            <a:noAutofit/>
          </a:bodyPr>
          <a:lstStyle>
            <a:lvl1pPr marL="0" indent="0">
              <a:spcBef>
                <a:spcPts val="0"/>
              </a:spcBef>
              <a:buNone/>
              <a:defRPr sz="1961" spc="0" baseline="0">
                <a:gradFill>
                  <a:gsLst>
                    <a:gs pos="0">
                      <a:schemeClr val="tx1"/>
                    </a:gs>
                    <a:gs pos="100000">
                      <a:schemeClr val="tx1"/>
                    </a:gs>
                  </a:gsLst>
                  <a:lin ang="5400000" scaled="0"/>
                </a:gradFill>
                <a:latin typeface="+mn-lt"/>
              </a:defRPr>
            </a:lvl1pPr>
          </a:lstStyle>
          <a:p>
            <a:pPr lvl="0"/>
            <a:r>
              <a:rPr lang="en-US" dirty="0"/>
              <a:t>Speaker Name</a:t>
            </a:r>
          </a:p>
        </p:txBody>
      </p:sp>
      <p:sp>
        <p:nvSpPr>
          <p:cNvPr id="9" name="Title 1"/>
          <p:cNvSpPr>
            <a:spLocks noGrp="1"/>
          </p:cNvSpPr>
          <p:nvPr>
            <p:ph type="title" hasCustomPrompt="1"/>
          </p:nvPr>
        </p:nvSpPr>
        <p:spPr>
          <a:xfrm>
            <a:off x="269302" y="2075840"/>
            <a:ext cx="11653459" cy="1801436"/>
          </a:xfrm>
          <a:noFill/>
        </p:spPr>
        <p:txBody>
          <a:bodyPr lIns="146304" tIns="91440" rIns="146304" bIns="91440" anchor="t" anchorCtr="0"/>
          <a:lstStyle>
            <a:lvl1pPr>
              <a:defRPr sz="5294" spc="-98" baseline="0">
                <a:gradFill>
                  <a:gsLst>
                    <a:gs pos="3333">
                      <a:schemeClr val="tx1"/>
                    </a:gs>
                    <a:gs pos="39000">
                      <a:schemeClr val="tx1"/>
                    </a:gs>
                  </a:gsLst>
                  <a:lin ang="5400000" scaled="0"/>
                </a:gradFill>
              </a:defRPr>
            </a:lvl1pPr>
          </a:lstStyle>
          <a:p>
            <a:r>
              <a:rPr lang="en-US" dirty="0"/>
              <a:t>Presentation title</a:t>
            </a:r>
          </a:p>
        </p:txBody>
      </p:sp>
      <p:sp>
        <p:nvSpPr>
          <p:cNvPr id="4" name="Freeform 3"/>
          <p:cNvSpPr>
            <a:spLocks noChangeAspect="1" noEditPoints="1"/>
          </p:cNvSpPr>
          <p:nvPr userDrawn="1"/>
        </p:nvSpPr>
        <p:spPr bwMode="black">
          <a:xfrm>
            <a:off x="10129868" y="5984140"/>
            <a:ext cx="1607625" cy="403448"/>
          </a:xfrm>
          <a:custGeom>
            <a:avLst/>
            <a:gdLst>
              <a:gd name="T0" fmla="*/ 336 w 2176"/>
              <a:gd name="T1" fmla="*/ 2 h 546"/>
              <a:gd name="T2" fmla="*/ 269 w 2176"/>
              <a:gd name="T3" fmla="*/ 2 h 546"/>
              <a:gd name="T4" fmla="*/ 48 w 2176"/>
              <a:gd name="T5" fmla="*/ 538 h 546"/>
              <a:gd name="T6" fmla="*/ 2128 w 2176"/>
              <a:gd name="T7" fmla="*/ 2 h 546"/>
              <a:gd name="T8" fmla="*/ 2176 w 2176"/>
              <a:gd name="T9" fmla="*/ 2 h 546"/>
              <a:gd name="T10" fmla="*/ 1049 w 2176"/>
              <a:gd name="T11" fmla="*/ 175 h 546"/>
              <a:gd name="T12" fmla="*/ 1025 w 2176"/>
              <a:gd name="T13" fmla="*/ 454 h 546"/>
              <a:gd name="T14" fmla="*/ 937 w 2176"/>
              <a:gd name="T15" fmla="*/ 473 h 546"/>
              <a:gd name="T16" fmla="*/ 892 w 2176"/>
              <a:gd name="T17" fmla="*/ 384 h 546"/>
              <a:gd name="T18" fmla="*/ 809 w 2176"/>
              <a:gd name="T19" fmla="*/ 394 h 546"/>
              <a:gd name="T20" fmla="*/ 975 w 2176"/>
              <a:gd name="T21" fmla="*/ 540 h 546"/>
              <a:gd name="T22" fmla="*/ 1048 w 2176"/>
              <a:gd name="T23" fmla="*/ 482 h 546"/>
              <a:gd name="T24" fmla="*/ 1131 w 2176"/>
              <a:gd name="T25" fmla="*/ 536 h 546"/>
              <a:gd name="T26" fmla="*/ 1293 w 2176"/>
              <a:gd name="T27" fmla="*/ 14 h 546"/>
              <a:gd name="T28" fmla="*/ 1238 w 2176"/>
              <a:gd name="T29" fmla="*/ 3 h 546"/>
              <a:gd name="T30" fmla="*/ 1207 w 2176"/>
              <a:gd name="T31" fmla="*/ 48 h 546"/>
              <a:gd name="T32" fmla="*/ 1237 w 2176"/>
              <a:gd name="T33" fmla="*/ 91 h 546"/>
              <a:gd name="T34" fmla="*/ 1293 w 2176"/>
              <a:gd name="T35" fmla="*/ 81 h 546"/>
              <a:gd name="T36" fmla="*/ 1216 w 2176"/>
              <a:gd name="T37" fmla="*/ 536 h 546"/>
              <a:gd name="T38" fmla="*/ 1216 w 2176"/>
              <a:gd name="T39" fmla="*/ 175 h 546"/>
              <a:gd name="T40" fmla="*/ 1457 w 2176"/>
              <a:gd name="T41" fmla="*/ 536 h 546"/>
              <a:gd name="T42" fmla="*/ 1376 w 2176"/>
              <a:gd name="T43" fmla="*/ 536 h 546"/>
              <a:gd name="T44" fmla="*/ 729 w 2176"/>
              <a:gd name="T45" fmla="*/ 213 h 546"/>
              <a:gd name="T46" fmla="*/ 573 w 2176"/>
              <a:gd name="T47" fmla="*/ 163 h 546"/>
              <a:gd name="T48" fmla="*/ 491 w 2176"/>
              <a:gd name="T49" fmla="*/ 226 h 546"/>
              <a:gd name="T50" fmla="*/ 460 w 2176"/>
              <a:gd name="T51" fmla="*/ 2 h 546"/>
              <a:gd name="T52" fmla="*/ 489 w 2176"/>
              <a:gd name="T53" fmla="*/ 537 h 546"/>
              <a:gd name="T54" fmla="*/ 509 w 2176"/>
              <a:gd name="T55" fmla="*/ 512 h 546"/>
              <a:gd name="T56" fmla="*/ 596 w 2176"/>
              <a:gd name="T57" fmla="*/ 546 h 546"/>
              <a:gd name="T58" fmla="*/ 754 w 2176"/>
              <a:gd name="T59" fmla="*/ 423 h 546"/>
              <a:gd name="T60" fmla="*/ 671 w 2176"/>
              <a:gd name="T61" fmla="*/ 400 h 546"/>
              <a:gd name="T62" fmla="*/ 578 w 2176"/>
              <a:gd name="T63" fmla="*/ 478 h 546"/>
              <a:gd name="T64" fmla="*/ 495 w 2176"/>
              <a:gd name="T65" fmla="*/ 421 h 546"/>
              <a:gd name="T66" fmla="*/ 496 w 2176"/>
              <a:gd name="T67" fmla="*/ 291 h 546"/>
              <a:gd name="T68" fmla="*/ 586 w 2176"/>
              <a:gd name="T69" fmla="*/ 226 h 546"/>
              <a:gd name="T70" fmla="*/ 672 w 2176"/>
              <a:gd name="T71" fmla="*/ 293 h 546"/>
              <a:gd name="T72" fmla="*/ 1866 w 2176"/>
              <a:gd name="T73" fmla="*/ 2 h 546"/>
              <a:gd name="T74" fmla="*/ 1783 w 2176"/>
              <a:gd name="T75" fmla="*/ 220 h 546"/>
              <a:gd name="T76" fmla="*/ 1716 w 2176"/>
              <a:gd name="T77" fmla="*/ 171 h 546"/>
              <a:gd name="T78" fmla="*/ 1561 w 2176"/>
              <a:gd name="T79" fmla="*/ 220 h 546"/>
              <a:gd name="T80" fmla="*/ 1526 w 2176"/>
              <a:gd name="T81" fmla="*/ 443 h 546"/>
              <a:gd name="T82" fmla="*/ 1665 w 2176"/>
              <a:gd name="T83" fmla="*/ 546 h 546"/>
              <a:gd name="T84" fmla="*/ 1763 w 2176"/>
              <a:gd name="T85" fmla="*/ 507 h 546"/>
              <a:gd name="T86" fmla="*/ 1785 w 2176"/>
              <a:gd name="T87" fmla="*/ 537 h 546"/>
              <a:gd name="T88" fmla="*/ 1778 w 2176"/>
              <a:gd name="T89" fmla="*/ 413 h 546"/>
              <a:gd name="T90" fmla="*/ 1692 w 2176"/>
              <a:gd name="T91" fmla="*/ 479 h 546"/>
              <a:gd name="T92" fmla="*/ 1607 w 2176"/>
              <a:gd name="T93" fmla="*/ 414 h 546"/>
              <a:gd name="T94" fmla="*/ 1624 w 2176"/>
              <a:gd name="T95" fmla="*/ 269 h 546"/>
              <a:gd name="T96" fmla="*/ 1732 w 2176"/>
              <a:gd name="T97" fmla="*/ 241 h 546"/>
              <a:gd name="T98" fmla="*/ 1786 w 2176"/>
              <a:gd name="T99" fmla="*/ 326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76" h="546">
                <a:moveTo>
                  <a:pt x="163" y="538"/>
                </a:moveTo>
                <a:cubicBezTo>
                  <a:pt x="116" y="538"/>
                  <a:pt x="116" y="538"/>
                  <a:pt x="116" y="538"/>
                </a:cubicBezTo>
                <a:cubicBezTo>
                  <a:pt x="336" y="2"/>
                  <a:pt x="336" y="2"/>
                  <a:pt x="336" y="2"/>
                </a:cubicBezTo>
                <a:cubicBezTo>
                  <a:pt x="384" y="2"/>
                  <a:pt x="384" y="2"/>
                  <a:pt x="384" y="2"/>
                </a:cubicBezTo>
                <a:lnTo>
                  <a:pt x="163" y="538"/>
                </a:lnTo>
                <a:close/>
                <a:moveTo>
                  <a:pt x="269" y="2"/>
                </a:moveTo>
                <a:cubicBezTo>
                  <a:pt x="221" y="2"/>
                  <a:pt x="221" y="2"/>
                  <a:pt x="221" y="2"/>
                </a:cubicBezTo>
                <a:cubicBezTo>
                  <a:pt x="0" y="538"/>
                  <a:pt x="0" y="538"/>
                  <a:pt x="0" y="538"/>
                </a:cubicBezTo>
                <a:cubicBezTo>
                  <a:pt x="48" y="538"/>
                  <a:pt x="48" y="538"/>
                  <a:pt x="48" y="538"/>
                </a:cubicBezTo>
                <a:lnTo>
                  <a:pt x="269" y="2"/>
                </a:lnTo>
                <a:close/>
                <a:moveTo>
                  <a:pt x="2176" y="2"/>
                </a:moveTo>
                <a:cubicBezTo>
                  <a:pt x="2128" y="2"/>
                  <a:pt x="2128" y="2"/>
                  <a:pt x="2128" y="2"/>
                </a:cubicBezTo>
                <a:cubicBezTo>
                  <a:pt x="1908" y="538"/>
                  <a:pt x="1908" y="538"/>
                  <a:pt x="1908" y="538"/>
                </a:cubicBezTo>
                <a:cubicBezTo>
                  <a:pt x="1955" y="538"/>
                  <a:pt x="1955" y="538"/>
                  <a:pt x="1955" y="538"/>
                </a:cubicBezTo>
                <a:lnTo>
                  <a:pt x="2176" y="2"/>
                </a:lnTo>
                <a:close/>
                <a:moveTo>
                  <a:pt x="1131" y="536"/>
                </a:moveTo>
                <a:cubicBezTo>
                  <a:pt x="1131" y="175"/>
                  <a:pt x="1131" y="175"/>
                  <a:pt x="1131" y="175"/>
                </a:cubicBezTo>
                <a:cubicBezTo>
                  <a:pt x="1049" y="175"/>
                  <a:pt x="1049" y="175"/>
                  <a:pt x="1049" y="175"/>
                </a:cubicBezTo>
                <a:cubicBezTo>
                  <a:pt x="1049" y="384"/>
                  <a:pt x="1049" y="384"/>
                  <a:pt x="1049" y="384"/>
                </a:cubicBezTo>
                <a:cubicBezTo>
                  <a:pt x="1049" y="399"/>
                  <a:pt x="1047" y="412"/>
                  <a:pt x="1042" y="424"/>
                </a:cubicBezTo>
                <a:cubicBezTo>
                  <a:pt x="1038" y="436"/>
                  <a:pt x="1032" y="446"/>
                  <a:pt x="1025" y="454"/>
                </a:cubicBezTo>
                <a:cubicBezTo>
                  <a:pt x="1017" y="462"/>
                  <a:pt x="1009" y="468"/>
                  <a:pt x="999" y="472"/>
                </a:cubicBezTo>
                <a:cubicBezTo>
                  <a:pt x="989" y="476"/>
                  <a:pt x="978" y="478"/>
                  <a:pt x="967" y="478"/>
                </a:cubicBezTo>
                <a:cubicBezTo>
                  <a:pt x="956" y="478"/>
                  <a:pt x="946" y="476"/>
                  <a:pt x="937" y="473"/>
                </a:cubicBezTo>
                <a:cubicBezTo>
                  <a:pt x="927" y="470"/>
                  <a:pt x="920" y="464"/>
                  <a:pt x="913" y="457"/>
                </a:cubicBezTo>
                <a:cubicBezTo>
                  <a:pt x="906" y="449"/>
                  <a:pt x="901" y="440"/>
                  <a:pt x="897" y="428"/>
                </a:cubicBezTo>
                <a:cubicBezTo>
                  <a:pt x="894" y="416"/>
                  <a:pt x="892" y="401"/>
                  <a:pt x="892" y="384"/>
                </a:cubicBezTo>
                <a:cubicBezTo>
                  <a:pt x="892" y="175"/>
                  <a:pt x="892" y="175"/>
                  <a:pt x="892" y="175"/>
                </a:cubicBezTo>
                <a:cubicBezTo>
                  <a:pt x="809" y="175"/>
                  <a:pt x="809" y="175"/>
                  <a:pt x="809" y="175"/>
                </a:cubicBezTo>
                <a:cubicBezTo>
                  <a:pt x="809" y="394"/>
                  <a:pt x="809" y="394"/>
                  <a:pt x="809" y="394"/>
                </a:cubicBezTo>
                <a:cubicBezTo>
                  <a:pt x="809" y="444"/>
                  <a:pt x="821" y="482"/>
                  <a:pt x="843" y="507"/>
                </a:cubicBezTo>
                <a:cubicBezTo>
                  <a:pt x="865" y="532"/>
                  <a:pt x="897" y="545"/>
                  <a:pt x="939" y="545"/>
                </a:cubicBezTo>
                <a:cubicBezTo>
                  <a:pt x="951" y="545"/>
                  <a:pt x="963" y="543"/>
                  <a:pt x="975" y="540"/>
                </a:cubicBezTo>
                <a:cubicBezTo>
                  <a:pt x="986" y="537"/>
                  <a:pt x="996" y="532"/>
                  <a:pt x="1005" y="526"/>
                </a:cubicBezTo>
                <a:cubicBezTo>
                  <a:pt x="1014" y="521"/>
                  <a:pt x="1022" y="514"/>
                  <a:pt x="1029" y="506"/>
                </a:cubicBezTo>
                <a:cubicBezTo>
                  <a:pt x="1037" y="499"/>
                  <a:pt x="1043" y="490"/>
                  <a:pt x="1048" y="482"/>
                </a:cubicBezTo>
                <a:cubicBezTo>
                  <a:pt x="1049" y="482"/>
                  <a:pt x="1049" y="482"/>
                  <a:pt x="1049" y="482"/>
                </a:cubicBezTo>
                <a:cubicBezTo>
                  <a:pt x="1049" y="536"/>
                  <a:pt x="1049" y="536"/>
                  <a:pt x="1049" y="536"/>
                </a:cubicBezTo>
                <a:lnTo>
                  <a:pt x="1131" y="536"/>
                </a:lnTo>
                <a:close/>
                <a:moveTo>
                  <a:pt x="1307" y="48"/>
                </a:moveTo>
                <a:cubicBezTo>
                  <a:pt x="1307" y="41"/>
                  <a:pt x="1306" y="35"/>
                  <a:pt x="1303" y="29"/>
                </a:cubicBezTo>
                <a:cubicBezTo>
                  <a:pt x="1301" y="23"/>
                  <a:pt x="1297" y="18"/>
                  <a:pt x="1293" y="14"/>
                </a:cubicBezTo>
                <a:cubicBezTo>
                  <a:pt x="1288" y="9"/>
                  <a:pt x="1283" y="6"/>
                  <a:pt x="1277" y="3"/>
                </a:cubicBezTo>
                <a:cubicBezTo>
                  <a:pt x="1271" y="1"/>
                  <a:pt x="1264" y="0"/>
                  <a:pt x="1257" y="0"/>
                </a:cubicBezTo>
                <a:cubicBezTo>
                  <a:pt x="1250" y="0"/>
                  <a:pt x="1244" y="1"/>
                  <a:pt x="1238" y="3"/>
                </a:cubicBezTo>
                <a:cubicBezTo>
                  <a:pt x="1232" y="6"/>
                  <a:pt x="1226" y="9"/>
                  <a:pt x="1222" y="13"/>
                </a:cubicBezTo>
                <a:cubicBezTo>
                  <a:pt x="1217" y="18"/>
                  <a:pt x="1214" y="23"/>
                  <a:pt x="1211" y="29"/>
                </a:cubicBezTo>
                <a:cubicBezTo>
                  <a:pt x="1209" y="34"/>
                  <a:pt x="1207" y="41"/>
                  <a:pt x="1207" y="48"/>
                </a:cubicBezTo>
                <a:cubicBezTo>
                  <a:pt x="1207" y="54"/>
                  <a:pt x="1209" y="60"/>
                  <a:pt x="1211" y="66"/>
                </a:cubicBezTo>
                <a:cubicBezTo>
                  <a:pt x="1214" y="72"/>
                  <a:pt x="1217" y="77"/>
                  <a:pt x="1221" y="81"/>
                </a:cubicBezTo>
                <a:cubicBezTo>
                  <a:pt x="1226" y="85"/>
                  <a:pt x="1231" y="88"/>
                  <a:pt x="1237" y="91"/>
                </a:cubicBezTo>
                <a:cubicBezTo>
                  <a:pt x="1243" y="93"/>
                  <a:pt x="1250" y="95"/>
                  <a:pt x="1257" y="95"/>
                </a:cubicBezTo>
                <a:cubicBezTo>
                  <a:pt x="1264" y="95"/>
                  <a:pt x="1271" y="93"/>
                  <a:pt x="1277" y="91"/>
                </a:cubicBezTo>
                <a:cubicBezTo>
                  <a:pt x="1283" y="88"/>
                  <a:pt x="1289" y="85"/>
                  <a:pt x="1293" y="81"/>
                </a:cubicBezTo>
                <a:cubicBezTo>
                  <a:pt x="1297" y="77"/>
                  <a:pt x="1301" y="72"/>
                  <a:pt x="1303" y="66"/>
                </a:cubicBezTo>
                <a:cubicBezTo>
                  <a:pt x="1306" y="60"/>
                  <a:pt x="1307" y="54"/>
                  <a:pt x="1307" y="48"/>
                </a:cubicBezTo>
                <a:moveTo>
                  <a:pt x="1216" y="536"/>
                </a:moveTo>
                <a:cubicBezTo>
                  <a:pt x="1297" y="536"/>
                  <a:pt x="1297" y="536"/>
                  <a:pt x="1297" y="536"/>
                </a:cubicBezTo>
                <a:cubicBezTo>
                  <a:pt x="1297" y="175"/>
                  <a:pt x="1297" y="175"/>
                  <a:pt x="1297" y="175"/>
                </a:cubicBezTo>
                <a:cubicBezTo>
                  <a:pt x="1216" y="175"/>
                  <a:pt x="1216" y="175"/>
                  <a:pt x="1216" y="175"/>
                </a:cubicBezTo>
                <a:lnTo>
                  <a:pt x="1216" y="536"/>
                </a:lnTo>
                <a:close/>
                <a:moveTo>
                  <a:pt x="1376" y="536"/>
                </a:moveTo>
                <a:cubicBezTo>
                  <a:pt x="1457" y="536"/>
                  <a:pt x="1457" y="536"/>
                  <a:pt x="1457" y="536"/>
                </a:cubicBezTo>
                <a:cubicBezTo>
                  <a:pt x="1457" y="2"/>
                  <a:pt x="1457" y="2"/>
                  <a:pt x="1457" y="2"/>
                </a:cubicBezTo>
                <a:cubicBezTo>
                  <a:pt x="1376" y="2"/>
                  <a:pt x="1376" y="2"/>
                  <a:pt x="1376" y="2"/>
                </a:cubicBezTo>
                <a:lnTo>
                  <a:pt x="1376" y="536"/>
                </a:lnTo>
                <a:close/>
                <a:moveTo>
                  <a:pt x="765" y="342"/>
                </a:moveTo>
                <a:cubicBezTo>
                  <a:pt x="765" y="317"/>
                  <a:pt x="762" y="294"/>
                  <a:pt x="756" y="272"/>
                </a:cubicBezTo>
                <a:cubicBezTo>
                  <a:pt x="750" y="249"/>
                  <a:pt x="741" y="230"/>
                  <a:pt x="729" y="213"/>
                </a:cubicBezTo>
                <a:cubicBezTo>
                  <a:pt x="717" y="196"/>
                  <a:pt x="701" y="183"/>
                  <a:pt x="682" y="173"/>
                </a:cubicBezTo>
                <a:cubicBezTo>
                  <a:pt x="663" y="163"/>
                  <a:pt x="640" y="158"/>
                  <a:pt x="613" y="158"/>
                </a:cubicBezTo>
                <a:cubicBezTo>
                  <a:pt x="599" y="158"/>
                  <a:pt x="585" y="160"/>
                  <a:pt x="573" y="163"/>
                </a:cubicBezTo>
                <a:cubicBezTo>
                  <a:pt x="561" y="166"/>
                  <a:pt x="549" y="171"/>
                  <a:pt x="539" y="177"/>
                </a:cubicBezTo>
                <a:cubicBezTo>
                  <a:pt x="529" y="183"/>
                  <a:pt x="520" y="190"/>
                  <a:pt x="512" y="199"/>
                </a:cubicBezTo>
                <a:cubicBezTo>
                  <a:pt x="504" y="207"/>
                  <a:pt x="497" y="216"/>
                  <a:pt x="491" y="226"/>
                </a:cubicBezTo>
                <a:cubicBezTo>
                  <a:pt x="489" y="226"/>
                  <a:pt x="489" y="226"/>
                  <a:pt x="489" y="226"/>
                </a:cubicBezTo>
                <a:cubicBezTo>
                  <a:pt x="489" y="2"/>
                  <a:pt x="489" y="2"/>
                  <a:pt x="489" y="2"/>
                </a:cubicBezTo>
                <a:cubicBezTo>
                  <a:pt x="460" y="2"/>
                  <a:pt x="460" y="2"/>
                  <a:pt x="460" y="2"/>
                </a:cubicBezTo>
                <a:cubicBezTo>
                  <a:pt x="406" y="133"/>
                  <a:pt x="406" y="133"/>
                  <a:pt x="406" y="133"/>
                </a:cubicBezTo>
                <a:cubicBezTo>
                  <a:pt x="406" y="537"/>
                  <a:pt x="406" y="537"/>
                  <a:pt x="406" y="537"/>
                </a:cubicBezTo>
                <a:cubicBezTo>
                  <a:pt x="489" y="537"/>
                  <a:pt x="489" y="537"/>
                  <a:pt x="489" y="537"/>
                </a:cubicBezTo>
                <a:cubicBezTo>
                  <a:pt x="489" y="490"/>
                  <a:pt x="489" y="490"/>
                  <a:pt x="489" y="490"/>
                </a:cubicBezTo>
                <a:cubicBezTo>
                  <a:pt x="491" y="490"/>
                  <a:pt x="491" y="490"/>
                  <a:pt x="491" y="490"/>
                </a:cubicBezTo>
                <a:cubicBezTo>
                  <a:pt x="496" y="498"/>
                  <a:pt x="502" y="505"/>
                  <a:pt x="509" y="512"/>
                </a:cubicBezTo>
                <a:cubicBezTo>
                  <a:pt x="515" y="519"/>
                  <a:pt x="523" y="525"/>
                  <a:pt x="532" y="530"/>
                </a:cubicBezTo>
                <a:cubicBezTo>
                  <a:pt x="540" y="535"/>
                  <a:pt x="550" y="539"/>
                  <a:pt x="561" y="542"/>
                </a:cubicBezTo>
                <a:cubicBezTo>
                  <a:pt x="571" y="544"/>
                  <a:pt x="583" y="546"/>
                  <a:pt x="596" y="546"/>
                </a:cubicBezTo>
                <a:cubicBezTo>
                  <a:pt x="623" y="546"/>
                  <a:pt x="647" y="541"/>
                  <a:pt x="668" y="530"/>
                </a:cubicBezTo>
                <a:cubicBezTo>
                  <a:pt x="689" y="520"/>
                  <a:pt x="707" y="506"/>
                  <a:pt x="721" y="488"/>
                </a:cubicBezTo>
                <a:cubicBezTo>
                  <a:pt x="736" y="470"/>
                  <a:pt x="747" y="448"/>
                  <a:pt x="754" y="423"/>
                </a:cubicBezTo>
                <a:cubicBezTo>
                  <a:pt x="761" y="398"/>
                  <a:pt x="765" y="371"/>
                  <a:pt x="765" y="342"/>
                </a:cubicBezTo>
                <a:moveTo>
                  <a:pt x="678" y="341"/>
                </a:moveTo>
                <a:cubicBezTo>
                  <a:pt x="678" y="363"/>
                  <a:pt x="676" y="383"/>
                  <a:pt x="671" y="400"/>
                </a:cubicBezTo>
                <a:cubicBezTo>
                  <a:pt x="667" y="418"/>
                  <a:pt x="660" y="432"/>
                  <a:pt x="651" y="443"/>
                </a:cubicBezTo>
                <a:cubicBezTo>
                  <a:pt x="643" y="455"/>
                  <a:pt x="632" y="463"/>
                  <a:pt x="620" y="469"/>
                </a:cubicBezTo>
                <a:cubicBezTo>
                  <a:pt x="607" y="475"/>
                  <a:pt x="593" y="478"/>
                  <a:pt x="578" y="478"/>
                </a:cubicBezTo>
                <a:cubicBezTo>
                  <a:pt x="565" y="478"/>
                  <a:pt x="553" y="475"/>
                  <a:pt x="542" y="470"/>
                </a:cubicBezTo>
                <a:cubicBezTo>
                  <a:pt x="531" y="466"/>
                  <a:pt x="522" y="459"/>
                  <a:pt x="514" y="450"/>
                </a:cubicBezTo>
                <a:cubicBezTo>
                  <a:pt x="506" y="442"/>
                  <a:pt x="500" y="432"/>
                  <a:pt x="495" y="421"/>
                </a:cubicBezTo>
                <a:cubicBezTo>
                  <a:pt x="491" y="410"/>
                  <a:pt x="488" y="397"/>
                  <a:pt x="488" y="384"/>
                </a:cubicBezTo>
                <a:cubicBezTo>
                  <a:pt x="488" y="336"/>
                  <a:pt x="488" y="336"/>
                  <a:pt x="488" y="336"/>
                </a:cubicBezTo>
                <a:cubicBezTo>
                  <a:pt x="488" y="319"/>
                  <a:pt x="491" y="304"/>
                  <a:pt x="496" y="291"/>
                </a:cubicBezTo>
                <a:cubicBezTo>
                  <a:pt x="500" y="278"/>
                  <a:pt x="507" y="266"/>
                  <a:pt x="516" y="257"/>
                </a:cubicBezTo>
                <a:cubicBezTo>
                  <a:pt x="524" y="247"/>
                  <a:pt x="534" y="240"/>
                  <a:pt x="546" y="234"/>
                </a:cubicBezTo>
                <a:cubicBezTo>
                  <a:pt x="558" y="229"/>
                  <a:pt x="571" y="226"/>
                  <a:pt x="586" y="226"/>
                </a:cubicBezTo>
                <a:cubicBezTo>
                  <a:pt x="601" y="226"/>
                  <a:pt x="614" y="229"/>
                  <a:pt x="625" y="234"/>
                </a:cubicBezTo>
                <a:cubicBezTo>
                  <a:pt x="636" y="240"/>
                  <a:pt x="646" y="247"/>
                  <a:pt x="654" y="257"/>
                </a:cubicBezTo>
                <a:cubicBezTo>
                  <a:pt x="662" y="267"/>
                  <a:pt x="668" y="279"/>
                  <a:pt x="672" y="293"/>
                </a:cubicBezTo>
                <a:cubicBezTo>
                  <a:pt x="676" y="307"/>
                  <a:pt x="678" y="323"/>
                  <a:pt x="678" y="341"/>
                </a:cubicBezTo>
                <a:moveTo>
                  <a:pt x="1866" y="537"/>
                </a:moveTo>
                <a:cubicBezTo>
                  <a:pt x="1866" y="2"/>
                  <a:pt x="1866" y="2"/>
                  <a:pt x="1866" y="2"/>
                </a:cubicBezTo>
                <a:cubicBezTo>
                  <a:pt x="1785" y="2"/>
                  <a:pt x="1785" y="2"/>
                  <a:pt x="1785" y="2"/>
                </a:cubicBezTo>
                <a:cubicBezTo>
                  <a:pt x="1785" y="220"/>
                  <a:pt x="1785" y="220"/>
                  <a:pt x="1785" y="220"/>
                </a:cubicBezTo>
                <a:cubicBezTo>
                  <a:pt x="1783" y="220"/>
                  <a:pt x="1783" y="220"/>
                  <a:pt x="1783" y="220"/>
                </a:cubicBezTo>
                <a:cubicBezTo>
                  <a:pt x="1779" y="213"/>
                  <a:pt x="1773" y="206"/>
                  <a:pt x="1767" y="199"/>
                </a:cubicBezTo>
                <a:cubicBezTo>
                  <a:pt x="1760" y="192"/>
                  <a:pt x="1753" y="187"/>
                  <a:pt x="1744" y="182"/>
                </a:cubicBezTo>
                <a:cubicBezTo>
                  <a:pt x="1736" y="177"/>
                  <a:pt x="1726" y="173"/>
                  <a:pt x="1716" y="171"/>
                </a:cubicBezTo>
                <a:cubicBezTo>
                  <a:pt x="1705" y="168"/>
                  <a:pt x="1693" y="167"/>
                  <a:pt x="1681" y="167"/>
                </a:cubicBezTo>
                <a:cubicBezTo>
                  <a:pt x="1656" y="167"/>
                  <a:pt x="1633" y="171"/>
                  <a:pt x="1613" y="181"/>
                </a:cubicBezTo>
                <a:cubicBezTo>
                  <a:pt x="1592" y="190"/>
                  <a:pt x="1575" y="203"/>
                  <a:pt x="1561" y="220"/>
                </a:cubicBezTo>
                <a:cubicBezTo>
                  <a:pt x="1546" y="238"/>
                  <a:pt x="1535" y="259"/>
                  <a:pt x="1527" y="283"/>
                </a:cubicBezTo>
                <a:cubicBezTo>
                  <a:pt x="1519" y="308"/>
                  <a:pt x="1515" y="335"/>
                  <a:pt x="1515" y="365"/>
                </a:cubicBezTo>
                <a:cubicBezTo>
                  <a:pt x="1515" y="394"/>
                  <a:pt x="1519" y="420"/>
                  <a:pt x="1526" y="443"/>
                </a:cubicBezTo>
                <a:cubicBezTo>
                  <a:pt x="1534" y="465"/>
                  <a:pt x="1544" y="484"/>
                  <a:pt x="1558" y="500"/>
                </a:cubicBezTo>
                <a:cubicBezTo>
                  <a:pt x="1571" y="515"/>
                  <a:pt x="1587" y="526"/>
                  <a:pt x="1605" y="534"/>
                </a:cubicBezTo>
                <a:cubicBezTo>
                  <a:pt x="1624" y="542"/>
                  <a:pt x="1643" y="546"/>
                  <a:pt x="1665" y="546"/>
                </a:cubicBezTo>
                <a:cubicBezTo>
                  <a:pt x="1679" y="546"/>
                  <a:pt x="1693" y="544"/>
                  <a:pt x="1705" y="541"/>
                </a:cubicBezTo>
                <a:cubicBezTo>
                  <a:pt x="1717" y="538"/>
                  <a:pt x="1728" y="533"/>
                  <a:pt x="1737" y="528"/>
                </a:cubicBezTo>
                <a:cubicBezTo>
                  <a:pt x="1747" y="522"/>
                  <a:pt x="1756" y="515"/>
                  <a:pt x="1763" y="507"/>
                </a:cubicBezTo>
                <a:cubicBezTo>
                  <a:pt x="1771" y="499"/>
                  <a:pt x="1778" y="490"/>
                  <a:pt x="1783" y="480"/>
                </a:cubicBezTo>
                <a:cubicBezTo>
                  <a:pt x="1785" y="480"/>
                  <a:pt x="1785" y="480"/>
                  <a:pt x="1785" y="480"/>
                </a:cubicBezTo>
                <a:cubicBezTo>
                  <a:pt x="1785" y="537"/>
                  <a:pt x="1785" y="537"/>
                  <a:pt x="1785" y="537"/>
                </a:cubicBezTo>
                <a:lnTo>
                  <a:pt x="1866" y="537"/>
                </a:lnTo>
                <a:close/>
                <a:moveTo>
                  <a:pt x="1786" y="366"/>
                </a:moveTo>
                <a:cubicBezTo>
                  <a:pt x="1786" y="384"/>
                  <a:pt x="1783" y="399"/>
                  <a:pt x="1778" y="413"/>
                </a:cubicBezTo>
                <a:cubicBezTo>
                  <a:pt x="1773" y="427"/>
                  <a:pt x="1767" y="439"/>
                  <a:pt x="1758" y="449"/>
                </a:cubicBezTo>
                <a:cubicBezTo>
                  <a:pt x="1750" y="458"/>
                  <a:pt x="1740" y="466"/>
                  <a:pt x="1728" y="471"/>
                </a:cubicBezTo>
                <a:cubicBezTo>
                  <a:pt x="1717" y="476"/>
                  <a:pt x="1705" y="479"/>
                  <a:pt x="1692" y="479"/>
                </a:cubicBezTo>
                <a:cubicBezTo>
                  <a:pt x="1679" y="479"/>
                  <a:pt x="1667" y="477"/>
                  <a:pt x="1656" y="472"/>
                </a:cubicBezTo>
                <a:cubicBezTo>
                  <a:pt x="1644" y="467"/>
                  <a:pt x="1635" y="460"/>
                  <a:pt x="1626" y="450"/>
                </a:cubicBezTo>
                <a:cubicBezTo>
                  <a:pt x="1618" y="440"/>
                  <a:pt x="1612" y="428"/>
                  <a:pt x="1607" y="414"/>
                </a:cubicBezTo>
                <a:cubicBezTo>
                  <a:pt x="1602" y="399"/>
                  <a:pt x="1600" y="382"/>
                  <a:pt x="1600" y="363"/>
                </a:cubicBezTo>
                <a:cubicBezTo>
                  <a:pt x="1600" y="343"/>
                  <a:pt x="1602" y="325"/>
                  <a:pt x="1606" y="309"/>
                </a:cubicBezTo>
                <a:cubicBezTo>
                  <a:pt x="1610" y="294"/>
                  <a:pt x="1616" y="280"/>
                  <a:pt x="1624" y="269"/>
                </a:cubicBezTo>
                <a:cubicBezTo>
                  <a:pt x="1632" y="257"/>
                  <a:pt x="1642" y="249"/>
                  <a:pt x="1654" y="242"/>
                </a:cubicBezTo>
                <a:cubicBezTo>
                  <a:pt x="1667" y="236"/>
                  <a:pt x="1681" y="233"/>
                  <a:pt x="1697" y="233"/>
                </a:cubicBezTo>
                <a:cubicBezTo>
                  <a:pt x="1709" y="233"/>
                  <a:pt x="1721" y="236"/>
                  <a:pt x="1732" y="241"/>
                </a:cubicBezTo>
                <a:cubicBezTo>
                  <a:pt x="1743" y="245"/>
                  <a:pt x="1752" y="252"/>
                  <a:pt x="1760" y="260"/>
                </a:cubicBezTo>
                <a:cubicBezTo>
                  <a:pt x="1768" y="269"/>
                  <a:pt x="1774" y="279"/>
                  <a:pt x="1779" y="290"/>
                </a:cubicBezTo>
                <a:cubicBezTo>
                  <a:pt x="1783" y="301"/>
                  <a:pt x="1786" y="313"/>
                  <a:pt x="1786" y="326"/>
                </a:cubicBezTo>
                <a:lnTo>
                  <a:pt x="1786" y="366"/>
                </a:lnTo>
                <a:close/>
              </a:path>
            </a:pathLst>
          </a:custGeom>
          <a:solidFill>
            <a:srgbClr val="404040"/>
          </a:solidFill>
          <a:ln>
            <a:noFill/>
          </a:ln>
        </p:spPr>
        <p:txBody>
          <a:bodyPr vert="horz" wrap="square" lIns="89642" tIns="44821" rIns="89642" bIns="44821" numCol="1" anchor="t" anchorCtr="0" compatLnSpc="1">
            <a:prstTxWarp prst="textNoShape">
              <a:avLst/>
            </a:prstTxWarp>
          </a:bodyPr>
          <a:lstStyle/>
          <a:p>
            <a:pPr defTabSz="914367"/>
            <a:endParaRPr lang="en-US" sz="1765" dirty="0">
              <a:solidFill>
                <a:srgbClr val="404040"/>
              </a:solidFill>
            </a:endParaRPr>
          </a:p>
        </p:txBody>
      </p:sp>
      <p:sp>
        <p:nvSpPr>
          <p:cNvPr id="6" name="Text Placeholder 2"/>
          <p:cNvSpPr>
            <a:spLocks noGrp="1"/>
          </p:cNvSpPr>
          <p:nvPr>
            <p:ph type="body" sz="quarter" idx="13" hasCustomPrompt="1"/>
          </p:nvPr>
        </p:nvSpPr>
        <p:spPr>
          <a:xfrm>
            <a:off x="269303" y="301617"/>
            <a:ext cx="3584143" cy="567015"/>
          </a:xfrm>
        </p:spPr>
        <p:txBody>
          <a:bodyPr lIns="182880" tIns="146304" rIns="182880" bIns="146304"/>
          <a:lstStyle>
            <a:lvl1pPr marL="0" indent="0">
              <a:buNone/>
              <a:defRPr sz="1961">
                <a:latin typeface="+mn-lt"/>
              </a:defRPr>
            </a:lvl1pPr>
            <a:lvl2pPr marL="336145" indent="0">
              <a:buNone/>
              <a:defRPr sz="1961"/>
            </a:lvl2pPr>
            <a:lvl3pPr marL="560241" indent="0">
              <a:buNone/>
              <a:defRPr sz="1961"/>
            </a:lvl3pPr>
            <a:lvl4pPr marL="784338" indent="0">
              <a:buNone/>
              <a:defRPr sz="1961"/>
            </a:lvl4pPr>
            <a:lvl5pPr marL="1008435" indent="0">
              <a:buNone/>
              <a:defRPr sz="1961"/>
            </a:lvl5pPr>
          </a:lstStyle>
          <a:p>
            <a:pPr lvl="0"/>
            <a:r>
              <a:rPr lang="en-US" dirty="0"/>
              <a:t>Session Code Here</a:t>
            </a:r>
          </a:p>
        </p:txBody>
      </p:sp>
    </p:spTree>
    <p:extLst>
      <p:ext uri="{BB962C8B-B14F-4D97-AF65-F5344CB8AC3E}">
        <p14:creationId xmlns:p14="http://schemas.microsoft.com/office/powerpoint/2010/main" val="18902204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4406">
          <p15:clr>
            <a:srgbClr val="C35EA4"/>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184808"/>
          </a:xfrm>
        </p:spPr>
        <p:txBody>
          <a:bodyPr>
            <a:spAutoFit/>
          </a:bodyPr>
          <a:lstStyle>
            <a:lvl3pPr>
              <a:defRPr sz="2353"/>
            </a:lvl3pPr>
            <a:lvl4pPr>
              <a:defRPr sz="1961"/>
            </a:lvl4pPr>
            <a:lvl5pPr>
              <a:defRPr sz="196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99350743"/>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Content - 2">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317113" y="1635896"/>
            <a:ext cx="8605649" cy="4931036"/>
          </a:xfrm>
        </p:spPr>
        <p:txBody>
          <a:bodyPr wrap="square">
            <a:noAutofit/>
          </a:bodyPr>
          <a:lstStyle>
            <a:lvl3pPr>
              <a:defRPr sz="2353"/>
            </a:lvl3pPr>
            <a:lvl4pPr>
              <a:defRPr sz="1961"/>
            </a:lvl4pPr>
            <a:lvl5pPr>
              <a:defRPr sz="196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1"/>
          </p:nvPr>
        </p:nvSpPr>
        <p:spPr>
          <a:xfrm>
            <a:off x="277582" y="1635896"/>
            <a:ext cx="2689274" cy="4931036"/>
          </a:xfrm>
        </p:spPr>
        <p:txBody>
          <a:bodyPr>
            <a:noAutofit/>
          </a:bodyPr>
          <a:lstStyle>
            <a:lvl1pPr marL="0" indent="0">
              <a:buNone/>
              <a:defRPr kumimoji="0" lang="en-US" sz="2353" b="0" i="0" u="none" strike="noStrike" kern="1200" cap="none" spc="0" normalizeH="0" baseline="0" dirty="0" smtClean="0">
                <a:ln>
                  <a:noFill/>
                </a:ln>
                <a:gradFill>
                  <a:gsLst>
                    <a:gs pos="100000">
                      <a:srgbClr val="000000">
                        <a:lumMod val="75000"/>
                        <a:lumOff val="25000"/>
                      </a:srgbClr>
                    </a:gs>
                    <a:gs pos="0">
                      <a:srgbClr val="000000">
                        <a:lumMod val="75000"/>
                        <a:lumOff val="25000"/>
                      </a:srgbClr>
                    </a:gs>
                  </a:gsLst>
                  <a:lin ang="5400000" scaled="0"/>
                </a:gradFill>
                <a:effectLst/>
                <a:uLnTx/>
                <a:uFillTx/>
                <a:latin typeface="+mn-lt"/>
                <a:ea typeface="+mj-ea"/>
                <a:cs typeface="+mj-cs"/>
              </a:defRPr>
            </a:lvl1pPr>
          </a:lstStyle>
          <a:p>
            <a:pPr marL="0" marR="0" lvl="0" indent="0" algn="l" defTabSz="896157" rtl="0" eaLnBrk="1" fontAlgn="auto" latinLnBrk="0" hangingPunct="1">
              <a:lnSpc>
                <a:spcPct val="100000"/>
              </a:lnSpc>
              <a:spcBef>
                <a:spcPct val="0"/>
              </a:spcBef>
              <a:spcAft>
                <a:spcPts val="0"/>
              </a:spcAft>
              <a:buClrTx/>
              <a:buSzTx/>
              <a:tabLst/>
              <a:defRPr/>
            </a:pPr>
            <a:r>
              <a:rPr lang="en-US"/>
              <a:t>Click to edit Master text styles</a:t>
            </a:r>
          </a:p>
        </p:txBody>
      </p:sp>
    </p:spTree>
    <p:extLst>
      <p:ext uri="{BB962C8B-B14F-4D97-AF65-F5344CB8AC3E}">
        <p14:creationId xmlns:p14="http://schemas.microsoft.com/office/powerpoint/2010/main" val="498231435"/>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Only Large">
    <p:spTree>
      <p:nvGrpSpPr>
        <p:cNvPr id="1" name=""/>
        <p:cNvGrpSpPr/>
        <p:nvPr/>
      </p:nvGrpSpPr>
      <p:grpSpPr>
        <a:xfrm>
          <a:off x="0" y="0"/>
          <a:ext cx="0" cy="0"/>
          <a:chOff x="0" y="0"/>
          <a:chExt cx="0" cy="0"/>
        </a:xfrm>
      </p:grpSpPr>
      <p:sp>
        <p:nvSpPr>
          <p:cNvPr id="2" name="Title 1"/>
          <p:cNvSpPr>
            <a:spLocks noGrp="1"/>
          </p:cNvSpPr>
          <p:nvPr>
            <p:ph type="title"/>
          </p:nvPr>
        </p:nvSpPr>
        <p:spPr>
          <a:xfrm>
            <a:off x="1165664" y="2084173"/>
            <a:ext cx="9860672" cy="1793104"/>
          </a:xfrm>
        </p:spPr>
        <p:txBody>
          <a:bodyPr/>
          <a:lstStyle>
            <a:lvl1pPr>
              <a:defRPr sz="4705" baseline="0"/>
            </a:lvl1pPr>
          </a:lstStyle>
          <a:p>
            <a:r>
              <a:rPr lang="en-US"/>
              <a:t>Click to edit Master title style</a:t>
            </a:r>
            <a:endParaRPr lang="en-US" dirty="0"/>
          </a:p>
        </p:txBody>
      </p:sp>
    </p:spTree>
    <p:extLst>
      <p:ext uri="{BB962C8B-B14F-4D97-AF65-F5344CB8AC3E}">
        <p14:creationId xmlns:p14="http://schemas.microsoft.com/office/powerpoint/2010/main" val="485380358"/>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1" hasCustomPrompt="1"/>
          </p:nvPr>
        </p:nvSpPr>
        <p:spPr>
          <a:xfrm>
            <a:off x="277582" y="1635896"/>
            <a:ext cx="2689274" cy="4931036"/>
          </a:xfrm>
        </p:spPr>
        <p:txBody>
          <a:bodyPr>
            <a:noAutofit/>
          </a:bodyPr>
          <a:lstStyle>
            <a:lvl1pPr marL="336145" indent="-336145">
              <a:buNone/>
              <a:defRPr kumimoji="0" lang="en-US" sz="2353" b="0" i="0" u="none" strike="noStrike" kern="1200" cap="none" spc="0" normalizeH="0" baseline="0" dirty="0" smtClean="0">
                <a:ln>
                  <a:noFill/>
                </a:ln>
                <a:gradFill>
                  <a:gsLst>
                    <a:gs pos="100000">
                      <a:srgbClr val="000000">
                        <a:lumMod val="75000"/>
                        <a:lumOff val="25000"/>
                      </a:srgbClr>
                    </a:gs>
                    <a:gs pos="0">
                      <a:srgbClr val="000000">
                        <a:lumMod val="75000"/>
                        <a:lumOff val="25000"/>
                      </a:srgbClr>
                    </a:gs>
                  </a:gsLst>
                  <a:lin ang="5400000" scaled="0"/>
                </a:gradFill>
                <a:effectLst/>
                <a:uLnTx/>
                <a:uFillTx/>
                <a:latin typeface="+mn-lt"/>
                <a:ea typeface="+mj-ea"/>
                <a:cs typeface="+mj-cs"/>
              </a:defRPr>
            </a:lvl1pPr>
          </a:lstStyle>
          <a:p>
            <a:pPr marL="0" marR="0" lvl="0" indent="0" algn="l" defTabSz="896157" rtl="0" eaLnBrk="1" fontAlgn="auto" latinLnBrk="0" hangingPunct="1">
              <a:lnSpc>
                <a:spcPct val="100000"/>
              </a:lnSpc>
              <a:spcBef>
                <a:spcPct val="0"/>
              </a:spcBef>
              <a:spcAft>
                <a:spcPts val="0"/>
              </a:spcAft>
              <a:buClrTx/>
              <a:buSzTx/>
              <a:tabLst/>
              <a:defRPr/>
            </a:pPr>
            <a:r>
              <a:rPr lang="en-US" dirty="0"/>
              <a:t>Click to edit</a:t>
            </a:r>
            <a:br>
              <a:rPr lang="en-US" dirty="0"/>
            </a:br>
            <a:r>
              <a:rPr lang="en-US" dirty="0"/>
              <a:t>Master text styles</a:t>
            </a:r>
          </a:p>
        </p:txBody>
      </p:sp>
    </p:spTree>
    <p:extLst>
      <p:ext uri="{BB962C8B-B14F-4D97-AF65-F5344CB8AC3E}">
        <p14:creationId xmlns:p14="http://schemas.microsoft.com/office/powerpoint/2010/main" val="2903973269"/>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lor Shape &amp; Color Background">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751364" y="2980724"/>
            <a:ext cx="7171401" cy="896552"/>
          </a:xfrm>
        </p:spPr>
        <p:txBody>
          <a:bodyPr wrap="square" lIns="182880" tIns="146304" rIns="182880" bIns="146304" anchor="ctr">
            <a:noAutofit/>
          </a:bodyPr>
          <a:lstStyle>
            <a:lvl1pPr marL="0" indent="0">
              <a:lnSpc>
                <a:spcPct val="95000"/>
              </a:lnSpc>
              <a:spcBef>
                <a:spcPts val="0"/>
              </a:spcBef>
              <a:spcAft>
                <a:spcPts val="1600"/>
              </a:spcAft>
              <a:buNone/>
              <a:defRPr lang="en-US" sz="3529" kern="1200" dirty="0" smtClean="0">
                <a:gradFill>
                  <a:gsLst>
                    <a:gs pos="28302">
                      <a:schemeClr val="tx1">
                        <a:lumMod val="75000"/>
                        <a:lumOff val="25000"/>
                      </a:schemeClr>
                    </a:gs>
                    <a:gs pos="67000">
                      <a:schemeClr val="tx1">
                        <a:lumMod val="75000"/>
                        <a:lumOff val="25000"/>
                      </a:schemeClr>
                    </a:gs>
                  </a:gsLst>
                  <a:lin ang="5400000" scaled="0"/>
                </a:gradFill>
                <a:latin typeface="+mj-lt"/>
                <a:ea typeface="+mn-ea"/>
                <a:cs typeface="+mn-cs"/>
              </a:defRPr>
            </a:lvl1pPr>
            <a:lvl2pPr>
              <a:lnSpc>
                <a:spcPct val="100000"/>
              </a:lnSpc>
              <a:spcBef>
                <a:spcPts val="800"/>
              </a:spcBef>
              <a:defRPr sz="1863">
                <a:solidFill>
                  <a:srgbClr val="FFFFFF"/>
                </a:solidFill>
              </a:defRPr>
            </a:lvl2pPr>
            <a:lvl3pPr>
              <a:lnSpc>
                <a:spcPct val="100000"/>
              </a:lnSpc>
              <a:spcBef>
                <a:spcPts val="800"/>
              </a:spcBef>
              <a:defRPr sz="1863">
                <a:solidFill>
                  <a:srgbClr val="FFFFFF"/>
                </a:solidFill>
              </a:defRPr>
            </a:lvl3pPr>
            <a:lvl4pPr>
              <a:lnSpc>
                <a:spcPct val="100000"/>
              </a:lnSpc>
              <a:spcBef>
                <a:spcPts val="800"/>
              </a:spcBef>
              <a:defRPr sz="1863">
                <a:solidFill>
                  <a:srgbClr val="FFFFFF"/>
                </a:solidFill>
              </a:defRPr>
            </a:lvl4pPr>
            <a:lvl5pPr>
              <a:lnSpc>
                <a:spcPct val="100000"/>
              </a:lnSpc>
              <a:spcBef>
                <a:spcPts val="800"/>
              </a:spcBef>
              <a:defRPr sz="1863">
                <a:solidFill>
                  <a:srgbClr val="FFFFFF"/>
                </a:solidFill>
              </a:defRPr>
            </a:lvl5pPr>
          </a:lstStyle>
          <a:p>
            <a:pPr marL="0" lvl="0" indent="0" algn="l" defTabSz="896157" rtl="0" eaLnBrk="1" latinLnBrk="0" hangingPunct="1">
              <a:spcBef>
                <a:spcPct val="20000"/>
              </a:spcBef>
            </a:pPr>
            <a:r>
              <a:rPr lang="en-US"/>
              <a:t>Click to edit Master text styles</a:t>
            </a:r>
          </a:p>
        </p:txBody>
      </p:sp>
      <p:sp>
        <p:nvSpPr>
          <p:cNvPr id="15" name="Title 1"/>
          <p:cNvSpPr>
            <a:spLocks noGrp="1"/>
          </p:cNvSpPr>
          <p:nvPr>
            <p:ph type="ctrTitle" hasCustomPrompt="1"/>
          </p:nvPr>
        </p:nvSpPr>
        <p:spPr>
          <a:xfrm>
            <a:off x="269240" y="1507552"/>
            <a:ext cx="3854647" cy="3842896"/>
          </a:xfrm>
          <a:custGeom>
            <a:avLst/>
            <a:gdLst>
              <a:gd name="connsiteX0" fmla="*/ 0 w 2431552"/>
              <a:gd name="connsiteY0" fmla="*/ 0 h 576072"/>
              <a:gd name="connsiteX1" fmla="*/ 2431552 w 2431552"/>
              <a:gd name="connsiteY1" fmla="*/ 0 h 576072"/>
              <a:gd name="connsiteX2" fmla="*/ 2431552 w 2431552"/>
              <a:gd name="connsiteY2" fmla="*/ 576072 h 576072"/>
              <a:gd name="connsiteX3" fmla="*/ 0 w 2431552"/>
              <a:gd name="connsiteY3" fmla="*/ 576072 h 576072"/>
              <a:gd name="connsiteX4" fmla="*/ 0 w 2431552"/>
              <a:gd name="connsiteY4" fmla="*/ 0 h 576072"/>
              <a:gd name="connsiteX0" fmla="*/ 0 w 2610228"/>
              <a:gd name="connsiteY0" fmla="*/ 704193 h 1280265"/>
              <a:gd name="connsiteX1" fmla="*/ 2610228 w 2610228"/>
              <a:gd name="connsiteY1" fmla="*/ 0 h 1280265"/>
              <a:gd name="connsiteX2" fmla="*/ 2431552 w 2610228"/>
              <a:gd name="connsiteY2" fmla="*/ 1280265 h 1280265"/>
              <a:gd name="connsiteX3" fmla="*/ 0 w 2610228"/>
              <a:gd name="connsiteY3" fmla="*/ 1280265 h 1280265"/>
              <a:gd name="connsiteX4" fmla="*/ 0 w 2610228"/>
              <a:gd name="connsiteY4" fmla="*/ 704193 h 1280265"/>
              <a:gd name="connsiteX0" fmla="*/ 0 w 2620739"/>
              <a:gd name="connsiteY0" fmla="*/ 704193 h 2037009"/>
              <a:gd name="connsiteX1" fmla="*/ 2610228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620739"/>
              <a:gd name="connsiteY0" fmla="*/ 483476 h 1816292"/>
              <a:gd name="connsiteX1" fmla="*/ 2389511 w 2620739"/>
              <a:gd name="connsiteY1" fmla="*/ 0 h 1816292"/>
              <a:gd name="connsiteX2" fmla="*/ 2620739 w 2620739"/>
              <a:gd name="connsiteY2" fmla="*/ 1816292 h 1816292"/>
              <a:gd name="connsiteX3" fmla="*/ 0 w 2620739"/>
              <a:gd name="connsiteY3" fmla="*/ 1059548 h 1816292"/>
              <a:gd name="connsiteX4" fmla="*/ 0 w 2620739"/>
              <a:gd name="connsiteY4" fmla="*/ 483476 h 1816292"/>
              <a:gd name="connsiteX0" fmla="*/ 0 w 2620739"/>
              <a:gd name="connsiteY0" fmla="*/ 704193 h 2037009"/>
              <a:gd name="connsiteX1" fmla="*/ 2589207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862477"/>
              <a:gd name="connsiteY0" fmla="*/ 0 h 2425892"/>
              <a:gd name="connsiteX1" fmla="*/ 2830945 w 2862477"/>
              <a:gd name="connsiteY1" fmla="*/ 388883 h 2425892"/>
              <a:gd name="connsiteX2" fmla="*/ 2862477 w 2862477"/>
              <a:gd name="connsiteY2" fmla="*/ 2425892 h 2425892"/>
              <a:gd name="connsiteX3" fmla="*/ 241738 w 2862477"/>
              <a:gd name="connsiteY3" fmla="*/ 1669148 h 2425892"/>
              <a:gd name="connsiteX4" fmla="*/ 0 w 2862477"/>
              <a:gd name="connsiteY4" fmla="*/ 0 h 2425892"/>
              <a:gd name="connsiteX0" fmla="*/ 0 w 2862477"/>
              <a:gd name="connsiteY0" fmla="*/ 0 h 2804265"/>
              <a:gd name="connsiteX1" fmla="*/ 2830945 w 2862477"/>
              <a:gd name="connsiteY1" fmla="*/ 388883 h 2804265"/>
              <a:gd name="connsiteX2" fmla="*/ 2862477 w 2862477"/>
              <a:gd name="connsiteY2" fmla="*/ 2425892 h 2804265"/>
              <a:gd name="connsiteX3" fmla="*/ 21021 w 2862477"/>
              <a:gd name="connsiteY3" fmla="*/ 2804265 h 2804265"/>
              <a:gd name="connsiteX4" fmla="*/ 0 w 2862477"/>
              <a:gd name="connsiteY4" fmla="*/ 0 h 2804265"/>
              <a:gd name="connsiteX0" fmla="*/ 0 w 2967580"/>
              <a:gd name="connsiteY0" fmla="*/ 0 h 2961920"/>
              <a:gd name="connsiteX1" fmla="*/ 2936048 w 2967580"/>
              <a:gd name="connsiteY1" fmla="*/ 546538 h 2961920"/>
              <a:gd name="connsiteX2" fmla="*/ 2967580 w 2967580"/>
              <a:gd name="connsiteY2" fmla="*/ 2583547 h 2961920"/>
              <a:gd name="connsiteX3" fmla="*/ 126124 w 2967580"/>
              <a:gd name="connsiteY3" fmla="*/ 2961920 h 2961920"/>
              <a:gd name="connsiteX4" fmla="*/ 0 w 2967580"/>
              <a:gd name="connsiteY4" fmla="*/ 0 h 2961920"/>
              <a:gd name="connsiteX0" fmla="*/ 10511 w 2841456"/>
              <a:gd name="connsiteY0" fmla="*/ 0 h 2814775"/>
              <a:gd name="connsiteX1" fmla="*/ 2809924 w 2841456"/>
              <a:gd name="connsiteY1" fmla="*/ 399393 h 2814775"/>
              <a:gd name="connsiteX2" fmla="*/ 2841456 w 2841456"/>
              <a:gd name="connsiteY2" fmla="*/ 2436402 h 2814775"/>
              <a:gd name="connsiteX3" fmla="*/ 0 w 2841456"/>
              <a:gd name="connsiteY3" fmla="*/ 2814775 h 2814775"/>
              <a:gd name="connsiteX4" fmla="*/ 10511 w 2841456"/>
              <a:gd name="connsiteY4" fmla="*/ 0 h 2814775"/>
              <a:gd name="connsiteX0" fmla="*/ 10511 w 2845941"/>
              <a:gd name="connsiteY0" fmla="*/ 0 h 2814775"/>
              <a:gd name="connsiteX1" fmla="*/ 2842437 w 2845941"/>
              <a:gd name="connsiteY1" fmla="*/ 415742 h 2814775"/>
              <a:gd name="connsiteX2" fmla="*/ 2841456 w 2845941"/>
              <a:gd name="connsiteY2" fmla="*/ 2436402 h 2814775"/>
              <a:gd name="connsiteX3" fmla="*/ 0 w 2845941"/>
              <a:gd name="connsiteY3" fmla="*/ 2814775 h 2814775"/>
              <a:gd name="connsiteX4" fmla="*/ 10511 w 2845941"/>
              <a:gd name="connsiteY4" fmla="*/ 0 h 2814775"/>
              <a:gd name="connsiteX0" fmla="*/ 10511 w 2841456"/>
              <a:gd name="connsiteY0" fmla="*/ 0 h 2814775"/>
              <a:gd name="connsiteX1" fmla="*/ 2834309 w 2841456"/>
              <a:gd name="connsiteY1" fmla="*/ 391219 h 2814775"/>
              <a:gd name="connsiteX2" fmla="*/ 2841456 w 2841456"/>
              <a:gd name="connsiteY2" fmla="*/ 2436402 h 2814775"/>
              <a:gd name="connsiteX3" fmla="*/ 0 w 2841456"/>
              <a:gd name="connsiteY3" fmla="*/ 2814775 h 2814775"/>
              <a:gd name="connsiteX4" fmla="*/ 10511 w 2841456"/>
              <a:gd name="connsiteY4" fmla="*/ 0 h 2814775"/>
              <a:gd name="connsiteX0" fmla="*/ 3504 w 2834449"/>
              <a:gd name="connsiteY0" fmla="*/ 0 h 2847473"/>
              <a:gd name="connsiteX1" fmla="*/ 2827302 w 2834449"/>
              <a:gd name="connsiteY1" fmla="*/ 391219 h 2847473"/>
              <a:gd name="connsiteX2" fmla="*/ 2834449 w 2834449"/>
              <a:gd name="connsiteY2" fmla="*/ 2436402 h 2847473"/>
              <a:gd name="connsiteX3" fmla="*/ 1122 w 2834449"/>
              <a:gd name="connsiteY3" fmla="*/ 2847473 h 2847473"/>
              <a:gd name="connsiteX4" fmla="*/ 3504 w 2834449"/>
              <a:gd name="connsiteY4" fmla="*/ 0 h 2847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449" h="2847473">
                <a:moveTo>
                  <a:pt x="3504" y="0"/>
                </a:moveTo>
                <a:lnTo>
                  <a:pt x="2827302" y="391219"/>
                </a:lnTo>
                <a:cubicBezTo>
                  <a:pt x="2830806" y="1070222"/>
                  <a:pt x="2830945" y="1757399"/>
                  <a:pt x="2834449" y="2436402"/>
                </a:cubicBezTo>
                <a:lnTo>
                  <a:pt x="1122" y="2847473"/>
                </a:lnTo>
                <a:cubicBezTo>
                  <a:pt x="4626" y="1909215"/>
                  <a:pt x="0" y="938258"/>
                  <a:pt x="3504" y="0"/>
                </a:cubicBezTo>
                <a:close/>
              </a:path>
            </a:pathLst>
          </a:custGeom>
          <a:solidFill>
            <a:schemeClr val="tx2"/>
          </a:solidFill>
          <a:ln>
            <a:noFill/>
          </a:ln>
          <a:extLst/>
        </p:spPr>
        <p:txBody>
          <a:bodyPr vert="horz" wrap="square" lIns="182880" tIns="146304" rIns="182880" bIns="146304" numCol="1" anchor="ctr" anchorCtr="0" compatLnSpc="1">
            <a:prstTxWarp prst="textNoShape">
              <a:avLst/>
            </a:prstTxWarp>
            <a:noAutofit/>
          </a:bodyPr>
          <a:lstStyle>
            <a:lvl1pPr>
              <a:lnSpc>
                <a:spcPct val="95000"/>
              </a:lnSpc>
              <a:defRPr lang="en-US" sz="3921" kern="1200" dirty="0" smtClean="0">
                <a:gradFill>
                  <a:gsLst>
                    <a:gs pos="0">
                      <a:srgbClr val="FFFFFF"/>
                    </a:gs>
                    <a:gs pos="100000">
                      <a:srgbClr val="FFFFFF"/>
                    </a:gs>
                  </a:gsLst>
                  <a:lin ang="5400000" scaled="0"/>
                </a:gradFill>
                <a:latin typeface="Segoe UI Light"/>
                <a:ea typeface="ＭＳ Ｐゴシック" charset="0"/>
                <a:cs typeface="Segoe UI Light"/>
              </a:defRPr>
            </a:lvl1pPr>
          </a:lstStyle>
          <a:p>
            <a:pPr marL="0" lvl="0" indent="0" algn="l" defTabSz="1218774" rtl="0" eaLnBrk="1" fontAlgn="base" latinLnBrk="0" hangingPunct="1">
              <a:lnSpc>
                <a:spcPct val="100000"/>
              </a:lnSpc>
              <a:spcBef>
                <a:spcPct val="0"/>
              </a:spcBef>
              <a:spcAft>
                <a:spcPct val="0"/>
              </a:spcAft>
              <a:buFontTx/>
              <a:buNone/>
            </a:pPr>
            <a:r>
              <a:rPr lang="en-US" dirty="0"/>
              <a:t>Click to edit master title style</a:t>
            </a:r>
          </a:p>
        </p:txBody>
      </p:sp>
    </p:spTree>
    <p:extLst>
      <p:ext uri="{BB962C8B-B14F-4D97-AF65-F5344CB8AC3E}">
        <p14:creationId xmlns:p14="http://schemas.microsoft.com/office/powerpoint/2010/main" val="2493880494"/>
      </p:ext>
    </p:extLst>
  </p:cSld>
  <p:clrMapOvr>
    <a:masterClrMapping/>
  </p:clrMapOvr>
  <p:transition>
    <p:fade/>
  </p:transition>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lor Shape &amp; Color Background w/ Title">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751364" y="2980724"/>
            <a:ext cx="7171401" cy="896552"/>
          </a:xfrm>
        </p:spPr>
        <p:txBody>
          <a:bodyPr vert="horz" wrap="square" lIns="182880" tIns="146304" rIns="182880" bIns="146304" rtlCol="0" anchor="ctr">
            <a:noAutofit/>
          </a:bodyPr>
          <a:lstStyle>
            <a:lvl1pPr marL="0" indent="0">
              <a:buNone/>
              <a:defRPr lang="en-US" sz="3529" kern="1200" dirty="0" smtClean="0">
                <a:gradFill>
                  <a:gsLst>
                    <a:gs pos="8491">
                      <a:schemeClr val="tx1">
                        <a:lumMod val="75000"/>
                        <a:lumOff val="25000"/>
                      </a:schemeClr>
                    </a:gs>
                    <a:gs pos="100000">
                      <a:schemeClr val="tx1">
                        <a:lumMod val="75000"/>
                        <a:lumOff val="25000"/>
                      </a:schemeClr>
                    </a:gs>
                  </a:gsLst>
                  <a:lin ang="5400000" scaled="0"/>
                </a:gradFill>
                <a:latin typeface="+mj-lt"/>
                <a:ea typeface="+mn-ea"/>
                <a:cs typeface="+mn-cs"/>
              </a:defRPr>
            </a:lvl1pPr>
          </a:lstStyle>
          <a:p>
            <a:pPr marL="0" lvl="0" indent="0" algn="l" defTabSz="896157" rtl="0" eaLnBrk="1" latinLnBrk="0" hangingPunct="1">
              <a:spcBef>
                <a:spcPct val="20000"/>
              </a:spcBef>
              <a:spcAft>
                <a:spcPts val="1600"/>
              </a:spcAft>
            </a:pPr>
            <a:r>
              <a:rPr lang="en-US"/>
              <a:t>Click to edit Master text styles</a:t>
            </a:r>
          </a:p>
        </p:txBody>
      </p:sp>
      <p:sp>
        <p:nvSpPr>
          <p:cNvPr id="6" name="Text Placeholder 8"/>
          <p:cNvSpPr>
            <a:spLocks noGrp="1"/>
          </p:cNvSpPr>
          <p:nvPr>
            <p:ph type="body" sz="quarter" idx="16" hasCustomPrompt="1"/>
          </p:nvPr>
        </p:nvSpPr>
        <p:spPr>
          <a:xfrm>
            <a:off x="269242" y="291070"/>
            <a:ext cx="11653522" cy="896552"/>
          </a:xfrm>
        </p:spPr>
        <p:txBody>
          <a:bodyPr vert="horz" lIns="182880" tIns="146304" rIns="182880" bIns="146304" rtlCol="0" anchor="t">
            <a:noAutofit/>
          </a:bodyPr>
          <a:lstStyle>
            <a:lvl1pPr marL="0" indent="0"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lvl="0">
              <a:spcBef>
                <a:spcPct val="0"/>
              </a:spcBef>
            </a:pPr>
            <a:r>
              <a:rPr lang="en-US" dirty="0"/>
              <a:t>Click to edit master text styles</a:t>
            </a:r>
          </a:p>
        </p:txBody>
      </p:sp>
      <p:sp>
        <p:nvSpPr>
          <p:cNvPr id="5" name="Title 1"/>
          <p:cNvSpPr>
            <a:spLocks noGrp="1"/>
          </p:cNvSpPr>
          <p:nvPr>
            <p:ph type="ctrTitle" hasCustomPrompt="1"/>
          </p:nvPr>
        </p:nvSpPr>
        <p:spPr>
          <a:xfrm>
            <a:off x="269240" y="1507552"/>
            <a:ext cx="3854647" cy="3842896"/>
          </a:xfrm>
          <a:custGeom>
            <a:avLst/>
            <a:gdLst>
              <a:gd name="connsiteX0" fmla="*/ 0 w 2431552"/>
              <a:gd name="connsiteY0" fmla="*/ 0 h 576072"/>
              <a:gd name="connsiteX1" fmla="*/ 2431552 w 2431552"/>
              <a:gd name="connsiteY1" fmla="*/ 0 h 576072"/>
              <a:gd name="connsiteX2" fmla="*/ 2431552 w 2431552"/>
              <a:gd name="connsiteY2" fmla="*/ 576072 h 576072"/>
              <a:gd name="connsiteX3" fmla="*/ 0 w 2431552"/>
              <a:gd name="connsiteY3" fmla="*/ 576072 h 576072"/>
              <a:gd name="connsiteX4" fmla="*/ 0 w 2431552"/>
              <a:gd name="connsiteY4" fmla="*/ 0 h 576072"/>
              <a:gd name="connsiteX0" fmla="*/ 0 w 2610228"/>
              <a:gd name="connsiteY0" fmla="*/ 704193 h 1280265"/>
              <a:gd name="connsiteX1" fmla="*/ 2610228 w 2610228"/>
              <a:gd name="connsiteY1" fmla="*/ 0 h 1280265"/>
              <a:gd name="connsiteX2" fmla="*/ 2431552 w 2610228"/>
              <a:gd name="connsiteY2" fmla="*/ 1280265 h 1280265"/>
              <a:gd name="connsiteX3" fmla="*/ 0 w 2610228"/>
              <a:gd name="connsiteY3" fmla="*/ 1280265 h 1280265"/>
              <a:gd name="connsiteX4" fmla="*/ 0 w 2610228"/>
              <a:gd name="connsiteY4" fmla="*/ 704193 h 1280265"/>
              <a:gd name="connsiteX0" fmla="*/ 0 w 2620739"/>
              <a:gd name="connsiteY0" fmla="*/ 704193 h 2037009"/>
              <a:gd name="connsiteX1" fmla="*/ 2610228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620739"/>
              <a:gd name="connsiteY0" fmla="*/ 483476 h 1816292"/>
              <a:gd name="connsiteX1" fmla="*/ 2389511 w 2620739"/>
              <a:gd name="connsiteY1" fmla="*/ 0 h 1816292"/>
              <a:gd name="connsiteX2" fmla="*/ 2620739 w 2620739"/>
              <a:gd name="connsiteY2" fmla="*/ 1816292 h 1816292"/>
              <a:gd name="connsiteX3" fmla="*/ 0 w 2620739"/>
              <a:gd name="connsiteY3" fmla="*/ 1059548 h 1816292"/>
              <a:gd name="connsiteX4" fmla="*/ 0 w 2620739"/>
              <a:gd name="connsiteY4" fmla="*/ 483476 h 1816292"/>
              <a:gd name="connsiteX0" fmla="*/ 0 w 2620739"/>
              <a:gd name="connsiteY0" fmla="*/ 704193 h 2037009"/>
              <a:gd name="connsiteX1" fmla="*/ 2589207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862477"/>
              <a:gd name="connsiteY0" fmla="*/ 0 h 2425892"/>
              <a:gd name="connsiteX1" fmla="*/ 2830945 w 2862477"/>
              <a:gd name="connsiteY1" fmla="*/ 388883 h 2425892"/>
              <a:gd name="connsiteX2" fmla="*/ 2862477 w 2862477"/>
              <a:gd name="connsiteY2" fmla="*/ 2425892 h 2425892"/>
              <a:gd name="connsiteX3" fmla="*/ 241738 w 2862477"/>
              <a:gd name="connsiteY3" fmla="*/ 1669148 h 2425892"/>
              <a:gd name="connsiteX4" fmla="*/ 0 w 2862477"/>
              <a:gd name="connsiteY4" fmla="*/ 0 h 2425892"/>
              <a:gd name="connsiteX0" fmla="*/ 0 w 2862477"/>
              <a:gd name="connsiteY0" fmla="*/ 0 h 2804265"/>
              <a:gd name="connsiteX1" fmla="*/ 2830945 w 2862477"/>
              <a:gd name="connsiteY1" fmla="*/ 388883 h 2804265"/>
              <a:gd name="connsiteX2" fmla="*/ 2862477 w 2862477"/>
              <a:gd name="connsiteY2" fmla="*/ 2425892 h 2804265"/>
              <a:gd name="connsiteX3" fmla="*/ 21021 w 2862477"/>
              <a:gd name="connsiteY3" fmla="*/ 2804265 h 2804265"/>
              <a:gd name="connsiteX4" fmla="*/ 0 w 2862477"/>
              <a:gd name="connsiteY4" fmla="*/ 0 h 2804265"/>
              <a:gd name="connsiteX0" fmla="*/ 0 w 2967580"/>
              <a:gd name="connsiteY0" fmla="*/ 0 h 2961920"/>
              <a:gd name="connsiteX1" fmla="*/ 2936048 w 2967580"/>
              <a:gd name="connsiteY1" fmla="*/ 546538 h 2961920"/>
              <a:gd name="connsiteX2" fmla="*/ 2967580 w 2967580"/>
              <a:gd name="connsiteY2" fmla="*/ 2583547 h 2961920"/>
              <a:gd name="connsiteX3" fmla="*/ 126124 w 2967580"/>
              <a:gd name="connsiteY3" fmla="*/ 2961920 h 2961920"/>
              <a:gd name="connsiteX4" fmla="*/ 0 w 2967580"/>
              <a:gd name="connsiteY4" fmla="*/ 0 h 2961920"/>
              <a:gd name="connsiteX0" fmla="*/ 10511 w 2841456"/>
              <a:gd name="connsiteY0" fmla="*/ 0 h 2814775"/>
              <a:gd name="connsiteX1" fmla="*/ 2809924 w 2841456"/>
              <a:gd name="connsiteY1" fmla="*/ 399393 h 2814775"/>
              <a:gd name="connsiteX2" fmla="*/ 2841456 w 2841456"/>
              <a:gd name="connsiteY2" fmla="*/ 2436402 h 2814775"/>
              <a:gd name="connsiteX3" fmla="*/ 0 w 2841456"/>
              <a:gd name="connsiteY3" fmla="*/ 2814775 h 2814775"/>
              <a:gd name="connsiteX4" fmla="*/ 10511 w 2841456"/>
              <a:gd name="connsiteY4" fmla="*/ 0 h 2814775"/>
              <a:gd name="connsiteX0" fmla="*/ 10511 w 2845941"/>
              <a:gd name="connsiteY0" fmla="*/ 0 h 2814775"/>
              <a:gd name="connsiteX1" fmla="*/ 2842437 w 2845941"/>
              <a:gd name="connsiteY1" fmla="*/ 415742 h 2814775"/>
              <a:gd name="connsiteX2" fmla="*/ 2841456 w 2845941"/>
              <a:gd name="connsiteY2" fmla="*/ 2436402 h 2814775"/>
              <a:gd name="connsiteX3" fmla="*/ 0 w 2845941"/>
              <a:gd name="connsiteY3" fmla="*/ 2814775 h 2814775"/>
              <a:gd name="connsiteX4" fmla="*/ 10511 w 2845941"/>
              <a:gd name="connsiteY4" fmla="*/ 0 h 2814775"/>
              <a:gd name="connsiteX0" fmla="*/ 10511 w 2841456"/>
              <a:gd name="connsiteY0" fmla="*/ 0 h 2814775"/>
              <a:gd name="connsiteX1" fmla="*/ 2834309 w 2841456"/>
              <a:gd name="connsiteY1" fmla="*/ 391219 h 2814775"/>
              <a:gd name="connsiteX2" fmla="*/ 2841456 w 2841456"/>
              <a:gd name="connsiteY2" fmla="*/ 2436402 h 2814775"/>
              <a:gd name="connsiteX3" fmla="*/ 0 w 2841456"/>
              <a:gd name="connsiteY3" fmla="*/ 2814775 h 2814775"/>
              <a:gd name="connsiteX4" fmla="*/ 10511 w 2841456"/>
              <a:gd name="connsiteY4" fmla="*/ 0 h 2814775"/>
              <a:gd name="connsiteX0" fmla="*/ 3504 w 2834449"/>
              <a:gd name="connsiteY0" fmla="*/ 0 h 2847473"/>
              <a:gd name="connsiteX1" fmla="*/ 2827302 w 2834449"/>
              <a:gd name="connsiteY1" fmla="*/ 391219 h 2847473"/>
              <a:gd name="connsiteX2" fmla="*/ 2834449 w 2834449"/>
              <a:gd name="connsiteY2" fmla="*/ 2436402 h 2847473"/>
              <a:gd name="connsiteX3" fmla="*/ 1122 w 2834449"/>
              <a:gd name="connsiteY3" fmla="*/ 2847473 h 2847473"/>
              <a:gd name="connsiteX4" fmla="*/ 3504 w 2834449"/>
              <a:gd name="connsiteY4" fmla="*/ 0 h 2847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449" h="2847473">
                <a:moveTo>
                  <a:pt x="3504" y="0"/>
                </a:moveTo>
                <a:lnTo>
                  <a:pt x="2827302" y="391219"/>
                </a:lnTo>
                <a:cubicBezTo>
                  <a:pt x="2830806" y="1070222"/>
                  <a:pt x="2830945" y="1757399"/>
                  <a:pt x="2834449" y="2436402"/>
                </a:cubicBezTo>
                <a:lnTo>
                  <a:pt x="1122" y="2847473"/>
                </a:lnTo>
                <a:cubicBezTo>
                  <a:pt x="4626" y="1909215"/>
                  <a:pt x="0" y="938258"/>
                  <a:pt x="3504" y="0"/>
                </a:cubicBezTo>
                <a:close/>
              </a:path>
            </a:pathLst>
          </a:custGeom>
          <a:solidFill>
            <a:schemeClr val="tx2"/>
          </a:solidFill>
          <a:ln>
            <a:noFill/>
          </a:ln>
          <a:extLst/>
        </p:spPr>
        <p:txBody>
          <a:bodyPr vert="horz" wrap="square" lIns="182880" tIns="146304" rIns="182880" bIns="146304" numCol="1" anchor="ctr" anchorCtr="0" compatLnSpc="1">
            <a:prstTxWarp prst="textNoShape">
              <a:avLst/>
            </a:prstTxWarp>
            <a:noAutofit/>
          </a:bodyPr>
          <a:lstStyle>
            <a:lvl1pPr>
              <a:lnSpc>
                <a:spcPct val="95000"/>
              </a:lnSpc>
              <a:defRPr lang="en-US" sz="3921" kern="1200" dirty="0" smtClean="0">
                <a:gradFill>
                  <a:gsLst>
                    <a:gs pos="0">
                      <a:srgbClr val="FFFFFF"/>
                    </a:gs>
                    <a:gs pos="100000">
                      <a:srgbClr val="FFFFFF"/>
                    </a:gs>
                  </a:gsLst>
                  <a:lin ang="5400000" scaled="0"/>
                </a:gradFill>
                <a:latin typeface="Segoe UI Light"/>
                <a:ea typeface="ＭＳ Ｐゴシック" charset="0"/>
                <a:cs typeface="Segoe UI Light"/>
              </a:defRPr>
            </a:lvl1pPr>
          </a:lstStyle>
          <a:p>
            <a:pPr marL="0" lvl="0" indent="0" algn="l" defTabSz="1218774" rtl="0" eaLnBrk="1" fontAlgn="base" latinLnBrk="0" hangingPunct="1">
              <a:lnSpc>
                <a:spcPct val="100000"/>
              </a:lnSpc>
              <a:spcBef>
                <a:spcPct val="0"/>
              </a:spcBef>
              <a:spcAft>
                <a:spcPct val="0"/>
              </a:spcAft>
              <a:buFontTx/>
              <a:buNone/>
            </a:pPr>
            <a:r>
              <a:rPr lang="en-US" dirty="0"/>
              <a:t>Click to edit master title style</a:t>
            </a:r>
          </a:p>
        </p:txBody>
      </p:sp>
    </p:spTree>
    <p:extLst>
      <p:ext uri="{BB962C8B-B14F-4D97-AF65-F5344CB8AC3E}">
        <p14:creationId xmlns:p14="http://schemas.microsoft.com/office/powerpoint/2010/main" val="2799538706"/>
      </p:ext>
    </p:extLst>
  </p:cSld>
  <p:clrMapOvr>
    <a:masterClrMapping/>
  </p:clrMapOvr>
  <p:transition>
    <p:fade/>
  </p:transition>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Picture Shape &amp; Color Background w/ Title">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751364" y="2980724"/>
            <a:ext cx="7171401" cy="896552"/>
          </a:xfrm>
        </p:spPr>
        <p:txBody>
          <a:bodyPr vert="horz" wrap="square" lIns="182880" tIns="146304" rIns="182880" bIns="146304" rtlCol="0" anchor="ctr">
            <a:noAutofit/>
          </a:bodyPr>
          <a:lstStyle>
            <a:lvl1pPr marL="0" indent="0">
              <a:buFont typeface="Arial" panose="020B0604020202020204" pitchFamily="34" charset="0"/>
              <a:buNone/>
              <a:defRPr lang="en-US" sz="3529" kern="1200" dirty="0" smtClean="0">
                <a:gradFill>
                  <a:gsLst>
                    <a:gs pos="1299">
                      <a:schemeClr val="tx1"/>
                    </a:gs>
                    <a:gs pos="100000">
                      <a:schemeClr val="tx1"/>
                    </a:gs>
                  </a:gsLst>
                  <a:lin ang="5400000" scaled="0"/>
                </a:gradFill>
                <a:latin typeface="+mj-lt"/>
                <a:ea typeface="+mn-ea"/>
                <a:cs typeface="+mn-cs"/>
              </a:defRPr>
            </a:lvl1pPr>
          </a:lstStyle>
          <a:p>
            <a:pPr marL="0" lvl="0" indent="0" algn="l" defTabSz="896157" rtl="0" eaLnBrk="1" latinLnBrk="0" hangingPunct="1">
              <a:spcBef>
                <a:spcPct val="20000"/>
              </a:spcBef>
            </a:pPr>
            <a:r>
              <a:rPr lang="en-US"/>
              <a:t>Click to edit Master text styles</a:t>
            </a:r>
          </a:p>
        </p:txBody>
      </p:sp>
      <p:sp>
        <p:nvSpPr>
          <p:cNvPr id="7" name="Picture Placeholder 12"/>
          <p:cNvSpPr>
            <a:spLocks noGrp="1"/>
          </p:cNvSpPr>
          <p:nvPr>
            <p:ph type="pic" sz="quarter" idx="16"/>
          </p:nvPr>
        </p:nvSpPr>
        <p:spPr>
          <a:xfrm>
            <a:off x="269239" y="1505896"/>
            <a:ext cx="3854627" cy="3846208"/>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58" h="10000">
                <a:moveTo>
                  <a:pt x="9" y="0"/>
                </a:moveTo>
                <a:lnTo>
                  <a:pt x="10057" y="1452"/>
                </a:lnTo>
                <a:cubicBezTo>
                  <a:pt x="10063" y="3834"/>
                  <a:pt x="10048" y="6197"/>
                  <a:pt x="10054" y="8579"/>
                </a:cubicBezTo>
                <a:lnTo>
                  <a:pt x="0" y="10000"/>
                </a:lnTo>
                <a:cubicBezTo>
                  <a:pt x="6" y="6667"/>
                  <a:pt x="3" y="3333"/>
                  <a:pt x="9" y="0"/>
                </a:cubicBezTo>
                <a:close/>
              </a:path>
            </a:pathLst>
          </a:custGeom>
        </p:spPr>
        <p:txBody>
          <a:bodyPr lIns="182880" tIns="146304" rIns="182880" bIns="146304" anchor="ctr" anchorCtr="1">
            <a:noAutofit/>
          </a:bodyPr>
          <a:lstStyle>
            <a:lvl1pPr marL="0" indent="0">
              <a:buNone/>
              <a:defRPr/>
            </a:lvl1pPr>
          </a:lstStyle>
          <a:p>
            <a:r>
              <a:rPr lang="en-US" dirty="0"/>
              <a:t>Click icon to add picture</a:t>
            </a:r>
          </a:p>
        </p:txBody>
      </p:sp>
      <p:sp>
        <p:nvSpPr>
          <p:cNvPr id="3" name="Title 2"/>
          <p:cNvSpPr>
            <a:spLocks noGrp="1"/>
          </p:cNvSpPr>
          <p:nvPr>
            <p:ph type="title"/>
          </p:nvPr>
        </p:nvSpPr>
        <p:spPr/>
        <p:txBody>
          <a:bodyPr wrap="none" lIns="182880" tIns="146304" rIns="182880" bIns="146304"/>
          <a:lstStyle/>
          <a:p>
            <a:r>
              <a:rPr lang="en-US"/>
              <a:t>Click to edit Master title style</a:t>
            </a:r>
            <a:endParaRPr lang="en-US" dirty="0"/>
          </a:p>
        </p:txBody>
      </p:sp>
    </p:spTree>
    <p:extLst>
      <p:ext uri="{BB962C8B-B14F-4D97-AF65-F5344CB8AC3E}">
        <p14:creationId xmlns:p14="http://schemas.microsoft.com/office/powerpoint/2010/main" val="363359363"/>
      </p:ext>
    </p:extLst>
  </p:cSld>
  <p:clrMapOvr>
    <a:masterClrMapping/>
  </p:clrMapOvr>
  <p:transition>
    <p:fade/>
  </p:transition>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Content - Code">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504822"/>
          </a:xfrm>
        </p:spPr>
        <p:txBody>
          <a:bodyPr>
            <a:spAutoFit/>
          </a:bodyPr>
          <a:lstStyle>
            <a:lvl1pPr>
              <a:defRPr lang="en-US" sz="2353" kern="1200" dirty="0" smtClean="0">
                <a:gradFill>
                  <a:gsLst>
                    <a:gs pos="100000">
                      <a:schemeClr val="tx1"/>
                    </a:gs>
                    <a:gs pos="0">
                      <a:schemeClr val="tx1"/>
                    </a:gs>
                  </a:gsLst>
                  <a:lin ang="5400000" scaled="0"/>
                </a:gradFill>
                <a:latin typeface="Consolas" pitchFamily="49" charset="0"/>
                <a:ea typeface="+mn-ea"/>
                <a:cs typeface="Consolas" pitchFamily="49" charset="0"/>
              </a:defRPr>
            </a:lvl1pPr>
            <a:lvl2pPr marL="572691" indent="-236546">
              <a:defRPr lang="en-US" sz="2353" kern="1200" dirty="0" smtClean="0">
                <a:gradFill>
                  <a:gsLst>
                    <a:gs pos="100000">
                      <a:schemeClr val="tx1"/>
                    </a:gs>
                    <a:gs pos="0">
                      <a:schemeClr val="tx1"/>
                    </a:gs>
                  </a:gsLst>
                  <a:lin ang="5400000" scaled="0"/>
                </a:gradFill>
                <a:latin typeface="Consolas" pitchFamily="49" charset="0"/>
                <a:ea typeface="+mn-ea"/>
                <a:cs typeface="Consolas" pitchFamily="49" charset="0"/>
              </a:defRPr>
            </a:lvl2pPr>
            <a:lvl3pPr marL="560184" indent="-336145">
              <a:defRPr lang="en-US" sz="2353" kern="1200" dirty="0" smtClean="0">
                <a:gradFill>
                  <a:gsLst>
                    <a:gs pos="100000">
                      <a:schemeClr val="tx1"/>
                    </a:gs>
                    <a:gs pos="0">
                      <a:schemeClr val="tx1"/>
                    </a:gs>
                  </a:gsLst>
                  <a:lin ang="5400000" scaled="0"/>
                </a:gradFill>
                <a:latin typeface="Consolas" pitchFamily="49" charset="0"/>
                <a:ea typeface="+mn-ea"/>
                <a:cs typeface="Consolas" pitchFamily="49" charset="0"/>
              </a:defRPr>
            </a:lvl3pPr>
            <a:lvl4pPr>
              <a:defRPr sz="1961"/>
            </a:lvl4pPr>
            <a:lvl5pPr>
              <a:defRPr sz="1961"/>
            </a:lvl5pPr>
          </a:lstStyle>
          <a:p>
            <a:pPr marL="0" lvl="0" indent="0" algn="l" defTabSz="896157" rtl="0" eaLnBrk="1" latinLnBrk="0" hangingPunct="1">
              <a:spcBef>
                <a:spcPct val="20000"/>
              </a:spcBef>
              <a:spcAft>
                <a:spcPts val="800"/>
              </a:spcAft>
              <a:buFont typeface="Arial" pitchFamily="34" charset="0"/>
              <a:buNone/>
            </a:pPr>
            <a:r>
              <a:rPr lang="en-US"/>
              <a:t>Click to edit Master text styles</a:t>
            </a:r>
          </a:p>
          <a:p>
            <a:pPr marL="0" lvl="1" indent="0" algn="l" defTabSz="896157" rtl="0" eaLnBrk="1" latinLnBrk="0" hangingPunct="1">
              <a:spcBef>
                <a:spcPct val="20000"/>
              </a:spcBef>
              <a:spcAft>
                <a:spcPts val="800"/>
              </a:spcAft>
              <a:buFont typeface="Arial" pitchFamily="34" charset="0"/>
              <a:buNone/>
            </a:pPr>
            <a:r>
              <a:rPr lang="en-US"/>
              <a:t>Second level</a:t>
            </a:r>
          </a:p>
          <a:p>
            <a:pPr marL="0" lvl="2" indent="0" algn="l" defTabSz="896157" rtl="0" eaLnBrk="1" latinLnBrk="0" hangingPunct="1">
              <a:spcBef>
                <a:spcPct val="20000"/>
              </a:spcBef>
              <a:spcAft>
                <a:spcPts val="800"/>
              </a:spcAft>
              <a:buFont typeface="Arial" pitchFamily="34" charset="0"/>
              <a:buNone/>
            </a:pPr>
            <a:r>
              <a:rPr lang="en-US"/>
              <a:t>Third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56692360"/>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lank">
    <p:bg bwMode="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6010439"/>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Walk-in">
    <p:bg>
      <p:bgPr>
        <a:solidFill>
          <a:schemeClr val="bg1"/>
        </a:solidFill>
        <a:effectLst/>
      </p:bgPr>
    </p:bg>
    <p:spTree>
      <p:nvGrpSpPr>
        <p:cNvPr id="1" name=""/>
        <p:cNvGrpSpPr/>
        <p:nvPr/>
      </p:nvGrpSpPr>
      <p:grpSpPr>
        <a:xfrm>
          <a:off x="0" y="0"/>
          <a:ext cx="0" cy="0"/>
          <a:chOff x="0" y="0"/>
          <a:chExt cx="0" cy="0"/>
        </a:xfrm>
      </p:grpSpPr>
      <p:sp>
        <p:nvSpPr>
          <p:cNvPr id="2" name="Freeform 1"/>
          <p:cNvSpPr>
            <a:spLocks noEditPoints="1"/>
          </p:cNvSpPr>
          <p:nvPr userDrawn="1"/>
        </p:nvSpPr>
        <p:spPr bwMode="black">
          <a:xfrm>
            <a:off x="2095548" y="2425049"/>
            <a:ext cx="8000903" cy="2007903"/>
          </a:xfrm>
          <a:custGeom>
            <a:avLst/>
            <a:gdLst>
              <a:gd name="T0" fmla="*/ 336 w 2176"/>
              <a:gd name="T1" fmla="*/ 2 h 546"/>
              <a:gd name="T2" fmla="*/ 269 w 2176"/>
              <a:gd name="T3" fmla="*/ 2 h 546"/>
              <a:gd name="T4" fmla="*/ 48 w 2176"/>
              <a:gd name="T5" fmla="*/ 538 h 546"/>
              <a:gd name="T6" fmla="*/ 2128 w 2176"/>
              <a:gd name="T7" fmla="*/ 2 h 546"/>
              <a:gd name="T8" fmla="*/ 2176 w 2176"/>
              <a:gd name="T9" fmla="*/ 2 h 546"/>
              <a:gd name="T10" fmla="*/ 1049 w 2176"/>
              <a:gd name="T11" fmla="*/ 175 h 546"/>
              <a:gd name="T12" fmla="*/ 1025 w 2176"/>
              <a:gd name="T13" fmla="*/ 454 h 546"/>
              <a:gd name="T14" fmla="*/ 937 w 2176"/>
              <a:gd name="T15" fmla="*/ 473 h 546"/>
              <a:gd name="T16" fmla="*/ 892 w 2176"/>
              <a:gd name="T17" fmla="*/ 384 h 546"/>
              <a:gd name="T18" fmla="*/ 809 w 2176"/>
              <a:gd name="T19" fmla="*/ 394 h 546"/>
              <a:gd name="T20" fmla="*/ 975 w 2176"/>
              <a:gd name="T21" fmla="*/ 540 h 546"/>
              <a:gd name="T22" fmla="*/ 1048 w 2176"/>
              <a:gd name="T23" fmla="*/ 482 h 546"/>
              <a:gd name="T24" fmla="*/ 1131 w 2176"/>
              <a:gd name="T25" fmla="*/ 536 h 546"/>
              <a:gd name="T26" fmla="*/ 1293 w 2176"/>
              <a:gd name="T27" fmla="*/ 14 h 546"/>
              <a:gd name="T28" fmla="*/ 1238 w 2176"/>
              <a:gd name="T29" fmla="*/ 3 h 546"/>
              <a:gd name="T30" fmla="*/ 1207 w 2176"/>
              <a:gd name="T31" fmla="*/ 48 h 546"/>
              <a:gd name="T32" fmla="*/ 1237 w 2176"/>
              <a:gd name="T33" fmla="*/ 91 h 546"/>
              <a:gd name="T34" fmla="*/ 1293 w 2176"/>
              <a:gd name="T35" fmla="*/ 81 h 546"/>
              <a:gd name="T36" fmla="*/ 1216 w 2176"/>
              <a:gd name="T37" fmla="*/ 536 h 546"/>
              <a:gd name="T38" fmla="*/ 1216 w 2176"/>
              <a:gd name="T39" fmla="*/ 175 h 546"/>
              <a:gd name="T40" fmla="*/ 1457 w 2176"/>
              <a:gd name="T41" fmla="*/ 536 h 546"/>
              <a:gd name="T42" fmla="*/ 1376 w 2176"/>
              <a:gd name="T43" fmla="*/ 536 h 546"/>
              <a:gd name="T44" fmla="*/ 729 w 2176"/>
              <a:gd name="T45" fmla="*/ 213 h 546"/>
              <a:gd name="T46" fmla="*/ 573 w 2176"/>
              <a:gd name="T47" fmla="*/ 163 h 546"/>
              <a:gd name="T48" fmla="*/ 491 w 2176"/>
              <a:gd name="T49" fmla="*/ 226 h 546"/>
              <a:gd name="T50" fmla="*/ 460 w 2176"/>
              <a:gd name="T51" fmla="*/ 2 h 546"/>
              <a:gd name="T52" fmla="*/ 489 w 2176"/>
              <a:gd name="T53" fmla="*/ 537 h 546"/>
              <a:gd name="T54" fmla="*/ 509 w 2176"/>
              <a:gd name="T55" fmla="*/ 512 h 546"/>
              <a:gd name="T56" fmla="*/ 596 w 2176"/>
              <a:gd name="T57" fmla="*/ 546 h 546"/>
              <a:gd name="T58" fmla="*/ 754 w 2176"/>
              <a:gd name="T59" fmla="*/ 423 h 546"/>
              <a:gd name="T60" fmla="*/ 671 w 2176"/>
              <a:gd name="T61" fmla="*/ 400 h 546"/>
              <a:gd name="T62" fmla="*/ 578 w 2176"/>
              <a:gd name="T63" fmla="*/ 478 h 546"/>
              <a:gd name="T64" fmla="*/ 495 w 2176"/>
              <a:gd name="T65" fmla="*/ 421 h 546"/>
              <a:gd name="T66" fmla="*/ 496 w 2176"/>
              <a:gd name="T67" fmla="*/ 291 h 546"/>
              <a:gd name="T68" fmla="*/ 586 w 2176"/>
              <a:gd name="T69" fmla="*/ 226 h 546"/>
              <a:gd name="T70" fmla="*/ 672 w 2176"/>
              <a:gd name="T71" fmla="*/ 293 h 546"/>
              <a:gd name="T72" fmla="*/ 1866 w 2176"/>
              <a:gd name="T73" fmla="*/ 2 h 546"/>
              <a:gd name="T74" fmla="*/ 1783 w 2176"/>
              <a:gd name="T75" fmla="*/ 220 h 546"/>
              <a:gd name="T76" fmla="*/ 1716 w 2176"/>
              <a:gd name="T77" fmla="*/ 171 h 546"/>
              <a:gd name="T78" fmla="*/ 1561 w 2176"/>
              <a:gd name="T79" fmla="*/ 220 h 546"/>
              <a:gd name="T80" fmla="*/ 1526 w 2176"/>
              <a:gd name="T81" fmla="*/ 443 h 546"/>
              <a:gd name="T82" fmla="*/ 1665 w 2176"/>
              <a:gd name="T83" fmla="*/ 546 h 546"/>
              <a:gd name="T84" fmla="*/ 1763 w 2176"/>
              <a:gd name="T85" fmla="*/ 507 h 546"/>
              <a:gd name="T86" fmla="*/ 1785 w 2176"/>
              <a:gd name="T87" fmla="*/ 537 h 546"/>
              <a:gd name="T88" fmla="*/ 1778 w 2176"/>
              <a:gd name="T89" fmla="*/ 413 h 546"/>
              <a:gd name="T90" fmla="*/ 1692 w 2176"/>
              <a:gd name="T91" fmla="*/ 479 h 546"/>
              <a:gd name="T92" fmla="*/ 1607 w 2176"/>
              <a:gd name="T93" fmla="*/ 414 h 546"/>
              <a:gd name="T94" fmla="*/ 1624 w 2176"/>
              <a:gd name="T95" fmla="*/ 269 h 546"/>
              <a:gd name="T96" fmla="*/ 1732 w 2176"/>
              <a:gd name="T97" fmla="*/ 241 h 546"/>
              <a:gd name="T98" fmla="*/ 1786 w 2176"/>
              <a:gd name="T99" fmla="*/ 326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76" h="546">
                <a:moveTo>
                  <a:pt x="163" y="538"/>
                </a:moveTo>
                <a:cubicBezTo>
                  <a:pt x="116" y="538"/>
                  <a:pt x="116" y="538"/>
                  <a:pt x="116" y="538"/>
                </a:cubicBezTo>
                <a:cubicBezTo>
                  <a:pt x="336" y="2"/>
                  <a:pt x="336" y="2"/>
                  <a:pt x="336" y="2"/>
                </a:cubicBezTo>
                <a:cubicBezTo>
                  <a:pt x="384" y="2"/>
                  <a:pt x="384" y="2"/>
                  <a:pt x="384" y="2"/>
                </a:cubicBezTo>
                <a:lnTo>
                  <a:pt x="163" y="538"/>
                </a:lnTo>
                <a:close/>
                <a:moveTo>
                  <a:pt x="269" y="2"/>
                </a:moveTo>
                <a:cubicBezTo>
                  <a:pt x="221" y="2"/>
                  <a:pt x="221" y="2"/>
                  <a:pt x="221" y="2"/>
                </a:cubicBezTo>
                <a:cubicBezTo>
                  <a:pt x="0" y="538"/>
                  <a:pt x="0" y="538"/>
                  <a:pt x="0" y="538"/>
                </a:cubicBezTo>
                <a:cubicBezTo>
                  <a:pt x="48" y="538"/>
                  <a:pt x="48" y="538"/>
                  <a:pt x="48" y="538"/>
                </a:cubicBezTo>
                <a:lnTo>
                  <a:pt x="269" y="2"/>
                </a:lnTo>
                <a:close/>
                <a:moveTo>
                  <a:pt x="2176" y="2"/>
                </a:moveTo>
                <a:cubicBezTo>
                  <a:pt x="2128" y="2"/>
                  <a:pt x="2128" y="2"/>
                  <a:pt x="2128" y="2"/>
                </a:cubicBezTo>
                <a:cubicBezTo>
                  <a:pt x="1908" y="538"/>
                  <a:pt x="1908" y="538"/>
                  <a:pt x="1908" y="538"/>
                </a:cubicBezTo>
                <a:cubicBezTo>
                  <a:pt x="1955" y="538"/>
                  <a:pt x="1955" y="538"/>
                  <a:pt x="1955" y="538"/>
                </a:cubicBezTo>
                <a:lnTo>
                  <a:pt x="2176" y="2"/>
                </a:lnTo>
                <a:close/>
                <a:moveTo>
                  <a:pt x="1131" y="536"/>
                </a:moveTo>
                <a:cubicBezTo>
                  <a:pt x="1131" y="175"/>
                  <a:pt x="1131" y="175"/>
                  <a:pt x="1131" y="175"/>
                </a:cubicBezTo>
                <a:cubicBezTo>
                  <a:pt x="1049" y="175"/>
                  <a:pt x="1049" y="175"/>
                  <a:pt x="1049" y="175"/>
                </a:cubicBezTo>
                <a:cubicBezTo>
                  <a:pt x="1049" y="384"/>
                  <a:pt x="1049" y="384"/>
                  <a:pt x="1049" y="384"/>
                </a:cubicBezTo>
                <a:cubicBezTo>
                  <a:pt x="1049" y="399"/>
                  <a:pt x="1047" y="412"/>
                  <a:pt x="1042" y="424"/>
                </a:cubicBezTo>
                <a:cubicBezTo>
                  <a:pt x="1038" y="436"/>
                  <a:pt x="1032" y="446"/>
                  <a:pt x="1025" y="454"/>
                </a:cubicBezTo>
                <a:cubicBezTo>
                  <a:pt x="1017" y="462"/>
                  <a:pt x="1009" y="468"/>
                  <a:pt x="999" y="472"/>
                </a:cubicBezTo>
                <a:cubicBezTo>
                  <a:pt x="989" y="476"/>
                  <a:pt x="978" y="478"/>
                  <a:pt x="967" y="478"/>
                </a:cubicBezTo>
                <a:cubicBezTo>
                  <a:pt x="956" y="478"/>
                  <a:pt x="946" y="476"/>
                  <a:pt x="937" y="473"/>
                </a:cubicBezTo>
                <a:cubicBezTo>
                  <a:pt x="927" y="470"/>
                  <a:pt x="920" y="464"/>
                  <a:pt x="913" y="457"/>
                </a:cubicBezTo>
                <a:cubicBezTo>
                  <a:pt x="906" y="449"/>
                  <a:pt x="901" y="440"/>
                  <a:pt x="897" y="428"/>
                </a:cubicBezTo>
                <a:cubicBezTo>
                  <a:pt x="894" y="416"/>
                  <a:pt x="892" y="401"/>
                  <a:pt x="892" y="384"/>
                </a:cubicBezTo>
                <a:cubicBezTo>
                  <a:pt x="892" y="175"/>
                  <a:pt x="892" y="175"/>
                  <a:pt x="892" y="175"/>
                </a:cubicBezTo>
                <a:cubicBezTo>
                  <a:pt x="809" y="175"/>
                  <a:pt x="809" y="175"/>
                  <a:pt x="809" y="175"/>
                </a:cubicBezTo>
                <a:cubicBezTo>
                  <a:pt x="809" y="394"/>
                  <a:pt x="809" y="394"/>
                  <a:pt x="809" y="394"/>
                </a:cubicBezTo>
                <a:cubicBezTo>
                  <a:pt x="809" y="444"/>
                  <a:pt x="821" y="482"/>
                  <a:pt x="843" y="507"/>
                </a:cubicBezTo>
                <a:cubicBezTo>
                  <a:pt x="865" y="532"/>
                  <a:pt x="897" y="545"/>
                  <a:pt x="939" y="545"/>
                </a:cubicBezTo>
                <a:cubicBezTo>
                  <a:pt x="951" y="545"/>
                  <a:pt x="963" y="543"/>
                  <a:pt x="975" y="540"/>
                </a:cubicBezTo>
                <a:cubicBezTo>
                  <a:pt x="986" y="537"/>
                  <a:pt x="996" y="532"/>
                  <a:pt x="1005" y="526"/>
                </a:cubicBezTo>
                <a:cubicBezTo>
                  <a:pt x="1014" y="521"/>
                  <a:pt x="1022" y="514"/>
                  <a:pt x="1029" y="506"/>
                </a:cubicBezTo>
                <a:cubicBezTo>
                  <a:pt x="1037" y="499"/>
                  <a:pt x="1043" y="490"/>
                  <a:pt x="1048" y="482"/>
                </a:cubicBezTo>
                <a:cubicBezTo>
                  <a:pt x="1049" y="482"/>
                  <a:pt x="1049" y="482"/>
                  <a:pt x="1049" y="482"/>
                </a:cubicBezTo>
                <a:cubicBezTo>
                  <a:pt x="1049" y="536"/>
                  <a:pt x="1049" y="536"/>
                  <a:pt x="1049" y="536"/>
                </a:cubicBezTo>
                <a:lnTo>
                  <a:pt x="1131" y="536"/>
                </a:lnTo>
                <a:close/>
                <a:moveTo>
                  <a:pt x="1307" y="48"/>
                </a:moveTo>
                <a:cubicBezTo>
                  <a:pt x="1307" y="41"/>
                  <a:pt x="1306" y="35"/>
                  <a:pt x="1303" y="29"/>
                </a:cubicBezTo>
                <a:cubicBezTo>
                  <a:pt x="1301" y="23"/>
                  <a:pt x="1297" y="18"/>
                  <a:pt x="1293" y="14"/>
                </a:cubicBezTo>
                <a:cubicBezTo>
                  <a:pt x="1288" y="9"/>
                  <a:pt x="1283" y="6"/>
                  <a:pt x="1277" y="3"/>
                </a:cubicBezTo>
                <a:cubicBezTo>
                  <a:pt x="1271" y="1"/>
                  <a:pt x="1264" y="0"/>
                  <a:pt x="1257" y="0"/>
                </a:cubicBezTo>
                <a:cubicBezTo>
                  <a:pt x="1250" y="0"/>
                  <a:pt x="1244" y="1"/>
                  <a:pt x="1238" y="3"/>
                </a:cubicBezTo>
                <a:cubicBezTo>
                  <a:pt x="1232" y="6"/>
                  <a:pt x="1226" y="9"/>
                  <a:pt x="1222" y="13"/>
                </a:cubicBezTo>
                <a:cubicBezTo>
                  <a:pt x="1217" y="18"/>
                  <a:pt x="1214" y="23"/>
                  <a:pt x="1211" y="29"/>
                </a:cubicBezTo>
                <a:cubicBezTo>
                  <a:pt x="1209" y="34"/>
                  <a:pt x="1207" y="41"/>
                  <a:pt x="1207" y="48"/>
                </a:cubicBezTo>
                <a:cubicBezTo>
                  <a:pt x="1207" y="54"/>
                  <a:pt x="1209" y="60"/>
                  <a:pt x="1211" y="66"/>
                </a:cubicBezTo>
                <a:cubicBezTo>
                  <a:pt x="1214" y="72"/>
                  <a:pt x="1217" y="77"/>
                  <a:pt x="1221" y="81"/>
                </a:cubicBezTo>
                <a:cubicBezTo>
                  <a:pt x="1226" y="85"/>
                  <a:pt x="1231" y="88"/>
                  <a:pt x="1237" y="91"/>
                </a:cubicBezTo>
                <a:cubicBezTo>
                  <a:pt x="1243" y="93"/>
                  <a:pt x="1250" y="95"/>
                  <a:pt x="1257" y="95"/>
                </a:cubicBezTo>
                <a:cubicBezTo>
                  <a:pt x="1264" y="95"/>
                  <a:pt x="1271" y="93"/>
                  <a:pt x="1277" y="91"/>
                </a:cubicBezTo>
                <a:cubicBezTo>
                  <a:pt x="1283" y="88"/>
                  <a:pt x="1289" y="85"/>
                  <a:pt x="1293" y="81"/>
                </a:cubicBezTo>
                <a:cubicBezTo>
                  <a:pt x="1297" y="77"/>
                  <a:pt x="1301" y="72"/>
                  <a:pt x="1303" y="66"/>
                </a:cubicBezTo>
                <a:cubicBezTo>
                  <a:pt x="1306" y="60"/>
                  <a:pt x="1307" y="54"/>
                  <a:pt x="1307" y="48"/>
                </a:cubicBezTo>
                <a:moveTo>
                  <a:pt x="1216" y="536"/>
                </a:moveTo>
                <a:cubicBezTo>
                  <a:pt x="1297" y="536"/>
                  <a:pt x="1297" y="536"/>
                  <a:pt x="1297" y="536"/>
                </a:cubicBezTo>
                <a:cubicBezTo>
                  <a:pt x="1297" y="175"/>
                  <a:pt x="1297" y="175"/>
                  <a:pt x="1297" y="175"/>
                </a:cubicBezTo>
                <a:cubicBezTo>
                  <a:pt x="1216" y="175"/>
                  <a:pt x="1216" y="175"/>
                  <a:pt x="1216" y="175"/>
                </a:cubicBezTo>
                <a:lnTo>
                  <a:pt x="1216" y="536"/>
                </a:lnTo>
                <a:close/>
                <a:moveTo>
                  <a:pt x="1376" y="536"/>
                </a:moveTo>
                <a:cubicBezTo>
                  <a:pt x="1457" y="536"/>
                  <a:pt x="1457" y="536"/>
                  <a:pt x="1457" y="536"/>
                </a:cubicBezTo>
                <a:cubicBezTo>
                  <a:pt x="1457" y="2"/>
                  <a:pt x="1457" y="2"/>
                  <a:pt x="1457" y="2"/>
                </a:cubicBezTo>
                <a:cubicBezTo>
                  <a:pt x="1376" y="2"/>
                  <a:pt x="1376" y="2"/>
                  <a:pt x="1376" y="2"/>
                </a:cubicBezTo>
                <a:lnTo>
                  <a:pt x="1376" y="536"/>
                </a:lnTo>
                <a:close/>
                <a:moveTo>
                  <a:pt x="765" y="342"/>
                </a:moveTo>
                <a:cubicBezTo>
                  <a:pt x="765" y="317"/>
                  <a:pt x="762" y="294"/>
                  <a:pt x="756" y="272"/>
                </a:cubicBezTo>
                <a:cubicBezTo>
                  <a:pt x="750" y="249"/>
                  <a:pt x="741" y="230"/>
                  <a:pt x="729" y="213"/>
                </a:cubicBezTo>
                <a:cubicBezTo>
                  <a:pt x="717" y="196"/>
                  <a:pt x="701" y="183"/>
                  <a:pt x="682" y="173"/>
                </a:cubicBezTo>
                <a:cubicBezTo>
                  <a:pt x="663" y="163"/>
                  <a:pt x="640" y="158"/>
                  <a:pt x="613" y="158"/>
                </a:cubicBezTo>
                <a:cubicBezTo>
                  <a:pt x="599" y="158"/>
                  <a:pt x="585" y="160"/>
                  <a:pt x="573" y="163"/>
                </a:cubicBezTo>
                <a:cubicBezTo>
                  <a:pt x="561" y="166"/>
                  <a:pt x="549" y="171"/>
                  <a:pt x="539" y="177"/>
                </a:cubicBezTo>
                <a:cubicBezTo>
                  <a:pt x="529" y="183"/>
                  <a:pt x="520" y="190"/>
                  <a:pt x="512" y="199"/>
                </a:cubicBezTo>
                <a:cubicBezTo>
                  <a:pt x="504" y="207"/>
                  <a:pt x="497" y="216"/>
                  <a:pt x="491" y="226"/>
                </a:cubicBezTo>
                <a:cubicBezTo>
                  <a:pt x="489" y="226"/>
                  <a:pt x="489" y="226"/>
                  <a:pt x="489" y="226"/>
                </a:cubicBezTo>
                <a:cubicBezTo>
                  <a:pt x="489" y="2"/>
                  <a:pt x="489" y="2"/>
                  <a:pt x="489" y="2"/>
                </a:cubicBezTo>
                <a:cubicBezTo>
                  <a:pt x="460" y="2"/>
                  <a:pt x="460" y="2"/>
                  <a:pt x="460" y="2"/>
                </a:cubicBezTo>
                <a:cubicBezTo>
                  <a:pt x="406" y="133"/>
                  <a:pt x="406" y="133"/>
                  <a:pt x="406" y="133"/>
                </a:cubicBezTo>
                <a:cubicBezTo>
                  <a:pt x="406" y="537"/>
                  <a:pt x="406" y="537"/>
                  <a:pt x="406" y="537"/>
                </a:cubicBezTo>
                <a:cubicBezTo>
                  <a:pt x="489" y="537"/>
                  <a:pt x="489" y="537"/>
                  <a:pt x="489" y="537"/>
                </a:cubicBezTo>
                <a:cubicBezTo>
                  <a:pt x="489" y="490"/>
                  <a:pt x="489" y="490"/>
                  <a:pt x="489" y="490"/>
                </a:cubicBezTo>
                <a:cubicBezTo>
                  <a:pt x="491" y="490"/>
                  <a:pt x="491" y="490"/>
                  <a:pt x="491" y="490"/>
                </a:cubicBezTo>
                <a:cubicBezTo>
                  <a:pt x="496" y="498"/>
                  <a:pt x="502" y="505"/>
                  <a:pt x="509" y="512"/>
                </a:cubicBezTo>
                <a:cubicBezTo>
                  <a:pt x="515" y="519"/>
                  <a:pt x="523" y="525"/>
                  <a:pt x="532" y="530"/>
                </a:cubicBezTo>
                <a:cubicBezTo>
                  <a:pt x="540" y="535"/>
                  <a:pt x="550" y="539"/>
                  <a:pt x="561" y="542"/>
                </a:cubicBezTo>
                <a:cubicBezTo>
                  <a:pt x="571" y="544"/>
                  <a:pt x="583" y="546"/>
                  <a:pt x="596" y="546"/>
                </a:cubicBezTo>
                <a:cubicBezTo>
                  <a:pt x="623" y="546"/>
                  <a:pt x="647" y="541"/>
                  <a:pt x="668" y="530"/>
                </a:cubicBezTo>
                <a:cubicBezTo>
                  <a:pt x="689" y="520"/>
                  <a:pt x="707" y="506"/>
                  <a:pt x="721" y="488"/>
                </a:cubicBezTo>
                <a:cubicBezTo>
                  <a:pt x="736" y="470"/>
                  <a:pt x="747" y="448"/>
                  <a:pt x="754" y="423"/>
                </a:cubicBezTo>
                <a:cubicBezTo>
                  <a:pt x="761" y="398"/>
                  <a:pt x="765" y="371"/>
                  <a:pt x="765" y="342"/>
                </a:cubicBezTo>
                <a:moveTo>
                  <a:pt x="678" y="341"/>
                </a:moveTo>
                <a:cubicBezTo>
                  <a:pt x="678" y="363"/>
                  <a:pt x="676" y="383"/>
                  <a:pt x="671" y="400"/>
                </a:cubicBezTo>
                <a:cubicBezTo>
                  <a:pt x="667" y="418"/>
                  <a:pt x="660" y="432"/>
                  <a:pt x="651" y="443"/>
                </a:cubicBezTo>
                <a:cubicBezTo>
                  <a:pt x="643" y="455"/>
                  <a:pt x="632" y="463"/>
                  <a:pt x="620" y="469"/>
                </a:cubicBezTo>
                <a:cubicBezTo>
                  <a:pt x="607" y="475"/>
                  <a:pt x="593" y="478"/>
                  <a:pt x="578" y="478"/>
                </a:cubicBezTo>
                <a:cubicBezTo>
                  <a:pt x="565" y="478"/>
                  <a:pt x="553" y="475"/>
                  <a:pt x="542" y="470"/>
                </a:cubicBezTo>
                <a:cubicBezTo>
                  <a:pt x="531" y="466"/>
                  <a:pt x="522" y="459"/>
                  <a:pt x="514" y="450"/>
                </a:cubicBezTo>
                <a:cubicBezTo>
                  <a:pt x="506" y="442"/>
                  <a:pt x="500" y="432"/>
                  <a:pt x="495" y="421"/>
                </a:cubicBezTo>
                <a:cubicBezTo>
                  <a:pt x="491" y="410"/>
                  <a:pt x="488" y="397"/>
                  <a:pt x="488" y="384"/>
                </a:cubicBezTo>
                <a:cubicBezTo>
                  <a:pt x="488" y="336"/>
                  <a:pt x="488" y="336"/>
                  <a:pt x="488" y="336"/>
                </a:cubicBezTo>
                <a:cubicBezTo>
                  <a:pt x="488" y="319"/>
                  <a:pt x="491" y="304"/>
                  <a:pt x="496" y="291"/>
                </a:cubicBezTo>
                <a:cubicBezTo>
                  <a:pt x="500" y="278"/>
                  <a:pt x="507" y="266"/>
                  <a:pt x="516" y="257"/>
                </a:cubicBezTo>
                <a:cubicBezTo>
                  <a:pt x="524" y="247"/>
                  <a:pt x="534" y="240"/>
                  <a:pt x="546" y="234"/>
                </a:cubicBezTo>
                <a:cubicBezTo>
                  <a:pt x="558" y="229"/>
                  <a:pt x="571" y="226"/>
                  <a:pt x="586" y="226"/>
                </a:cubicBezTo>
                <a:cubicBezTo>
                  <a:pt x="601" y="226"/>
                  <a:pt x="614" y="229"/>
                  <a:pt x="625" y="234"/>
                </a:cubicBezTo>
                <a:cubicBezTo>
                  <a:pt x="636" y="240"/>
                  <a:pt x="646" y="247"/>
                  <a:pt x="654" y="257"/>
                </a:cubicBezTo>
                <a:cubicBezTo>
                  <a:pt x="662" y="267"/>
                  <a:pt x="668" y="279"/>
                  <a:pt x="672" y="293"/>
                </a:cubicBezTo>
                <a:cubicBezTo>
                  <a:pt x="676" y="307"/>
                  <a:pt x="678" y="323"/>
                  <a:pt x="678" y="341"/>
                </a:cubicBezTo>
                <a:moveTo>
                  <a:pt x="1866" y="537"/>
                </a:moveTo>
                <a:cubicBezTo>
                  <a:pt x="1866" y="2"/>
                  <a:pt x="1866" y="2"/>
                  <a:pt x="1866" y="2"/>
                </a:cubicBezTo>
                <a:cubicBezTo>
                  <a:pt x="1785" y="2"/>
                  <a:pt x="1785" y="2"/>
                  <a:pt x="1785" y="2"/>
                </a:cubicBezTo>
                <a:cubicBezTo>
                  <a:pt x="1785" y="220"/>
                  <a:pt x="1785" y="220"/>
                  <a:pt x="1785" y="220"/>
                </a:cubicBezTo>
                <a:cubicBezTo>
                  <a:pt x="1783" y="220"/>
                  <a:pt x="1783" y="220"/>
                  <a:pt x="1783" y="220"/>
                </a:cubicBezTo>
                <a:cubicBezTo>
                  <a:pt x="1779" y="213"/>
                  <a:pt x="1773" y="206"/>
                  <a:pt x="1767" y="199"/>
                </a:cubicBezTo>
                <a:cubicBezTo>
                  <a:pt x="1760" y="192"/>
                  <a:pt x="1753" y="187"/>
                  <a:pt x="1744" y="182"/>
                </a:cubicBezTo>
                <a:cubicBezTo>
                  <a:pt x="1736" y="177"/>
                  <a:pt x="1726" y="173"/>
                  <a:pt x="1716" y="171"/>
                </a:cubicBezTo>
                <a:cubicBezTo>
                  <a:pt x="1705" y="168"/>
                  <a:pt x="1693" y="167"/>
                  <a:pt x="1681" y="167"/>
                </a:cubicBezTo>
                <a:cubicBezTo>
                  <a:pt x="1656" y="167"/>
                  <a:pt x="1633" y="171"/>
                  <a:pt x="1613" y="181"/>
                </a:cubicBezTo>
                <a:cubicBezTo>
                  <a:pt x="1592" y="190"/>
                  <a:pt x="1575" y="203"/>
                  <a:pt x="1561" y="220"/>
                </a:cubicBezTo>
                <a:cubicBezTo>
                  <a:pt x="1546" y="238"/>
                  <a:pt x="1535" y="259"/>
                  <a:pt x="1527" y="283"/>
                </a:cubicBezTo>
                <a:cubicBezTo>
                  <a:pt x="1519" y="308"/>
                  <a:pt x="1515" y="335"/>
                  <a:pt x="1515" y="365"/>
                </a:cubicBezTo>
                <a:cubicBezTo>
                  <a:pt x="1515" y="394"/>
                  <a:pt x="1519" y="420"/>
                  <a:pt x="1526" y="443"/>
                </a:cubicBezTo>
                <a:cubicBezTo>
                  <a:pt x="1534" y="465"/>
                  <a:pt x="1544" y="484"/>
                  <a:pt x="1558" y="500"/>
                </a:cubicBezTo>
                <a:cubicBezTo>
                  <a:pt x="1571" y="515"/>
                  <a:pt x="1587" y="526"/>
                  <a:pt x="1605" y="534"/>
                </a:cubicBezTo>
                <a:cubicBezTo>
                  <a:pt x="1624" y="542"/>
                  <a:pt x="1643" y="546"/>
                  <a:pt x="1665" y="546"/>
                </a:cubicBezTo>
                <a:cubicBezTo>
                  <a:pt x="1679" y="546"/>
                  <a:pt x="1693" y="544"/>
                  <a:pt x="1705" y="541"/>
                </a:cubicBezTo>
                <a:cubicBezTo>
                  <a:pt x="1717" y="538"/>
                  <a:pt x="1728" y="533"/>
                  <a:pt x="1737" y="528"/>
                </a:cubicBezTo>
                <a:cubicBezTo>
                  <a:pt x="1747" y="522"/>
                  <a:pt x="1756" y="515"/>
                  <a:pt x="1763" y="507"/>
                </a:cubicBezTo>
                <a:cubicBezTo>
                  <a:pt x="1771" y="499"/>
                  <a:pt x="1778" y="490"/>
                  <a:pt x="1783" y="480"/>
                </a:cubicBezTo>
                <a:cubicBezTo>
                  <a:pt x="1785" y="480"/>
                  <a:pt x="1785" y="480"/>
                  <a:pt x="1785" y="480"/>
                </a:cubicBezTo>
                <a:cubicBezTo>
                  <a:pt x="1785" y="537"/>
                  <a:pt x="1785" y="537"/>
                  <a:pt x="1785" y="537"/>
                </a:cubicBezTo>
                <a:lnTo>
                  <a:pt x="1866" y="537"/>
                </a:lnTo>
                <a:close/>
                <a:moveTo>
                  <a:pt x="1786" y="366"/>
                </a:moveTo>
                <a:cubicBezTo>
                  <a:pt x="1786" y="384"/>
                  <a:pt x="1783" y="399"/>
                  <a:pt x="1778" y="413"/>
                </a:cubicBezTo>
                <a:cubicBezTo>
                  <a:pt x="1773" y="427"/>
                  <a:pt x="1767" y="439"/>
                  <a:pt x="1758" y="449"/>
                </a:cubicBezTo>
                <a:cubicBezTo>
                  <a:pt x="1750" y="458"/>
                  <a:pt x="1740" y="466"/>
                  <a:pt x="1728" y="471"/>
                </a:cubicBezTo>
                <a:cubicBezTo>
                  <a:pt x="1717" y="476"/>
                  <a:pt x="1705" y="479"/>
                  <a:pt x="1692" y="479"/>
                </a:cubicBezTo>
                <a:cubicBezTo>
                  <a:pt x="1679" y="479"/>
                  <a:pt x="1667" y="477"/>
                  <a:pt x="1656" y="472"/>
                </a:cubicBezTo>
                <a:cubicBezTo>
                  <a:pt x="1644" y="467"/>
                  <a:pt x="1635" y="460"/>
                  <a:pt x="1626" y="450"/>
                </a:cubicBezTo>
                <a:cubicBezTo>
                  <a:pt x="1618" y="440"/>
                  <a:pt x="1612" y="428"/>
                  <a:pt x="1607" y="414"/>
                </a:cubicBezTo>
                <a:cubicBezTo>
                  <a:pt x="1602" y="399"/>
                  <a:pt x="1600" y="382"/>
                  <a:pt x="1600" y="363"/>
                </a:cubicBezTo>
                <a:cubicBezTo>
                  <a:pt x="1600" y="343"/>
                  <a:pt x="1602" y="325"/>
                  <a:pt x="1606" y="309"/>
                </a:cubicBezTo>
                <a:cubicBezTo>
                  <a:pt x="1610" y="294"/>
                  <a:pt x="1616" y="280"/>
                  <a:pt x="1624" y="269"/>
                </a:cubicBezTo>
                <a:cubicBezTo>
                  <a:pt x="1632" y="257"/>
                  <a:pt x="1642" y="249"/>
                  <a:pt x="1654" y="242"/>
                </a:cubicBezTo>
                <a:cubicBezTo>
                  <a:pt x="1667" y="236"/>
                  <a:pt x="1681" y="233"/>
                  <a:pt x="1697" y="233"/>
                </a:cubicBezTo>
                <a:cubicBezTo>
                  <a:pt x="1709" y="233"/>
                  <a:pt x="1721" y="236"/>
                  <a:pt x="1732" y="241"/>
                </a:cubicBezTo>
                <a:cubicBezTo>
                  <a:pt x="1743" y="245"/>
                  <a:pt x="1752" y="252"/>
                  <a:pt x="1760" y="260"/>
                </a:cubicBezTo>
                <a:cubicBezTo>
                  <a:pt x="1768" y="269"/>
                  <a:pt x="1774" y="279"/>
                  <a:pt x="1779" y="290"/>
                </a:cubicBezTo>
                <a:cubicBezTo>
                  <a:pt x="1783" y="301"/>
                  <a:pt x="1786" y="313"/>
                  <a:pt x="1786" y="326"/>
                </a:cubicBezTo>
                <a:lnTo>
                  <a:pt x="1786" y="366"/>
                </a:lnTo>
                <a:close/>
              </a:path>
            </a:pathLst>
          </a:custGeom>
          <a:solidFill>
            <a:srgbClr val="323232"/>
          </a:solidFill>
          <a:ln>
            <a:noFill/>
          </a:ln>
        </p:spPr>
        <p:txBody>
          <a:bodyPr vert="horz" wrap="square" lIns="89642" tIns="44821" rIns="89642" bIns="44821" numCol="1" anchor="t" anchorCtr="0" compatLnSpc="1">
            <a:prstTxWarp prst="textNoShape">
              <a:avLst/>
            </a:prstTxWarp>
          </a:bodyPr>
          <a:lstStyle/>
          <a:p>
            <a:pPr defTabSz="914367"/>
            <a:endParaRPr lang="en-US" sz="1765" dirty="0">
              <a:solidFill>
                <a:srgbClr val="404040"/>
              </a:solidFill>
            </a:endParaRPr>
          </a:p>
        </p:txBody>
      </p:sp>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9930706" y="6006587"/>
            <a:ext cx="1813243" cy="387120"/>
          </a:xfrm>
          <a:prstGeom prst="rect">
            <a:avLst/>
          </a:prstGeom>
          <a:noFill/>
          <a:ln>
            <a:noFill/>
          </a:ln>
        </p:spPr>
      </p:pic>
    </p:spTree>
    <p:extLst>
      <p:ext uri="{BB962C8B-B14F-4D97-AF65-F5344CB8AC3E}">
        <p14:creationId xmlns:p14="http://schemas.microsoft.com/office/powerpoint/2010/main" val="1546328188"/>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6"/>
            <a:ext cx="11653522"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rgbClr val="404040"/>
                    </a:gs>
                    <a:gs pos="100000">
                      <a:srgbClr val="404040"/>
                    </a:gs>
                  </a:gsLst>
                  <a:lin ang="5400000" scaled="0"/>
                </a:gradFill>
                <a:cs typeface="Segoe UI" pitchFamily="34" charset="0"/>
              </a:rPr>
              <a:t>© 2015 Microsoft Corporation. All rights reserved. </a:t>
            </a:r>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0205" y="3085694"/>
            <a:ext cx="3227129" cy="687975"/>
          </a:xfrm>
          <a:prstGeom prst="rect">
            <a:avLst/>
          </a:prstGeom>
        </p:spPr>
      </p:pic>
    </p:spTree>
    <p:extLst>
      <p:ext uri="{BB962C8B-B14F-4D97-AF65-F5344CB8AC3E}">
        <p14:creationId xmlns:p14="http://schemas.microsoft.com/office/powerpoint/2010/main" val="502866804"/>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Multiple Shapes &amp; Color Background">
    <p:spTree>
      <p:nvGrpSpPr>
        <p:cNvPr id="1" name=""/>
        <p:cNvGrpSpPr/>
        <p:nvPr/>
      </p:nvGrpSpPr>
      <p:grpSpPr>
        <a:xfrm>
          <a:off x="0" y="0"/>
          <a:ext cx="0" cy="0"/>
          <a:chOff x="0" y="0"/>
          <a:chExt cx="0" cy="0"/>
        </a:xfrm>
      </p:grpSpPr>
      <p:sp>
        <p:nvSpPr>
          <p:cNvPr id="6" name="Picture Placeholder 12"/>
          <p:cNvSpPr>
            <a:spLocks noGrp="1"/>
          </p:cNvSpPr>
          <p:nvPr>
            <p:ph type="pic" sz="quarter" idx="17"/>
          </p:nvPr>
        </p:nvSpPr>
        <p:spPr>
          <a:xfrm>
            <a:off x="269239" y="2262478"/>
            <a:ext cx="1532465" cy="3169892"/>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7951"/>
              <a:gd name="connsiteX1" fmla="*/ 10057 w 10057"/>
              <a:gd name="connsiteY1" fmla="*/ 1452 h 7951"/>
              <a:gd name="connsiteX2" fmla="*/ 10054 w 10057"/>
              <a:gd name="connsiteY2" fmla="*/ 5606 h 7951"/>
              <a:gd name="connsiteX3" fmla="*/ 0 w 10057"/>
              <a:gd name="connsiteY3" fmla="*/ 7951 h 7951"/>
              <a:gd name="connsiteX4" fmla="*/ 9 w 10057"/>
              <a:gd name="connsiteY4" fmla="*/ 0 h 7951"/>
              <a:gd name="connsiteX0" fmla="*/ 9 w 10000"/>
              <a:gd name="connsiteY0" fmla="*/ 0 h 10000"/>
              <a:gd name="connsiteX1" fmla="*/ 10000 w 10000"/>
              <a:gd name="connsiteY1" fmla="*/ 1826 h 10000"/>
              <a:gd name="connsiteX2" fmla="*/ 9997 w 10000"/>
              <a:gd name="connsiteY2" fmla="*/ 705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1826 h 10000"/>
              <a:gd name="connsiteX2" fmla="*/ 9969 w 10000"/>
              <a:gd name="connsiteY2" fmla="*/ 713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2854 h 10000"/>
              <a:gd name="connsiteX2" fmla="*/ 9969 w 10000"/>
              <a:gd name="connsiteY2" fmla="*/ 7131 h 10000"/>
              <a:gd name="connsiteX3" fmla="*/ 0 w 10000"/>
              <a:gd name="connsiteY3" fmla="*/ 10000 h 10000"/>
              <a:gd name="connsiteX4" fmla="*/ 9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9" y="0"/>
                </a:moveTo>
                <a:lnTo>
                  <a:pt x="10000" y="2854"/>
                </a:lnTo>
                <a:cubicBezTo>
                  <a:pt x="9998" y="7335"/>
                  <a:pt x="9970" y="2648"/>
                  <a:pt x="9969" y="7131"/>
                </a:cubicBezTo>
                <a:cubicBezTo>
                  <a:pt x="9964" y="7082"/>
                  <a:pt x="-38" y="10005"/>
                  <a:pt x="0" y="10000"/>
                </a:cubicBezTo>
                <a:cubicBezTo>
                  <a:pt x="6" y="5808"/>
                  <a:pt x="3" y="4192"/>
                  <a:pt x="9" y="0"/>
                </a:cubicBezTo>
                <a:close/>
              </a:path>
            </a:pathLst>
          </a:custGeom>
        </p:spPr>
        <p:txBody>
          <a:bodyPr anchor="ctr" anchorCtr="0">
            <a:normAutofit/>
          </a:bodyPr>
          <a:lstStyle>
            <a:lvl1pPr marL="0" marR="0" indent="0" algn="l" defTabSz="1218774" rtl="0" eaLnBrk="1" fontAlgn="base" latinLnBrk="0" hangingPunct="1">
              <a:lnSpc>
                <a:spcPct val="95000"/>
              </a:lnSpc>
              <a:spcBef>
                <a:spcPts val="0"/>
              </a:spcBef>
              <a:spcAft>
                <a:spcPts val="0"/>
              </a:spcAft>
              <a:buClr>
                <a:schemeClr val="accent1"/>
              </a:buClr>
              <a:buSzPct val="110000"/>
              <a:buFont typeface="Avenir LT Pro 45 Book" charset="0"/>
              <a:buNone/>
              <a:tabLst/>
              <a:defRPr sz="1568"/>
            </a:lvl1pPr>
          </a:lstStyle>
          <a:p>
            <a:r>
              <a:rPr lang="en-US" dirty="0"/>
              <a:t>Click icon to add picture</a:t>
            </a:r>
          </a:p>
        </p:txBody>
      </p:sp>
      <p:sp>
        <p:nvSpPr>
          <p:cNvPr id="8" name="Picture Placeholder 12"/>
          <p:cNvSpPr>
            <a:spLocks noGrp="1"/>
          </p:cNvSpPr>
          <p:nvPr>
            <p:ph type="pic" sz="quarter" idx="18"/>
          </p:nvPr>
        </p:nvSpPr>
        <p:spPr>
          <a:xfrm>
            <a:off x="4651737" y="2256322"/>
            <a:ext cx="3169353" cy="3182200"/>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58" h="10000">
                <a:moveTo>
                  <a:pt x="9" y="0"/>
                </a:moveTo>
                <a:lnTo>
                  <a:pt x="10057" y="1452"/>
                </a:lnTo>
                <a:cubicBezTo>
                  <a:pt x="10063" y="3834"/>
                  <a:pt x="10048" y="6197"/>
                  <a:pt x="10054" y="8579"/>
                </a:cubicBezTo>
                <a:lnTo>
                  <a:pt x="0" y="10000"/>
                </a:lnTo>
                <a:cubicBezTo>
                  <a:pt x="6" y="6667"/>
                  <a:pt x="3" y="3333"/>
                  <a:pt x="9" y="0"/>
                </a:cubicBezTo>
                <a:close/>
              </a:path>
            </a:pathLst>
          </a:custGeom>
        </p:spPr>
        <p:txBody>
          <a:bodyPr anchor="ctr" anchorCtr="0">
            <a:normAutofit/>
          </a:bodyPr>
          <a:lstStyle>
            <a:lvl1pPr>
              <a:defRPr sz="1568"/>
            </a:lvl1pPr>
          </a:lstStyle>
          <a:p>
            <a:r>
              <a:rPr lang="en-US" dirty="0"/>
              <a:t>Click icon to add picture</a:t>
            </a:r>
          </a:p>
        </p:txBody>
      </p:sp>
      <p:sp>
        <p:nvSpPr>
          <p:cNvPr id="9" name="Picture Placeholder 12"/>
          <p:cNvSpPr>
            <a:spLocks noGrp="1"/>
          </p:cNvSpPr>
          <p:nvPr>
            <p:ph type="pic" sz="quarter" idx="19"/>
          </p:nvPr>
        </p:nvSpPr>
        <p:spPr>
          <a:xfrm>
            <a:off x="8095785" y="2257102"/>
            <a:ext cx="3826977" cy="318064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47"/>
              <a:gd name="connsiteY0" fmla="*/ 0 h 10000"/>
              <a:gd name="connsiteX1" fmla="*/ 10046 w 10047"/>
              <a:gd name="connsiteY1" fmla="*/ 693 h 10000"/>
              <a:gd name="connsiteX2" fmla="*/ 10043 w 10047"/>
              <a:gd name="connsiteY2" fmla="*/ 9284 h 10000"/>
              <a:gd name="connsiteX3" fmla="*/ 0 w 10047"/>
              <a:gd name="connsiteY3" fmla="*/ 10000 h 10000"/>
              <a:gd name="connsiteX4" fmla="*/ 9 w 10047"/>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47" h="10000">
                <a:moveTo>
                  <a:pt x="9" y="0"/>
                </a:moveTo>
                <a:cubicBezTo>
                  <a:pt x="-9" y="5"/>
                  <a:pt x="5027" y="346"/>
                  <a:pt x="10046" y="693"/>
                </a:cubicBezTo>
                <a:cubicBezTo>
                  <a:pt x="10052" y="3075"/>
                  <a:pt x="10037" y="6902"/>
                  <a:pt x="10043" y="9284"/>
                </a:cubicBezTo>
                <a:lnTo>
                  <a:pt x="0" y="10000"/>
                </a:lnTo>
                <a:cubicBezTo>
                  <a:pt x="6" y="6667"/>
                  <a:pt x="4" y="5000"/>
                  <a:pt x="9" y="0"/>
                </a:cubicBezTo>
                <a:close/>
              </a:path>
            </a:pathLst>
          </a:custGeom>
        </p:spPr>
        <p:txBody>
          <a:bodyPr anchor="ctr" anchorCtr="0">
            <a:normAutofit/>
          </a:bodyPr>
          <a:lstStyle>
            <a:lvl1pPr>
              <a:defRPr sz="1568"/>
            </a:lvl1pPr>
          </a:lstStyle>
          <a:p>
            <a:r>
              <a:rPr lang="en-US" dirty="0"/>
              <a:t>Click icon to add picture</a:t>
            </a:r>
          </a:p>
        </p:txBody>
      </p:sp>
      <p:sp>
        <p:nvSpPr>
          <p:cNvPr id="10" name="Picture Placeholder 12"/>
          <p:cNvSpPr>
            <a:spLocks noGrp="1"/>
          </p:cNvSpPr>
          <p:nvPr>
            <p:ph type="pic" sz="quarter" idx="20"/>
          </p:nvPr>
        </p:nvSpPr>
        <p:spPr>
          <a:xfrm>
            <a:off x="2076404" y="2256137"/>
            <a:ext cx="2300636" cy="3182570"/>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7951"/>
              <a:gd name="connsiteX1" fmla="*/ 10057 w 10057"/>
              <a:gd name="connsiteY1" fmla="*/ 1452 h 7951"/>
              <a:gd name="connsiteX2" fmla="*/ 10054 w 10057"/>
              <a:gd name="connsiteY2" fmla="*/ 5606 h 7951"/>
              <a:gd name="connsiteX3" fmla="*/ 0 w 10057"/>
              <a:gd name="connsiteY3" fmla="*/ 7951 h 7951"/>
              <a:gd name="connsiteX4" fmla="*/ 9 w 10057"/>
              <a:gd name="connsiteY4" fmla="*/ 0 h 7951"/>
              <a:gd name="connsiteX0" fmla="*/ 9 w 10000"/>
              <a:gd name="connsiteY0" fmla="*/ 0 h 10000"/>
              <a:gd name="connsiteX1" fmla="*/ 10000 w 10000"/>
              <a:gd name="connsiteY1" fmla="*/ 1826 h 10000"/>
              <a:gd name="connsiteX2" fmla="*/ 9997 w 10000"/>
              <a:gd name="connsiteY2" fmla="*/ 705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1826 h 10000"/>
              <a:gd name="connsiteX2" fmla="*/ 9969 w 10000"/>
              <a:gd name="connsiteY2" fmla="*/ 713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2854 h 10000"/>
              <a:gd name="connsiteX2" fmla="*/ 9969 w 10000"/>
              <a:gd name="connsiteY2" fmla="*/ 7131 h 10000"/>
              <a:gd name="connsiteX3" fmla="*/ 0 w 10000"/>
              <a:gd name="connsiteY3" fmla="*/ 10000 h 10000"/>
              <a:gd name="connsiteX4" fmla="*/ 9 w 10000"/>
              <a:gd name="connsiteY4" fmla="*/ 0 h 10000"/>
              <a:gd name="connsiteX0" fmla="*/ 9 w 15000"/>
              <a:gd name="connsiteY0" fmla="*/ 0 h 10000"/>
              <a:gd name="connsiteX1" fmla="*/ 15000 w 15000"/>
              <a:gd name="connsiteY1" fmla="*/ 2173 h 10000"/>
              <a:gd name="connsiteX2" fmla="*/ 9969 w 15000"/>
              <a:gd name="connsiteY2" fmla="*/ 7131 h 10000"/>
              <a:gd name="connsiteX3" fmla="*/ 0 w 15000"/>
              <a:gd name="connsiteY3" fmla="*/ 10000 h 10000"/>
              <a:gd name="connsiteX4" fmla="*/ 9 w 15000"/>
              <a:gd name="connsiteY4" fmla="*/ 0 h 10000"/>
              <a:gd name="connsiteX0" fmla="*/ 9 w 15024"/>
              <a:gd name="connsiteY0" fmla="*/ 0 h 10000"/>
              <a:gd name="connsiteX1" fmla="*/ 15000 w 15024"/>
              <a:gd name="connsiteY1" fmla="*/ 2173 h 10000"/>
              <a:gd name="connsiteX2" fmla="*/ 15024 w 15024"/>
              <a:gd name="connsiteY2" fmla="*/ 7919 h 10000"/>
              <a:gd name="connsiteX3" fmla="*/ 0 w 15024"/>
              <a:gd name="connsiteY3" fmla="*/ 10000 h 10000"/>
              <a:gd name="connsiteX4" fmla="*/ 9 w 15024"/>
              <a:gd name="connsiteY4" fmla="*/ 0 h 10000"/>
              <a:gd name="connsiteX0" fmla="*/ 9 w 15024"/>
              <a:gd name="connsiteY0" fmla="*/ 0 h 10000"/>
              <a:gd name="connsiteX1" fmla="*/ 15000 w 15024"/>
              <a:gd name="connsiteY1" fmla="*/ 2173 h 10000"/>
              <a:gd name="connsiteX2" fmla="*/ 15024 w 15024"/>
              <a:gd name="connsiteY2" fmla="*/ 7906 h 10000"/>
              <a:gd name="connsiteX3" fmla="*/ 0 w 15024"/>
              <a:gd name="connsiteY3" fmla="*/ 10000 h 10000"/>
              <a:gd name="connsiteX4" fmla="*/ 9 w 15024"/>
              <a:gd name="connsiteY4" fmla="*/ 0 h 10000"/>
              <a:gd name="connsiteX0" fmla="*/ 1 w 15016"/>
              <a:gd name="connsiteY0" fmla="*/ 0 h 10053"/>
              <a:gd name="connsiteX1" fmla="*/ 14992 w 15016"/>
              <a:gd name="connsiteY1" fmla="*/ 2173 h 10053"/>
              <a:gd name="connsiteX2" fmla="*/ 15016 w 15016"/>
              <a:gd name="connsiteY2" fmla="*/ 7906 h 10053"/>
              <a:gd name="connsiteX3" fmla="*/ 20 w 15016"/>
              <a:gd name="connsiteY3" fmla="*/ 10053 h 10053"/>
              <a:gd name="connsiteX4" fmla="*/ 1 w 15016"/>
              <a:gd name="connsiteY4" fmla="*/ 0 h 10053"/>
              <a:gd name="connsiteX0" fmla="*/ 9 w 15024"/>
              <a:gd name="connsiteY0" fmla="*/ 0 h 10040"/>
              <a:gd name="connsiteX1" fmla="*/ 15000 w 15024"/>
              <a:gd name="connsiteY1" fmla="*/ 2173 h 10040"/>
              <a:gd name="connsiteX2" fmla="*/ 15024 w 15024"/>
              <a:gd name="connsiteY2" fmla="*/ 7906 h 10040"/>
              <a:gd name="connsiteX3" fmla="*/ 0 w 15024"/>
              <a:gd name="connsiteY3" fmla="*/ 10040 h 10040"/>
              <a:gd name="connsiteX4" fmla="*/ 9 w 15024"/>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48"/>
              <a:gd name="connsiteY0" fmla="*/ 0 h 10040"/>
              <a:gd name="connsiteX1" fmla="*/ 15139 w 15148"/>
              <a:gd name="connsiteY1" fmla="*/ 2200 h 10040"/>
              <a:gd name="connsiteX2" fmla="*/ 15135 w 15148"/>
              <a:gd name="connsiteY2" fmla="*/ 7906 h 10040"/>
              <a:gd name="connsiteX3" fmla="*/ 0 w 15148"/>
              <a:gd name="connsiteY3" fmla="*/ 10040 h 10040"/>
              <a:gd name="connsiteX4" fmla="*/ 9 w 15148"/>
              <a:gd name="connsiteY4" fmla="*/ 0 h 10040"/>
              <a:gd name="connsiteX0" fmla="*/ 9 w 15143"/>
              <a:gd name="connsiteY0" fmla="*/ 0 h 10040"/>
              <a:gd name="connsiteX1" fmla="*/ 15111 w 15143"/>
              <a:gd name="connsiteY1" fmla="*/ 2240 h 10040"/>
              <a:gd name="connsiteX2" fmla="*/ 15135 w 15143"/>
              <a:gd name="connsiteY2" fmla="*/ 7906 h 10040"/>
              <a:gd name="connsiteX3" fmla="*/ 0 w 15143"/>
              <a:gd name="connsiteY3" fmla="*/ 10040 h 10040"/>
              <a:gd name="connsiteX4" fmla="*/ 9 w 15143"/>
              <a:gd name="connsiteY4" fmla="*/ 0 h 10040"/>
              <a:gd name="connsiteX0" fmla="*/ 9 w 15141"/>
              <a:gd name="connsiteY0" fmla="*/ 0 h 10040"/>
              <a:gd name="connsiteX1" fmla="*/ 15083 w 15141"/>
              <a:gd name="connsiteY1" fmla="*/ 2187 h 10040"/>
              <a:gd name="connsiteX2" fmla="*/ 15135 w 15141"/>
              <a:gd name="connsiteY2" fmla="*/ 7906 h 10040"/>
              <a:gd name="connsiteX3" fmla="*/ 0 w 15141"/>
              <a:gd name="connsiteY3" fmla="*/ 10040 h 10040"/>
              <a:gd name="connsiteX4" fmla="*/ 9 w 15141"/>
              <a:gd name="connsiteY4" fmla="*/ 0 h 10040"/>
              <a:gd name="connsiteX0" fmla="*/ 9 w 15083"/>
              <a:gd name="connsiteY0" fmla="*/ 0 h 10040"/>
              <a:gd name="connsiteX1" fmla="*/ 15083 w 15083"/>
              <a:gd name="connsiteY1" fmla="*/ 2187 h 10040"/>
              <a:gd name="connsiteX2" fmla="*/ 15052 w 15083"/>
              <a:gd name="connsiteY2" fmla="*/ 7906 h 10040"/>
              <a:gd name="connsiteX3" fmla="*/ 0 w 15083"/>
              <a:gd name="connsiteY3" fmla="*/ 10040 h 10040"/>
              <a:gd name="connsiteX4" fmla="*/ 9 w 15083"/>
              <a:gd name="connsiteY4" fmla="*/ 0 h 1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83" h="10040">
                <a:moveTo>
                  <a:pt x="9" y="0"/>
                </a:moveTo>
                <a:lnTo>
                  <a:pt x="15083" y="2187"/>
                </a:lnTo>
                <a:cubicBezTo>
                  <a:pt x="15081" y="2167"/>
                  <a:pt x="15081" y="7843"/>
                  <a:pt x="15052" y="7906"/>
                </a:cubicBezTo>
                <a:cubicBezTo>
                  <a:pt x="15047" y="7857"/>
                  <a:pt x="-38" y="10045"/>
                  <a:pt x="0" y="10040"/>
                </a:cubicBezTo>
                <a:cubicBezTo>
                  <a:pt x="6" y="5848"/>
                  <a:pt x="3" y="4192"/>
                  <a:pt x="9" y="0"/>
                </a:cubicBezTo>
                <a:close/>
              </a:path>
            </a:pathLst>
          </a:custGeom>
        </p:spPr>
        <p:txBody>
          <a:bodyPr anchor="ctr" anchorCtr="0">
            <a:normAutofit/>
          </a:bodyPr>
          <a:lstStyle>
            <a:lvl1pPr marL="0" marR="0" indent="0" algn="l" defTabSz="1218774" rtl="0" eaLnBrk="1" fontAlgn="base" latinLnBrk="0" hangingPunct="1">
              <a:lnSpc>
                <a:spcPct val="95000"/>
              </a:lnSpc>
              <a:spcBef>
                <a:spcPts val="0"/>
              </a:spcBef>
              <a:spcAft>
                <a:spcPts val="0"/>
              </a:spcAft>
              <a:buClr>
                <a:schemeClr val="accent1"/>
              </a:buClr>
              <a:buSzPct val="110000"/>
              <a:buFont typeface="Avenir LT Pro 45 Book" charset="0"/>
              <a:buNone/>
              <a:tabLst/>
              <a:defRPr sz="1568"/>
            </a:lvl1pPr>
          </a:lstStyle>
          <a:p>
            <a:r>
              <a:rPr lang="en-US" dirty="0"/>
              <a:t>Click icon to add picture</a:t>
            </a:r>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171654122"/>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9892208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lack Notes slide Layout No Bar">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34949309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460924475"/>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4" name="Content Placeholder 3"/>
          <p:cNvSpPr>
            <a:spLocks noGrp="1"/>
          </p:cNvSpPr>
          <p:nvPr>
            <p:ph sz="quarter" idx="14" hasCustomPrompt="1"/>
          </p:nvPr>
        </p:nvSpPr>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hasCustomPrompt="1"/>
          </p:nvPr>
        </p:nvSpPr>
        <p:spPr/>
        <p:txBody>
          <a:bodyPr/>
          <a:lstStyle/>
          <a:p>
            <a:r>
              <a:rPr lang="en-US" dirty="0"/>
              <a:t>Click to edit title</a:t>
            </a:r>
          </a:p>
        </p:txBody>
      </p:sp>
      <p:sp>
        <p:nvSpPr>
          <p:cNvPr id="8" name="Text Placeholder 2"/>
          <p:cNvSpPr>
            <a:spLocks noGrp="1"/>
          </p:cNvSpPr>
          <p:nvPr>
            <p:ph type="body" sz="quarter" idx="13" hasCustomPrompt="1"/>
          </p:nvPr>
        </p:nvSpPr>
        <p:spPr>
          <a:xfrm>
            <a:off x="268820" y="6270436"/>
            <a:ext cx="11654367" cy="295466"/>
          </a:xfrm>
        </p:spPr>
        <p:txBody>
          <a:bodyPr anchor="b" anchorCtr="0">
            <a:spAutoFit/>
          </a:bodyPr>
          <a:lstStyle>
            <a:lvl1pPr>
              <a:spcBef>
                <a:spcPts val="0"/>
              </a:spcBef>
              <a:defRPr sz="800" b="0">
                <a:solidFill>
                  <a:schemeClr val="tx1"/>
                </a:solidFill>
                <a:latin typeface="+mn-lt"/>
              </a:defRPr>
            </a:lvl1pPr>
            <a:lvl2pPr>
              <a:defRPr sz="800" b="0">
                <a:solidFill>
                  <a:schemeClr val="tx1"/>
                </a:solidFill>
              </a:defRPr>
            </a:lvl2pPr>
            <a:lvl3pPr>
              <a:defRPr sz="800" b="0">
                <a:solidFill>
                  <a:schemeClr val="tx1"/>
                </a:solidFill>
              </a:defRPr>
            </a:lvl3pPr>
            <a:lvl4pPr>
              <a:defRPr sz="800" b="0">
                <a:solidFill>
                  <a:schemeClr val="tx1"/>
                </a:solidFill>
              </a:defRPr>
            </a:lvl4pPr>
            <a:lvl5pPr>
              <a:defRPr sz="800" b="0">
                <a:solidFill>
                  <a:schemeClr val="tx1"/>
                </a:solidFill>
              </a:defRPr>
            </a:lvl5pPr>
          </a:lstStyle>
          <a:p>
            <a:pPr lvl="0"/>
            <a:r>
              <a:rPr lang="en-US" dirty="0"/>
              <a:t>Footnote</a:t>
            </a:r>
          </a:p>
        </p:txBody>
      </p:sp>
    </p:spTree>
    <p:extLst>
      <p:ext uri="{BB962C8B-B14F-4D97-AF65-F5344CB8AC3E}">
        <p14:creationId xmlns:p14="http://schemas.microsoft.com/office/powerpoint/2010/main" val="581174188"/>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42356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1_Title Only">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spid="_x0000_s1037"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57" y="1558"/>
                        <a:ext cx="1556" cy="1556"/>
                      </a:xfrm>
                      <a:prstGeom prst="rect">
                        <a:avLst/>
                      </a:prstGeom>
                    </p:spPr>
                  </p:pic>
                </p:oleObj>
              </mc:Fallback>
            </mc:AlternateContent>
          </a:graphicData>
        </a:graphic>
      </p:graphicFrame>
      <p:sp>
        <p:nvSpPr>
          <p:cNvPr id="5" name="Title 4"/>
          <p:cNvSpPr>
            <a:spLocks noGrp="1"/>
          </p:cNvSpPr>
          <p:nvPr>
            <p:ph type="title"/>
          </p:nvPr>
        </p:nvSpPr>
        <p:spPr/>
        <p:txBody>
          <a:bodyPr anchor="t"/>
          <a:lstStyle>
            <a:lvl1pPr>
              <a:defRPr sz="5098">
                <a:solidFill>
                  <a:schemeClr val="tx2"/>
                </a:solidFill>
              </a:defRPr>
            </a:lvl1pPr>
          </a:lstStyle>
          <a:p>
            <a:r>
              <a:rPr lang="en-US"/>
              <a:t>Click to edit Master title style</a:t>
            </a:r>
            <a:endParaRPr lang="en-IN" dirty="0"/>
          </a:p>
        </p:txBody>
      </p:sp>
    </p:spTree>
    <p:extLst>
      <p:ext uri="{BB962C8B-B14F-4D97-AF65-F5344CB8AC3E}">
        <p14:creationId xmlns:p14="http://schemas.microsoft.com/office/powerpoint/2010/main" val="259206942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Colored Non-Bulleted Content">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a:xfrm>
            <a:off x="11508829" y="6542894"/>
            <a:ext cx="491358" cy="365125"/>
          </a:xfrm>
          <a:prstGeom prst="rect">
            <a:avLst/>
          </a:prstGeom>
        </p:spPr>
        <p:txBody>
          <a:bodyPr/>
          <a:lstStyle/>
          <a:p>
            <a:pPr defTabSz="914367"/>
            <a:fld id="{4CED8391-71CF-4FD3-A093-40D26DE2D47C}" type="slidenum">
              <a:rPr lang="en-US">
                <a:solidFill>
                  <a:srgbClr val="00188F"/>
                </a:solidFill>
              </a:rPr>
              <a:pPr defTabSz="914367"/>
              <a:t>‹#›</a:t>
            </a:fld>
            <a:endParaRPr lang="en-US" dirty="0">
              <a:solidFill>
                <a:srgbClr val="00188F"/>
              </a:solidFill>
            </a:endParaRPr>
          </a:p>
        </p:txBody>
      </p:sp>
      <p:sp>
        <p:nvSpPr>
          <p:cNvPr id="4" name="Title 3"/>
          <p:cNvSpPr>
            <a:spLocks noGrp="1"/>
          </p:cNvSpPr>
          <p:nvPr>
            <p:ph type="title"/>
          </p:nvPr>
        </p:nvSpPr>
        <p:spPr/>
        <p:txBody>
          <a:bodyPr/>
          <a:lstStyle/>
          <a:p>
            <a:r>
              <a:rPr lang="en-US" dirty="0"/>
              <a:t>Click to edit Master title style</a:t>
            </a:r>
          </a:p>
        </p:txBody>
      </p:sp>
      <p:sp>
        <p:nvSpPr>
          <p:cNvPr id="7" name="Text Placeholder 6"/>
          <p:cNvSpPr>
            <a:spLocks noGrp="1"/>
          </p:cNvSpPr>
          <p:nvPr>
            <p:ph type="body" sz="quarter" idx="12"/>
          </p:nvPr>
        </p:nvSpPr>
        <p:spPr>
          <a:xfrm>
            <a:off x="384175" y="1181101"/>
            <a:ext cx="11234738" cy="20553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4111558"/>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spid="_x0000_s3085"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57" y="1558"/>
                        <a:ext cx="1556" cy="1556"/>
                      </a:xfrm>
                      <a:prstGeom prst="rect">
                        <a:avLst/>
                      </a:prstGeom>
                    </p:spPr>
                  </p:pic>
                </p:oleObj>
              </mc:Fallback>
            </mc:AlternateContent>
          </a:graphicData>
        </a:graphic>
      </p:graphicFrame>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p:txBody>
          <a:bodyPr/>
          <a:lstStyle/>
          <a:p>
            <a:r>
              <a:rPr lang="en-US" dirty="0"/>
              <a:t>Click to edit Master title style</a:t>
            </a:r>
            <a:endParaRPr lang="en-IN" dirty="0"/>
          </a:p>
        </p:txBody>
      </p:sp>
    </p:spTree>
    <p:extLst>
      <p:ext uri="{BB962C8B-B14F-4D97-AF65-F5344CB8AC3E}">
        <p14:creationId xmlns:p14="http://schemas.microsoft.com/office/powerpoint/2010/main" val="127506722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spid="_x0000_s4109"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57" y="1558"/>
                        <a:ext cx="1556" cy="1556"/>
                      </a:xfrm>
                      <a:prstGeom prst="rect">
                        <a:avLst/>
                      </a:prstGeom>
                    </p:spPr>
                  </p:pic>
                </p:oleObj>
              </mc:Fallback>
            </mc:AlternateContent>
          </a:graphicData>
        </a:graphic>
      </p:graphicFrame>
      <p:sp>
        <p:nvSpPr>
          <p:cNvPr id="5" name="Title 4"/>
          <p:cNvSpPr>
            <a:spLocks noGrp="1"/>
          </p:cNvSpPr>
          <p:nvPr>
            <p:ph type="title"/>
          </p:nvPr>
        </p:nvSpPr>
        <p:spPr/>
        <p:txBody>
          <a:bodyPr/>
          <a:lstStyle>
            <a:lvl1pPr>
              <a:defRPr sz="4400"/>
            </a:lvl1pPr>
          </a:lstStyle>
          <a:p>
            <a:r>
              <a:rPr lang="en-US" dirty="0"/>
              <a:t>Click to edit Master title style</a:t>
            </a:r>
            <a:endParaRPr lang="en-IN" dirty="0"/>
          </a:p>
        </p:txBody>
      </p:sp>
    </p:spTree>
    <p:extLst>
      <p:ext uri="{BB962C8B-B14F-4D97-AF65-F5344CB8AC3E}">
        <p14:creationId xmlns:p14="http://schemas.microsoft.com/office/powerpoint/2010/main" val="141355182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spid="_x0000_s5133"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57" y="1558"/>
                        <a:ext cx="1556" cy="1556"/>
                      </a:xfrm>
                      <a:prstGeom prst="rect">
                        <a:avLst/>
                      </a:prstGeom>
                    </p:spPr>
                  </p:pic>
                </p:oleObj>
              </mc:Fallback>
            </mc:AlternateContent>
          </a:graphicData>
        </a:graphic>
      </p:graphicFrame>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5" name="Text Placeholder 4"/>
          <p:cNvSpPr>
            <a:spLocks noGrp="1"/>
          </p:cNvSpPr>
          <p:nvPr>
            <p:ph type="body" sz="quarter" idx="10"/>
          </p:nvPr>
        </p:nvSpPr>
        <p:spPr>
          <a:xfrm>
            <a:off x="266700" y="1635915"/>
            <a:ext cx="11653522" cy="4290956"/>
          </a:xfrm>
        </p:spPr>
        <p:txBody>
          <a:bodyPr/>
          <a:lstStyle>
            <a:lvl1pPr marL="0" indent="0">
              <a:buNone/>
              <a:defRPr sz="3234">
                <a:gradFill>
                  <a:gsLst>
                    <a:gs pos="1250">
                      <a:srgbClr val="000000"/>
                    </a:gs>
                    <a:gs pos="100000">
                      <a:srgbClr val="000000"/>
                    </a:gs>
                  </a:gsLst>
                  <a:lin ang="5400000" scaled="0"/>
                </a:gradFill>
                <a:latin typeface="Segoe UI" pitchFamily="34" charset="0"/>
                <a:cs typeface="Segoe UI" pitchFamily="34" charset="0"/>
              </a:defRPr>
            </a:lvl1pPr>
            <a:lvl2pPr marL="339661" indent="0">
              <a:buNone/>
              <a:defRPr>
                <a:gradFill>
                  <a:gsLst>
                    <a:gs pos="1250">
                      <a:srgbClr val="000000"/>
                    </a:gs>
                    <a:gs pos="100000">
                      <a:srgbClr val="000000"/>
                    </a:gs>
                  </a:gsLst>
                  <a:lin ang="5400000" scaled="0"/>
                </a:gradFill>
                <a:latin typeface="Segoe UI" pitchFamily="34" charset="0"/>
                <a:cs typeface="Segoe UI" pitchFamily="34" charset="0"/>
              </a:defRPr>
            </a:lvl2pPr>
            <a:lvl3pPr marL="572979" indent="0">
              <a:buNone/>
              <a:defRPr>
                <a:gradFill>
                  <a:gsLst>
                    <a:gs pos="1250">
                      <a:srgbClr val="000000"/>
                    </a:gs>
                    <a:gs pos="100000">
                      <a:srgbClr val="000000"/>
                    </a:gs>
                  </a:gsLst>
                  <a:lin ang="5400000" scaled="0"/>
                </a:gradFill>
                <a:latin typeface="Segoe UI" pitchFamily="34" charset="0"/>
                <a:cs typeface="Segoe UI" pitchFamily="34" charset="0"/>
              </a:defRPr>
            </a:lvl3pPr>
            <a:lvl4pPr marL="798362" indent="0">
              <a:buNone/>
              <a:defRPr>
                <a:gradFill>
                  <a:gsLst>
                    <a:gs pos="1250">
                      <a:srgbClr val="000000"/>
                    </a:gs>
                    <a:gs pos="100000">
                      <a:srgbClr val="000000"/>
                    </a:gs>
                  </a:gsLst>
                  <a:lin ang="5400000" scaled="0"/>
                </a:gradFill>
                <a:latin typeface="Segoe UI" pitchFamily="34" charset="0"/>
                <a:cs typeface="Segoe UI" pitchFamily="34" charset="0"/>
              </a:defRPr>
            </a:lvl4pPr>
            <a:lvl5pPr marL="1030094" indent="0">
              <a:buNone/>
              <a:defRPr>
                <a:gradFill>
                  <a:gsLst>
                    <a:gs pos="1250">
                      <a:srgbClr val="000000"/>
                    </a:gs>
                    <a:gs pos="100000">
                      <a:srgbClr val="000000"/>
                    </a:gs>
                  </a:gsLst>
                  <a:lin ang="5400000" scaled="0"/>
                </a:gradFill>
                <a:latin typeface="Segoe UI" pitchFamily="34" charset="0"/>
                <a:cs typeface="Segoe UI"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4480531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cSld name="Gov PPT 1 Table">
    <p:spTree>
      <p:nvGrpSpPr>
        <p:cNvPr id="1" name=""/>
        <p:cNvGrpSpPr/>
        <p:nvPr/>
      </p:nvGrpSpPr>
      <p:grpSpPr>
        <a:xfrm>
          <a:off x="0" y="0"/>
          <a:ext cx="0" cy="0"/>
          <a:chOff x="0" y="0"/>
          <a:chExt cx="0" cy="0"/>
        </a:xfrm>
      </p:grpSpPr>
      <p:sp>
        <p:nvSpPr>
          <p:cNvPr id="4" name="Content Placeholder 2"/>
          <p:cNvSpPr>
            <a:spLocks noGrp="1"/>
          </p:cNvSpPr>
          <p:nvPr>
            <p:ph idx="10" hasCustomPrompt="1"/>
          </p:nvPr>
        </p:nvSpPr>
        <p:spPr>
          <a:xfrm>
            <a:off x="1" y="1"/>
            <a:ext cx="8743949" cy="1729284"/>
          </a:xfrm>
          <a:prstGeom prst="rect">
            <a:avLst/>
          </a:prstGeom>
        </p:spPr>
        <p:txBody>
          <a:bodyPr lIns="0" tIns="609392" rIns="121877" bIns="609392"/>
          <a:lstStyle>
            <a:lvl1pPr>
              <a:defRPr sz="3600">
                <a:solidFill>
                  <a:srgbClr val="505050"/>
                </a:solidFill>
                <a:latin typeface="Segoe UI Light" pitchFamily="34" charset="0"/>
              </a:defRPr>
            </a:lvl1pPr>
          </a:lstStyle>
          <a:p>
            <a:pPr lvl="0"/>
            <a:r>
              <a:rPr lang="en-US" dirty="0"/>
              <a:t>Punchy section head goes here</a:t>
            </a:r>
          </a:p>
        </p:txBody>
      </p:sp>
      <p:sp>
        <p:nvSpPr>
          <p:cNvPr id="6" name="Table Placeholder 5"/>
          <p:cNvSpPr>
            <a:spLocks noGrp="1"/>
          </p:cNvSpPr>
          <p:nvPr>
            <p:ph type="tbl" sz="quarter" idx="11"/>
          </p:nvPr>
        </p:nvSpPr>
        <p:spPr>
          <a:xfrm>
            <a:off x="203200" y="1295401"/>
            <a:ext cx="11785600" cy="528055"/>
          </a:xfrm>
          <a:prstGeom prst="rect">
            <a:avLst/>
          </a:prstGeom>
        </p:spPr>
        <p:txBody>
          <a:bodyPr vert="horz" lIns="121877" tIns="60939" rIns="121877" bIns="60939"/>
          <a:lstStyle/>
          <a:p>
            <a:r>
              <a:rPr lang="en-US"/>
              <a:t>Click icon to add table</a:t>
            </a:r>
          </a:p>
        </p:txBody>
      </p:sp>
    </p:spTree>
    <p:extLst>
      <p:ext uri="{BB962C8B-B14F-4D97-AF65-F5344CB8AC3E}">
        <p14:creationId xmlns:p14="http://schemas.microsoft.com/office/powerpoint/2010/main" val="44036015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pic>
        <p:nvPicPr>
          <p:cNvPr id="13" name="Picture 5"/>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flipH="1">
            <a:off x="8802" y="299"/>
            <a:ext cx="12191469" cy="6857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041705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spid="_x0000_s6157"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57" y="1558"/>
                        <a:ext cx="1556" cy="1556"/>
                      </a:xfrm>
                      <a:prstGeom prst="rect">
                        <a:avLst/>
                      </a:prstGeom>
                    </p:spPr>
                  </p:pic>
                </p:oleObj>
              </mc:Fallback>
            </mc:AlternateContent>
          </a:graphicData>
        </a:graphic>
      </p:graphicFrame>
    </p:spTree>
    <p:extLst>
      <p:ext uri="{BB962C8B-B14F-4D97-AF65-F5344CB8AC3E}">
        <p14:creationId xmlns:p14="http://schemas.microsoft.com/office/powerpoint/2010/main" val="94716517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1377" cy="6858972"/>
          </a:xfrm>
          <a:prstGeom prst="rect">
            <a:avLst/>
          </a:prstGeom>
        </p:spPr>
      </p:pic>
      <p:sp>
        <p:nvSpPr>
          <p:cNvPr id="2" name="Rectangle 1"/>
          <p:cNvSpPr/>
          <p:nvPr userDrawn="1"/>
        </p:nvSpPr>
        <p:spPr bwMode="auto">
          <a:xfrm>
            <a:off x="269239" y="2084172"/>
            <a:ext cx="6274974" cy="3496553"/>
          </a:xfrm>
          <a:prstGeom prst="rect">
            <a:avLst/>
          </a:prstGeom>
          <a:solidFill>
            <a:srgbClr val="D83B01">
              <a:alpha val="8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302" y="2084186"/>
            <a:ext cx="6276530" cy="1793104"/>
          </a:xfrm>
          <a:noFill/>
        </p:spPr>
        <p:txBody>
          <a:bodyPr lIns="146304" tIns="91440" rIns="146304" bIns="91440" anchor="t" anchorCtr="0"/>
          <a:lstStyle>
            <a:lvl1pPr>
              <a:defRPr sz="5294"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67683" y="3877270"/>
            <a:ext cx="6276530" cy="1703449"/>
          </a:xfrm>
        </p:spPr>
        <p:txBody>
          <a:bodyPr tIns="109728" bIns="109728">
            <a:noAutofit/>
          </a:bodyPr>
          <a:lstStyle>
            <a:lvl1pPr marL="0" indent="0">
              <a:spcBef>
                <a:spcPts val="0"/>
              </a:spcBef>
              <a:buNone/>
              <a:defRPr sz="3137">
                <a:gradFill>
                  <a:gsLst>
                    <a:gs pos="57576">
                      <a:srgbClr val="FFFFFF"/>
                    </a:gs>
                    <a:gs pos="35000">
                      <a:srgbClr val="FFFFFF"/>
                    </a:gs>
                  </a:gsLst>
                  <a:lin ang="5400000" scaled="0"/>
                </a:gradFill>
              </a:defRPr>
            </a:lvl1pPr>
          </a:lstStyle>
          <a:p>
            <a:pPr lvl="0"/>
            <a:r>
              <a:rPr lang="en-US" dirty="0"/>
              <a:t>Speaker Name</a:t>
            </a:r>
          </a:p>
        </p:txBody>
      </p:sp>
      <p:pic>
        <p:nvPicPr>
          <p:cNvPr id="11" name="Pictur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invGray">
          <a:xfrm>
            <a:off x="448587" y="6002431"/>
            <a:ext cx="1792845" cy="384107"/>
          </a:xfrm>
          <a:prstGeom prst="rect">
            <a:avLst/>
          </a:prstGeom>
        </p:spPr>
      </p:pic>
    </p:spTree>
    <p:extLst>
      <p:ext uri="{BB962C8B-B14F-4D97-AF65-F5344CB8AC3E}">
        <p14:creationId xmlns:p14="http://schemas.microsoft.com/office/powerpoint/2010/main" val="2568248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1"/>
            <a:ext cx="6273418" cy="1794661"/>
          </a:xfrm>
          <a:noFill/>
        </p:spPr>
        <p:txBody>
          <a:bodyPr lIns="146304" tIns="109728" rIns="146304" bIns="109728">
            <a:no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2" y="2075840"/>
            <a:ext cx="8067760" cy="1793104"/>
          </a:xfrm>
          <a:noFill/>
        </p:spPr>
        <p:txBody>
          <a:bodyPr lIns="146304" tIns="91440" rIns="146304" bIns="91440" anchor="t" anchorCtr="0"/>
          <a:lstStyle>
            <a:lvl1pPr>
              <a:defRPr sz="5294" spc="-98" baseline="0">
                <a:gradFill>
                  <a:gsLst>
                    <a:gs pos="3333">
                      <a:schemeClr val="tx2"/>
                    </a:gs>
                    <a:gs pos="39000">
                      <a:schemeClr val="tx2"/>
                    </a:gs>
                  </a:gsLst>
                  <a:lin ang="5400000" scaled="0"/>
                </a:gradFill>
              </a:defRPr>
            </a:lvl1pPr>
          </a:lstStyle>
          <a:p>
            <a:r>
              <a:rPr lang="en-US" dirty="0"/>
              <a:t>Presentation title</a:t>
            </a:r>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448585" y="6002431"/>
            <a:ext cx="1792850" cy="384107"/>
          </a:xfrm>
          <a:prstGeom prst="rect">
            <a:avLst/>
          </a:prstGeom>
        </p:spPr>
      </p:pic>
    </p:spTree>
    <p:extLst>
      <p:ext uri="{BB962C8B-B14F-4D97-AF65-F5344CB8AC3E}">
        <p14:creationId xmlns:p14="http://schemas.microsoft.com/office/powerpoint/2010/main" val="202491476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1296544"/>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02347848"/>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gradFill>
                  <a:gsLst>
                    <a:gs pos="1250">
                      <a:schemeClr val="tx2"/>
                    </a:gs>
                    <a:gs pos="99000">
                      <a:schemeClr val="tx2"/>
                    </a:gs>
                  </a:gsLst>
                  <a:lin ang="5400000" scaled="0"/>
                </a:gra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40354439"/>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91608010"/>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420188"/>
          </a:xfrm>
        </p:spPr>
        <p:txBody>
          <a:bodyPr wrap="square">
            <a:spAutoFit/>
          </a:bodyPr>
          <a:lstStyle>
            <a:lvl1pPr marL="0" indent="0">
              <a:spcBef>
                <a:spcPts val="1200"/>
              </a:spcBef>
              <a:buClr>
                <a:schemeClr val="tx1"/>
              </a:buClr>
              <a:buFont typeface="Wingdings" pitchFamily="2" charset="2"/>
              <a:buNone/>
              <a:defRPr sz="3529">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2420188"/>
          </a:xfrm>
        </p:spPr>
        <p:txBody>
          <a:bodyPr wrap="square">
            <a:spAutoFit/>
          </a:bodyPr>
          <a:lstStyle>
            <a:lvl1pPr marL="0" indent="0">
              <a:spcBef>
                <a:spcPts val="1200"/>
              </a:spcBef>
              <a:buClr>
                <a:schemeClr val="tx1"/>
              </a:buClr>
              <a:buFont typeface="Wingdings" pitchFamily="2" charset="2"/>
              <a:buNone/>
              <a:defRPr sz="3529">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6017077"/>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420188"/>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2420188"/>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70869803"/>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377940"/>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2377940"/>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1520241"/>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377940"/>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2377940"/>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2167235"/>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72036466"/>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9860674" cy="1793881"/>
          </a:xfrm>
          <a:noFill/>
        </p:spPr>
        <p:txBody>
          <a:bodyPr lIns="182880" tIns="146304" rIns="182880" bIns="146304">
            <a:no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99034682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157036323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91397494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74993985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92598087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57169713"/>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4254101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781088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158346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44863384"/>
      </p:ext>
    </p:extLst>
  </p:cSld>
  <p:clrMapOvr>
    <a:masterClrMapping/>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40" y="6170059"/>
            <a:ext cx="11623331"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rgbClr val="505050"/>
                    </a:gs>
                    <a:gs pos="100000">
                      <a:srgbClr val="505050"/>
                    </a:gs>
                  </a:gsLst>
                  <a:lin ang="5400000" scaled="0"/>
                </a:gradFill>
                <a:cs typeface="Segoe UI" pitchFamily="34" charset="0"/>
              </a:rPr>
              <a:t>© 2014 Microsoft Corporation. All rights reserved. </a:t>
            </a:r>
          </a:p>
        </p:txBody>
      </p:sp>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450202" y="3083653"/>
            <a:ext cx="3223861" cy="690694"/>
          </a:xfrm>
          <a:prstGeom prst="rect">
            <a:avLst/>
          </a:prstGeom>
        </p:spPr>
      </p:pic>
    </p:spTree>
    <p:extLst>
      <p:ext uri="{BB962C8B-B14F-4D97-AF65-F5344CB8AC3E}">
        <p14:creationId xmlns:p14="http://schemas.microsoft.com/office/powerpoint/2010/main" val="3743872680"/>
      </p:ext>
    </p:extLst>
  </p:cSld>
  <p:clrMapOvr>
    <a:masterClrMapping/>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21179540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2_Video slide">
    <p:spTree>
      <p:nvGrpSpPr>
        <p:cNvPr id="1" name=""/>
        <p:cNvGrpSpPr/>
        <p:nvPr/>
      </p:nvGrpSpPr>
      <p:grpSpPr>
        <a:xfrm>
          <a:off x="0" y="0"/>
          <a:ext cx="0" cy="0"/>
          <a:chOff x="0" y="0"/>
          <a:chExt cx="0" cy="0"/>
        </a:xfrm>
      </p:grpSpPr>
      <p:sp>
        <p:nvSpPr>
          <p:cNvPr id="4" name="Rectangle 3"/>
          <p:cNvSpPr/>
          <p:nvPr userDrawn="1"/>
        </p:nvSpPr>
        <p:spPr bwMode="ltGray">
          <a:xfrm>
            <a:off x="269302" y="1187644"/>
            <a:ext cx="9860610" cy="2689632"/>
          </a:xfrm>
          <a:prstGeom prst="rect">
            <a:avLst/>
          </a:prstGeom>
          <a:solidFill>
            <a:srgbClr val="5B9BD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95" tIns="143356" rIns="179195" bIns="143356" numCol="1" spcCol="0" rtlCol="0" fromWordArt="0" anchor="t" anchorCtr="0" forceAA="0" compatLnSpc="1">
            <a:prstTxWarp prst="textNoShape">
              <a:avLst/>
            </a:prstTxWarp>
            <a:noAutofit/>
          </a:bodyPr>
          <a:lstStyle/>
          <a:p>
            <a:pPr algn="ctr" defTabSz="913595"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69240" y="1186358"/>
            <a:ext cx="9859116" cy="2697988"/>
          </a:xfrm>
          <a:noFill/>
        </p:spPr>
        <p:txBody>
          <a:bodyPr tIns="91409" bIns="91409" anchor="t" anchorCtr="0"/>
          <a:lstStyle>
            <a:lvl1pPr>
              <a:defRPr sz="7056" spc="-99" baseline="0">
                <a:solidFill>
                  <a:schemeClr val="bg1"/>
                </a:solidFill>
              </a:defRPr>
            </a:lvl1pPr>
          </a:lstStyle>
          <a:p>
            <a:r>
              <a:rPr lang="en-US" dirty="0"/>
              <a:t>Video title</a:t>
            </a:r>
          </a:p>
        </p:txBody>
      </p:sp>
    </p:spTree>
    <p:extLst>
      <p:ext uri="{BB962C8B-B14F-4D97-AF65-F5344CB8AC3E}">
        <p14:creationId xmlns:p14="http://schemas.microsoft.com/office/powerpoint/2010/main" val="78218256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0911152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amp;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3664346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bg>
      <p:bgPr>
        <a:solidFill>
          <a:srgbClr val="F8F8F8"/>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052030"/>
          </a:xfrm>
        </p:spPr>
        <p:txBody>
          <a:bodyPr>
            <a:spAutoFit/>
          </a:bodyPr>
          <a:lstStyle>
            <a:lvl1pPr>
              <a:defRPr sz="3921">
                <a:gradFill>
                  <a:gsLst>
                    <a:gs pos="1250">
                      <a:schemeClr val="tx2"/>
                    </a:gs>
                    <a:gs pos="99000">
                      <a:schemeClr val="tx2"/>
                    </a:gs>
                  </a:gsLst>
                  <a:lin ang="5400000" scaled="0"/>
                </a:gra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7445294"/>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F8F8F8"/>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052030"/>
          </a:xfrm>
        </p:spPr>
        <p:txBody>
          <a:bodyPr>
            <a:spAutoFit/>
          </a:bodyPr>
          <a:lstStyle>
            <a:lvl1pPr>
              <a:defRPr sz="3921"/>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0375711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wo Column 2-color Non-bulleted">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5"/>
            <a:ext cx="5378548" cy="1877004"/>
          </a:xfrm>
        </p:spPr>
        <p:txBody>
          <a:bodyPr wrap="square">
            <a:spAutoFit/>
          </a:bodyPr>
          <a:lstStyle>
            <a:lvl1pPr marL="0" indent="0">
              <a:spcBef>
                <a:spcPts val="1200"/>
              </a:spcBef>
              <a:buClr>
                <a:schemeClr val="tx1"/>
              </a:buClr>
              <a:buFont typeface="Wingdings" pitchFamily="2" charset="2"/>
              <a:buNone/>
              <a:defRPr sz="3137">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5"/>
            <a:ext cx="5378548" cy="1877004"/>
          </a:xfrm>
        </p:spPr>
        <p:txBody>
          <a:bodyPr wrap="square">
            <a:spAutoFit/>
          </a:bodyPr>
          <a:lstStyle>
            <a:lvl1pPr marL="0" indent="0">
              <a:spcBef>
                <a:spcPts val="1200"/>
              </a:spcBef>
              <a:buClr>
                <a:schemeClr val="tx1"/>
              </a:buClr>
              <a:buFont typeface="Wingdings" pitchFamily="2" charset="2"/>
              <a:buNone/>
              <a:defRPr sz="3137">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77596424"/>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wo Column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0609941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1260807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wo Column Bullet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4613898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18643278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82525330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09497999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Fact Layout_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71684" y="2084173"/>
            <a:ext cx="8058229" cy="1793104"/>
          </a:xfrm>
        </p:spPr>
        <p:txBody>
          <a:bodyPr/>
          <a:lstStyle>
            <a:lvl1pPr>
              <a:defRPr sz="5882" baseline="0"/>
            </a:lvl1pPr>
          </a:lstStyle>
          <a:p>
            <a:r>
              <a:rPr lang="en-US"/>
              <a:t>Click to edit Master title style</a:t>
            </a:r>
            <a:endParaRPr lang="en-US" dirty="0"/>
          </a:p>
        </p:txBody>
      </p:sp>
      <p:sp>
        <p:nvSpPr>
          <p:cNvPr id="3" name="TextBox 7"/>
          <p:cNvSpPr txBox="1"/>
          <p:nvPr userDrawn="1"/>
        </p:nvSpPr>
        <p:spPr bwMode="white">
          <a:xfrm>
            <a:off x="4367360" y="6566898"/>
            <a:ext cx="3457280"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marL="0" algn="ctr" defTabSz="896350" rtl="0" eaLnBrk="1" latinLnBrk="0" hangingPunct="1"/>
            <a:r>
              <a:rPr lang="en-US" sz="1029" b="0" kern="1200" spc="147" baseline="0" dirty="0">
                <a:gradFill>
                  <a:gsLst>
                    <a:gs pos="0">
                      <a:schemeClr val="tx1">
                        <a:alpha val="50000"/>
                      </a:schemeClr>
                    </a:gs>
                    <a:gs pos="86000">
                      <a:schemeClr val="tx1">
                        <a:alpha val="50000"/>
                      </a:schemeClr>
                    </a:gs>
                  </a:gsLst>
                  <a:lin ang="5400000" scaled="0"/>
                </a:gradFill>
                <a:latin typeface="+mn-lt"/>
                <a:ea typeface="+mn-ea"/>
                <a:cs typeface="+mn-cs"/>
              </a:rPr>
              <a:t>MICROSOFT CONFIDENTIAL – INTERNAL ONLY</a:t>
            </a:r>
          </a:p>
        </p:txBody>
      </p:sp>
    </p:spTree>
    <p:extLst>
      <p:ext uri="{BB962C8B-B14F-4D97-AF65-F5344CB8AC3E}">
        <p14:creationId xmlns:p14="http://schemas.microsoft.com/office/powerpoint/2010/main" val="185610930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50-50 Right Photo Layou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1217195"/>
            <a:ext cx="5378548" cy="1973570"/>
          </a:xfrm>
        </p:spPr>
        <p:txBody>
          <a:bodyPr>
            <a:spAutoFit/>
          </a:bodyPr>
          <a:lstStyle>
            <a:lvl1pPr>
              <a:defRPr sz="647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0"/>
            <a:ext cx="6094444" cy="6856100"/>
          </a:xfrm>
          <a:blipFill>
            <a:blip r:embed="rId2" cstate="email">
              <a:extLst>
                <a:ext uri="{28A0092B-C50C-407E-A947-70E740481C1C}">
                  <a14:useLocalDpi xmlns:a14="http://schemas.microsoft.com/office/drawing/2010/main"/>
                </a:ext>
              </a:extLst>
            </a:blip>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4286682874"/>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
        <p:nvSpPr>
          <p:cNvPr id="2"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27240289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
        <p:nvSpPr>
          <p:cNvPr id="2"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427951122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59439476"/>
      </p:ext>
    </p:extLst>
  </p:cSld>
  <p:clrMapOvr>
    <a:masterClrMapping/>
  </p:clrMapOvr>
  <p:transition>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Closing logo slide_color">
    <p:bg>
      <p:bgPr>
        <a:solidFill>
          <a:schemeClr val="accent2"/>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6"/>
            <a:ext cx="11653522"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2016 Microsoft Corporation. All rights reserved. </a:t>
            </a:r>
          </a:p>
        </p:txBody>
      </p:sp>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a:ext>
            </a:extLst>
          </a:blip>
          <a:srcRect b="1380"/>
          <a:stretch/>
        </p:blipFill>
        <p:spPr bwMode="invGray">
          <a:xfrm>
            <a:off x="448213" y="470067"/>
            <a:ext cx="1421436" cy="300619"/>
          </a:xfrm>
          <a:prstGeom prst="rect">
            <a:avLst/>
          </a:prstGeom>
        </p:spPr>
      </p:pic>
    </p:spTree>
    <p:extLst>
      <p:ext uri="{BB962C8B-B14F-4D97-AF65-F5344CB8AC3E}">
        <p14:creationId xmlns:p14="http://schemas.microsoft.com/office/powerpoint/2010/main" val="58049778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59207187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cSld name="1_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2084768624"/>
      </p:ext>
    </p:extLst>
  </p:cSld>
  <p:clrMapOvr>
    <a:masterClrMapping/>
  </p:clrMapOvr>
  <p:transition>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506371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cSld name="Presentation Title Slide">
    <p:bg>
      <p:bgPr>
        <a:solidFill>
          <a:schemeClr val="accent1"/>
        </a:solidFill>
        <a:effectLst/>
      </p:bgPr>
    </p:bg>
    <p:spTree>
      <p:nvGrpSpPr>
        <p:cNvPr id="1" name="Shape 15"/>
        <p:cNvGrpSpPr/>
        <p:nvPr/>
      </p:nvGrpSpPr>
      <p:grpSpPr>
        <a:xfrm>
          <a:off x="0" y="0"/>
          <a:ext cx="0" cy="0"/>
          <a:chOff x="0" y="0"/>
          <a:chExt cx="0" cy="0"/>
        </a:xfrm>
      </p:grpSpPr>
      <p:pic>
        <p:nvPicPr>
          <p:cNvPr id="16" name="Shape 16"/>
          <p:cNvPicPr preferRelativeResize="0"/>
          <p:nvPr/>
        </p:nvPicPr>
        <p:blipFill rotWithShape="1">
          <a:blip r:embed="rId2" cstate="print">
            <a:alphaModFix amt="60000"/>
            <a:extLst>
              <a:ext uri="{28A0092B-C50C-407E-A947-70E740481C1C}">
                <a14:useLocalDpi xmlns:a14="http://schemas.microsoft.com/office/drawing/2010/main"/>
              </a:ext>
            </a:extLst>
          </a:blip>
          <a:srcRect/>
          <a:stretch/>
        </p:blipFill>
        <p:spPr>
          <a:xfrm>
            <a:off x="0" y="-48176"/>
            <a:ext cx="12191997" cy="4594776"/>
          </a:xfrm>
          <a:prstGeom prst="rect">
            <a:avLst/>
          </a:prstGeom>
          <a:noFill/>
          <a:ln>
            <a:noFill/>
          </a:ln>
        </p:spPr>
      </p:pic>
      <p:sp>
        <p:nvSpPr>
          <p:cNvPr id="17" name="Shape 17"/>
          <p:cNvSpPr/>
          <p:nvPr/>
        </p:nvSpPr>
        <p:spPr>
          <a:xfrm>
            <a:off x="0" y="4145453"/>
            <a:ext cx="12191997" cy="2705892"/>
          </a:xfrm>
          <a:custGeom>
            <a:avLst/>
            <a:gdLst/>
            <a:ahLst/>
            <a:cxnLst/>
            <a:rect l="0" t="0" r="0" b="0"/>
            <a:pathLst>
              <a:path w="120000" h="120000" extrusionOk="0">
                <a:moveTo>
                  <a:pt x="0" y="17789"/>
                </a:moveTo>
                <a:cubicBezTo>
                  <a:pt x="0" y="11716"/>
                  <a:pt x="0" y="6505"/>
                  <a:pt x="0" y="431"/>
                </a:cubicBezTo>
                <a:lnTo>
                  <a:pt x="41859" y="0"/>
                </a:lnTo>
                <a:lnTo>
                  <a:pt x="46936" y="17693"/>
                </a:lnTo>
                <a:lnTo>
                  <a:pt x="120000" y="17789"/>
                </a:lnTo>
                <a:lnTo>
                  <a:pt x="120000" y="120000"/>
                </a:lnTo>
                <a:lnTo>
                  <a:pt x="0" y="120000"/>
                </a:lnTo>
                <a:lnTo>
                  <a:pt x="0" y="17789"/>
                </a:lnTo>
                <a:close/>
              </a:path>
            </a:pathLst>
          </a:custGeom>
          <a:solidFill>
            <a:srgbClr val="0A57BC"/>
          </a:solidFill>
          <a:ln>
            <a:noFill/>
          </a:ln>
        </p:spPr>
        <p:txBody>
          <a:bodyPr lIns="121900" tIns="60933" rIns="121900" bIns="60933" anchor="ctr" anchorCtr="0">
            <a:noAutofit/>
          </a:bodyPr>
          <a:lstStyle/>
          <a:p>
            <a:pPr marL="0" marR="0" lvl="0" indent="0" algn="ctr" rtl="0">
              <a:lnSpc>
                <a:spcPct val="100000"/>
              </a:lnSpc>
              <a:spcBef>
                <a:spcPts val="0"/>
              </a:spcBef>
              <a:spcAft>
                <a:spcPts val="0"/>
              </a:spcAft>
              <a:buClr>
                <a:srgbClr val="000000"/>
              </a:buClr>
              <a:buFont typeface="Arial"/>
              <a:buNone/>
            </a:pPr>
            <a:endParaRPr sz="2400" b="0" i="0" u="none" strike="noStrike" cap="none">
              <a:solidFill>
                <a:schemeClr val="lt1"/>
              </a:solidFill>
              <a:latin typeface="Calibri"/>
              <a:ea typeface="Calibri"/>
              <a:cs typeface="Calibri"/>
              <a:sym typeface="Calibri"/>
            </a:endParaRPr>
          </a:p>
        </p:txBody>
      </p:sp>
      <p:pic>
        <p:nvPicPr>
          <p:cNvPr id="18" name="Shape 1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290047" y="5380856"/>
            <a:ext cx="1901952" cy="1470491"/>
          </a:xfrm>
          <a:prstGeom prst="rect">
            <a:avLst/>
          </a:prstGeom>
          <a:noFill/>
          <a:ln>
            <a:noFill/>
          </a:ln>
        </p:spPr>
      </p:pic>
      <p:pic>
        <p:nvPicPr>
          <p:cNvPr id="19" name="Shape 19"/>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9148862" y="226044"/>
            <a:ext cx="2732847" cy="768096"/>
          </a:xfrm>
          <a:prstGeom prst="rect">
            <a:avLst/>
          </a:prstGeom>
          <a:noFill/>
          <a:ln>
            <a:noFill/>
          </a:ln>
        </p:spPr>
      </p:pic>
      <p:sp>
        <p:nvSpPr>
          <p:cNvPr id="20" name="Shape 20"/>
          <p:cNvSpPr txBox="1">
            <a:spLocks noGrp="1"/>
          </p:cNvSpPr>
          <p:nvPr>
            <p:ph type="title"/>
          </p:nvPr>
        </p:nvSpPr>
        <p:spPr>
          <a:xfrm>
            <a:off x="346733" y="5119744"/>
            <a:ext cx="10972800" cy="636561"/>
          </a:xfrm>
          <a:prstGeom prst="rect">
            <a:avLst/>
          </a:prstGeom>
          <a:noFill/>
          <a:ln>
            <a:noFill/>
          </a:ln>
        </p:spPr>
        <p:txBody>
          <a:bodyPr lIns="91425" tIns="91425" rIns="91425" bIns="91425" anchor="b" anchorCtr="0"/>
          <a:lstStyle>
            <a:lvl1pPr marL="0" marR="0" lvl="0" indent="0" algn="ctr" rtl="0">
              <a:lnSpc>
                <a:spcPct val="120535"/>
              </a:lnSpc>
              <a:spcBef>
                <a:spcPts val="0"/>
              </a:spcBef>
              <a:spcAft>
                <a:spcPts val="0"/>
              </a:spcAft>
              <a:buClr>
                <a:srgbClr val="FFFFFF"/>
              </a:buClr>
              <a:buFont typeface="Arial"/>
              <a:buNone/>
              <a:defRPr sz="1867" b="0" i="0" u="none" strike="noStrike" cap="none">
                <a:solidFill>
                  <a:srgbClr val="000000"/>
                </a:solidFill>
                <a:latin typeface="Arial"/>
                <a:ea typeface="Arial"/>
                <a:cs typeface="Arial"/>
                <a:sym typeface="Arial"/>
              </a:defRPr>
            </a:lvl1pPr>
            <a:lvl2pPr marL="0" marR="0" lvl="1" indent="0" algn="l" rtl="0">
              <a:spcBef>
                <a:spcPts val="0"/>
              </a:spcBef>
              <a:buNone/>
              <a:defRPr sz="2400"/>
            </a:lvl2pPr>
            <a:lvl3pPr marL="0" marR="0" lvl="2" indent="0" algn="l" rtl="0">
              <a:spcBef>
                <a:spcPts val="0"/>
              </a:spcBef>
              <a:buNone/>
              <a:defRPr sz="2400"/>
            </a:lvl3pPr>
            <a:lvl4pPr marL="0" marR="0" lvl="3" indent="0" algn="l" rtl="0">
              <a:spcBef>
                <a:spcPts val="0"/>
              </a:spcBef>
              <a:buNone/>
              <a:defRPr sz="2400"/>
            </a:lvl4pPr>
            <a:lvl5pPr marL="0" marR="0" lvl="4" indent="0" algn="l" rtl="0">
              <a:spcBef>
                <a:spcPts val="0"/>
              </a:spcBef>
              <a:buNone/>
              <a:defRPr sz="2400"/>
            </a:lvl5pPr>
            <a:lvl6pPr marL="0" marR="0" lvl="5" indent="0" algn="l" rtl="0">
              <a:spcBef>
                <a:spcPts val="0"/>
              </a:spcBef>
              <a:buNone/>
              <a:defRPr sz="2400"/>
            </a:lvl6pPr>
            <a:lvl7pPr marL="0" marR="0" lvl="6" indent="0" algn="l" rtl="0">
              <a:spcBef>
                <a:spcPts val="0"/>
              </a:spcBef>
              <a:buNone/>
              <a:defRPr sz="2400"/>
            </a:lvl7pPr>
            <a:lvl8pPr marL="0" marR="0" lvl="7" indent="0" algn="l" rtl="0">
              <a:spcBef>
                <a:spcPts val="0"/>
              </a:spcBef>
              <a:buNone/>
              <a:defRPr sz="2400"/>
            </a:lvl8pPr>
            <a:lvl9pPr marL="0" marR="0" lvl="8" indent="0" algn="l" rtl="0">
              <a:spcBef>
                <a:spcPts val="0"/>
              </a:spcBef>
              <a:buNone/>
              <a:defRPr sz="2400"/>
            </a:lvl9pPr>
          </a:lstStyle>
          <a:p>
            <a:endParaRPr/>
          </a:p>
        </p:txBody>
      </p:sp>
      <p:sp>
        <p:nvSpPr>
          <p:cNvPr id="21" name="Shape 21"/>
          <p:cNvSpPr txBox="1">
            <a:spLocks noGrp="1"/>
          </p:cNvSpPr>
          <p:nvPr>
            <p:ph type="body" idx="1"/>
          </p:nvPr>
        </p:nvSpPr>
        <p:spPr>
          <a:xfrm>
            <a:off x="331681" y="5697038"/>
            <a:ext cx="10972800" cy="576759"/>
          </a:xfrm>
          <a:prstGeom prst="rect">
            <a:avLst/>
          </a:prstGeom>
          <a:noFill/>
          <a:ln>
            <a:noFill/>
          </a:ln>
        </p:spPr>
        <p:txBody>
          <a:bodyPr lIns="91425" tIns="91425" rIns="91425" bIns="91425" anchor="t" anchorCtr="0"/>
          <a:lstStyle>
            <a:lvl1pPr marL="0" marR="0" lvl="0" indent="0" algn="l" rtl="0">
              <a:lnSpc>
                <a:spcPct val="125000"/>
              </a:lnSpc>
              <a:spcBef>
                <a:spcPts val="0"/>
              </a:spcBef>
              <a:spcAft>
                <a:spcPts val="0"/>
              </a:spcAft>
              <a:buClr>
                <a:schemeClr val="lt1"/>
              </a:buClr>
              <a:buFont typeface="Calibri"/>
              <a:buNone/>
              <a:defRPr sz="1867" b="0" i="0" u="none" strike="noStrike" cap="none">
                <a:solidFill>
                  <a:srgbClr val="000000"/>
                </a:solidFill>
                <a:latin typeface="Arial"/>
                <a:ea typeface="Arial"/>
                <a:cs typeface="Arial"/>
                <a:sym typeface="Arial"/>
              </a:defRPr>
            </a:lvl1pPr>
            <a:lvl2pPr marL="457189" marR="0" lvl="1" indent="0" algn="l" rtl="0">
              <a:lnSpc>
                <a:spcPct val="120000"/>
              </a:lnSpc>
              <a:spcBef>
                <a:spcPts val="0"/>
              </a:spcBef>
              <a:spcAft>
                <a:spcPts val="0"/>
              </a:spcAft>
              <a:buClr>
                <a:schemeClr val="lt1"/>
              </a:buClr>
              <a:buFont typeface="Arial"/>
              <a:buNone/>
              <a:defRPr sz="1867" b="0" i="0" u="none" strike="noStrike" cap="none">
                <a:solidFill>
                  <a:srgbClr val="000000"/>
                </a:solidFill>
                <a:latin typeface="Arial"/>
                <a:ea typeface="Arial"/>
                <a:cs typeface="Arial"/>
                <a:sym typeface="Arial"/>
              </a:defRPr>
            </a:lvl2pPr>
            <a:lvl3pPr marL="914377" marR="0" lvl="2" indent="0" algn="l" rtl="0">
              <a:lnSpc>
                <a:spcPct val="120000"/>
              </a:lnSpc>
              <a:spcBef>
                <a:spcPts val="0"/>
              </a:spcBef>
              <a:spcAft>
                <a:spcPts val="0"/>
              </a:spcAft>
              <a:buClr>
                <a:schemeClr val="lt1"/>
              </a:buClr>
              <a:buFont typeface="Arial"/>
              <a:buNone/>
              <a:defRPr sz="1867" b="0" i="0" u="none" strike="noStrike" cap="none">
                <a:solidFill>
                  <a:srgbClr val="000000"/>
                </a:solidFill>
                <a:latin typeface="Arial"/>
                <a:ea typeface="Arial"/>
                <a:cs typeface="Arial"/>
                <a:sym typeface="Arial"/>
              </a:defRPr>
            </a:lvl3pPr>
            <a:lvl4pPr marL="1371566" marR="0" lvl="3" indent="0" algn="l" rtl="0">
              <a:lnSpc>
                <a:spcPct val="120000"/>
              </a:lnSpc>
              <a:spcBef>
                <a:spcPts val="0"/>
              </a:spcBef>
              <a:spcAft>
                <a:spcPts val="0"/>
              </a:spcAft>
              <a:buClr>
                <a:schemeClr val="lt1"/>
              </a:buClr>
              <a:buFont typeface="Arial"/>
              <a:buNone/>
              <a:defRPr sz="1867" b="0" i="0" u="none" strike="noStrike" cap="none">
                <a:solidFill>
                  <a:srgbClr val="000000"/>
                </a:solidFill>
                <a:latin typeface="Arial"/>
                <a:ea typeface="Arial"/>
                <a:cs typeface="Arial"/>
                <a:sym typeface="Arial"/>
              </a:defRPr>
            </a:lvl4pPr>
            <a:lvl5pPr marL="1828754" marR="0" lvl="4" indent="0" algn="l" rtl="0">
              <a:lnSpc>
                <a:spcPct val="120000"/>
              </a:lnSpc>
              <a:spcBef>
                <a:spcPts val="0"/>
              </a:spcBef>
              <a:spcAft>
                <a:spcPts val="0"/>
              </a:spcAft>
              <a:buClr>
                <a:schemeClr val="lt1"/>
              </a:buClr>
              <a:buFont typeface="Arial"/>
              <a:buNone/>
              <a:defRPr sz="1867" b="0" i="0" u="none" strike="noStrike" cap="none">
                <a:solidFill>
                  <a:srgbClr val="000000"/>
                </a:solidFill>
                <a:latin typeface="Arial"/>
                <a:ea typeface="Arial"/>
                <a:cs typeface="Arial"/>
                <a:sym typeface="Arial"/>
              </a:defRPr>
            </a:lvl5pPr>
            <a:lvl6pPr marL="3352716" marR="0" lvl="5" indent="-16933" algn="l" rtl="0">
              <a:lnSpc>
                <a:spcPct val="100000"/>
              </a:lnSpc>
              <a:spcBef>
                <a:spcPts val="0"/>
              </a:spcBef>
              <a:spcAft>
                <a:spcPts val="0"/>
              </a:spcAft>
              <a:buClr>
                <a:schemeClr val="dk1"/>
              </a:buClr>
              <a:buSzPct val="100000"/>
              <a:buFont typeface="Arial"/>
              <a:buChar char="•"/>
              <a:defRPr sz="1867" b="0" i="0" u="none" strike="noStrike" cap="none">
                <a:solidFill>
                  <a:srgbClr val="000000"/>
                </a:solidFill>
                <a:latin typeface="Arial"/>
                <a:ea typeface="Arial"/>
                <a:cs typeface="Arial"/>
                <a:sym typeface="Arial"/>
              </a:defRPr>
            </a:lvl6pPr>
            <a:lvl7pPr marL="3962301" marR="0" lvl="6" indent="-16933" algn="l" rtl="0">
              <a:lnSpc>
                <a:spcPct val="100000"/>
              </a:lnSpc>
              <a:spcBef>
                <a:spcPts val="0"/>
              </a:spcBef>
              <a:spcAft>
                <a:spcPts val="0"/>
              </a:spcAft>
              <a:buClr>
                <a:schemeClr val="dk1"/>
              </a:buClr>
              <a:buSzPct val="100000"/>
              <a:buFont typeface="Arial"/>
              <a:buChar char="•"/>
              <a:defRPr sz="1867" b="0" i="0" u="none" strike="noStrike" cap="none">
                <a:solidFill>
                  <a:srgbClr val="000000"/>
                </a:solidFill>
                <a:latin typeface="Arial"/>
                <a:ea typeface="Arial"/>
                <a:cs typeface="Arial"/>
                <a:sym typeface="Arial"/>
              </a:defRPr>
            </a:lvl7pPr>
            <a:lvl8pPr marL="4571886" marR="0" lvl="7" indent="-16933" algn="l" rtl="0">
              <a:lnSpc>
                <a:spcPct val="100000"/>
              </a:lnSpc>
              <a:spcBef>
                <a:spcPts val="0"/>
              </a:spcBef>
              <a:spcAft>
                <a:spcPts val="0"/>
              </a:spcAft>
              <a:buClr>
                <a:schemeClr val="dk1"/>
              </a:buClr>
              <a:buSzPct val="100000"/>
              <a:buFont typeface="Arial"/>
              <a:buChar char="•"/>
              <a:defRPr sz="1867" b="0" i="0" u="none" strike="noStrike" cap="none">
                <a:solidFill>
                  <a:srgbClr val="000000"/>
                </a:solidFill>
                <a:latin typeface="Arial"/>
                <a:ea typeface="Arial"/>
                <a:cs typeface="Arial"/>
                <a:sym typeface="Arial"/>
              </a:defRPr>
            </a:lvl8pPr>
            <a:lvl9pPr marL="5181470" marR="0" lvl="8" indent="-16933" algn="l" rtl="0">
              <a:lnSpc>
                <a:spcPct val="100000"/>
              </a:lnSpc>
              <a:spcBef>
                <a:spcPts val="0"/>
              </a:spcBef>
              <a:spcAft>
                <a:spcPts val="0"/>
              </a:spcAft>
              <a:buClr>
                <a:schemeClr val="dk1"/>
              </a:buClr>
              <a:buSzPct val="100000"/>
              <a:buFont typeface="Arial"/>
              <a:buChar char="•"/>
              <a:defRPr sz="1867"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367464066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cSld name="3_Title Slide">
    <p:spTree>
      <p:nvGrpSpPr>
        <p:cNvPr id="1" name="Shape 27"/>
        <p:cNvGrpSpPr/>
        <p:nvPr/>
      </p:nvGrpSpPr>
      <p:grpSpPr>
        <a:xfrm>
          <a:off x="0" y="0"/>
          <a:ext cx="0" cy="0"/>
          <a:chOff x="0" y="0"/>
          <a:chExt cx="0" cy="0"/>
        </a:xfrm>
      </p:grpSpPr>
      <p:sp>
        <p:nvSpPr>
          <p:cNvPr id="28" name="Shape 28"/>
          <p:cNvSpPr txBox="1">
            <a:spLocks noGrp="1"/>
          </p:cNvSpPr>
          <p:nvPr>
            <p:ph type="dt" idx="10"/>
          </p:nvPr>
        </p:nvSpPr>
        <p:spPr>
          <a:xfrm>
            <a:off x="9161434" y="6483595"/>
            <a:ext cx="2256049" cy="365123"/>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1pPr>
            <a:lvl2pPr marL="609585" marR="0" lvl="1"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2pPr>
            <a:lvl3pPr marL="1219170" marR="0" lvl="2"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3pPr>
            <a:lvl4pPr marL="1828754" marR="0" lvl="3"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4pPr>
            <a:lvl5pPr marL="2438339" marR="0" lvl="4"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5pPr>
            <a:lvl6pPr marL="3047924" marR="0" lvl="5"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6pPr>
            <a:lvl7pPr marL="3657509" marR="0" lvl="6"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7pPr>
            <a:lvl8pPr marL="4267093" marR="0" lvl="7"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8pPr>
            <a:lvl9pPr marL="4876678" marR="0" lvl="8"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9pPr>
          </a:lstStyle>
          <a:p>
            <a:endParaRPr/>
          </a:p>
        </p:txBody>
      </p:sp>
      <p:sp>
        <p:nvSpPr>
          <p:cNvPr id="29" name="Shape 29"/>
          <p:cNvSpPr txBox="1">
            <a:spLocks noGrp="1"/>
          </p:cNvSpPr>
          <p:nvPr>
            <p:ph type="ftr" idx="11"/>
          </p:nvPr>
        </p:nvSpPr>
        <p:spPr>
          <a:xfrm>
            <a:off x="156634" y="6483595"/>
            <a:ext cx="4463620" cy="365123"/>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1pPr>
            <a:lvl2pPr marL="609585" marR="0" lvl="1"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2pPr>
            <a:lvl3pPr marL="1219170" marR="0" lvl="2"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3pPr>
            <a:lvl4pPr marL="1828754" marR="0" lvl="3"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4pPr>
            <a:lvl5pPr marL="2438339" marR="0" lvl="4"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5pPr>
            <a:lvl6pPr marL="3047924" marR="0" lvl="5"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6pPr>
            <a:lvl7pPr marL="3657509" marR="0" lvl="6"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7pPr>
            <a:lvl8pPr marL="4267093" marR="0" lvl="7"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8pPr>
            <a:lvl9pPr marL="4876678" marR="0" lvl="8"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9pPr>
          </a:lstStyle>
          <a:p>
            <a:endParaRPr/>
          </a:p>
        </p:txBody>
      </p:sp>
      <p:sp>
        <p:nvSpPr>
          <p:cNvPr id="30" name="Shape 30"/>
          <p:cNvSpPr txBox="1">
            <a:spLocks noGrp="1"/>
          </p:cNvSpPr>
          <p:nvPr>
            <p:ph type="sldNum" idx="12"/>
          </p:nvPr>
        </p:nvSpPr>
        <p:spPr>
          <a:xfrm>
            <a:off x="11417484" y="6483595"/>
            <a:ext cx="620000" cy="365123"/>
          </a:xfrm>
          <a:prstGeom prst="rect">
            <a:avLst/>
          </a:prstGeom>
          <a:noFill/>
          <a:ln>
            <a:noFill/>
          </a:ln>
        </p:spPr>
        <p:txBody>
          <a:bodyPr lIns="91425" tIns="45700" rIns="91425" bIns="45700" anchor="ctr" anchorCtr="0">
            <a:noAutofit/>
          </a:bodyPr>
          <a:lstStyle/>
          <a:p>
            <a:pPr algn="r">
              <a:buClr>
                <a:schemeClr val="accent6"/>
              </a:buClr>
              <a:buSzPct val="25000"/>
            </a:pPr>
            <a:fld id="{00000000-1234-1234-1234-123412341234}" type="slidenum">
              <a:rPr lang="en-US" sz="1067" smtClean="0">
                <a:solidFill>
                  <a:schemeClr val="accent6"/>
                </a:solidFill>
                <a:ea typeface="Arial"/>
                <a:cs typeface="Arial"/>
                <a:sym typeface="Arial"/>
              </a:rPr>
              <a:pPr algn="r">
                <a:buClr>
                  <a:schemeClr val="accent6"/>
                </a:buClr>
                <a:buSzPct val="25000"/>
              </a:pPr>
              <a:t>‹#›</a:t>
            </a:fld>
            <a:endParaRPr lang="en-US" sz="1067">
              <a:solidFill>
                <a:schemeClr val="accent6"/>
              </a:solidFill>
              <a:ea typeface="Arial"/>
              <a:cs typeface="Arial"/>
              <a:sym typeface="Arial"/>
            </a:endParaRPr>
          </a:p>
        </p:txBody>
      </p:sp>
    </p:spTree>
    <p:extLst>
      <p:ext uri="{BB962C8B-B14F-4D97-AF65-F5344CB8AC3E}">
        <p14:creationId xmlns:p14="http://schemas.microsoft.com/office/powerpoint/2010/main" val="139966231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cSld name="2_Title Slide">
    <p:spTree>
      <p:nvGrpSpPr>
        <p:cNvPr id="1" name="Shape 35"/>
        <p:cNvGrpSpPr/>
        <p:nvPr/>
      </p:nvGrpSpPr>
      <p:grpSpPr>
        <a:xfrm>
          <a:off x="0" y="0"/>
          <a:ext cx="0" cy="0"/>
          <a:chOff x="0" y="0"/>
          <a:chExt cx="0" cy="0"/>
        </a:xfrm>
      </p:grpSpPr>
      <p:sp>
        <p:nvSpPr>
          <p:cNvPr id="36" name="Shape 36"/>
          <p:cNvSpPr txBox="1">
            <a:spLocks noGrp="1"/>
          </p:cNvSpPr>
          <p:nvPr>
            <p:ph type="dt" idx="10"/>
          </p:nvPr>
        </p:nvSpPr>
        <p:spPr>
          <a:xfrm>
            <a:off x="9161434" y="6483595"/>
            <a:ext cx="2256049" cy="365123"/>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1pPr>
            <a:lvl2pPr marL="609585" marR="0" lvl="1"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2pPr>
            <a:lvl3pPr marL="1219170" marR="0" lvl="2"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3pPr>
            <a:lvl4pPr marL="1828754" marR="0" lvl="3"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4pPr>
            <a:lvl5pPr marL="2438339" marR="0" lvl="4"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5pPr>
            <a:lvl6pPr marL="3047924" marR="0" lvl="5"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6pPr>
            <a:lvl7pPr marL="3657509" marR="0" lvl="6"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7pPr>
            <a:lvl8pPr marL="4267093" marR="0" lvl="7"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8pPr>
            <a:lvl9pPr marL="4876678" marR="0" lvl="8"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9pPr>
          </a:lstStyle>
          <a:p>
            <a:endParaRPr/>
          </a:p>
        </p:txBody>
      </p:sp>
      <p:sp>
        <p:nvSpPr>
          <p:cNvPr id="37" name="Shape 37"/>
          <p:cNvSpPr txBox="1">
            <a:spLocks noGrp="1"/>
          </p:cNvSpPr>
          <p:nvPr>
            <p:ph type="ftr" idx="11"/>
          </p:nvPr>
        </p:nvSpPr>
        <p:spPr>
          <a:xfrm>
            <a:off x="156634" y="6483595"/>
            <a:ext cx="4463620" cy="365123"/>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1pPr>
            <a:lvl2pPr marL="609585" marR="0" lvl="1"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2pPr>
            <a:lvl3pPr marL="1219170" marR="0" lvl="2"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3pPr>
            <a:lvl4pPr marL="1828754" marR="0" lvl="3"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4pPr>
            <a:lvl5pPr marL="2438339" marR="0" lvl="4"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5pPr>
            <a:lvl6pPr marL="3047924" marR="0" lvl="5"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6pPr>
            <a:lvl7pPr marL="3657509" marR="0" lvl="6"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7pPr>
            <a:lvl8pPr marL="4267093" marR="0" lvl="7"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8pPr>
            <a:lvl9pPr marL="4876678" marR="0" lvl="8"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9pPr>
          </a:lstStyle>
          <a:p>
            <a:endParaRPr/>
          </a:p>
        </p:txBody>
      </p:sp>
      <p:sp>
        <p:nvSpPr>
          <p:cNvPr id="38" name="Shape 38"/>
          <p:cNvSpPr txBox="1">
            <a:spLocks noGrp="1"/>
          </p:cNvSpPr>
          <p:nvPr>
            <p:ph type="sldNum" idx="12"/>
          </p:nvPr>
        </p:nvSpPr>
        <p:spPr>
          <a:xfrm>
            <a:off x="11417484" y="6483595"/>
            <a:ext cx="620000" cy="365123"/>
          </a:xfrm>
          <a:prstGeom prst="rect">
            <a:avLst/>
          </a:prstGeom>
          <a:noFill/>
          <a:ln>
            <a:noFill/>
          </a:ln>
        </p:spPr>
        <p:txBody>
          <a:bodyPr lIns="91425" tIns="45700" rIns="91425" bIns="45700" anchor="ctr" anchorCtr="0">
            <a:noAutofit/>
          </a:bodyPr>
          <a:lstStyle/>
          <a:p>
            <a:pPr algn="r">
              <a:buClr>
                <a:schemeClr val="accent6"/>
              </a:buClr>
              <a:buSzPct val="25000"/>
            </a:pPr>
            <a:fld id="{00000000-1234-1234-1234-123412341234}" type="slidenum">
              <a:rPr lang="en-US" sz="1067" smtClean="0">
                <a:solidFill>
                  <a:schemeClr val="accent6"/>
                </a:solidFill>
                <a:ea typeface="Arial"/>
                <a:cs typeface="Arial"/>
                <a:sym typeface="Arial"/>
              </a:rPr>
              <a:pPr algn="r">
                <a:buClr>
                  <a:schemeClr val="accent6"/>
                </a:buClr>
                <a:buSzPct val="25000"/>
              </a:pPr>
              <a:t>‹#›</a:t>
            </a:fld>
            <a:endParaRPr lang="en-US" sz="1067">
              <a:solidFill>
                <a:schemeClr val="accent6"/>
              </a:solidFill>
              <a:ea typeface="Arial"/>
              <a:cs typeface="Arial"/>
              <a:sym typeface="Arial"/>
            </a:endParaRPr>
          </a:p>
        </p:txBody>
      </p:sp>
      <p:pic>
        <p:nvPicPr>
          <p:cNvPr id="39" name="Shape 3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467" y="5597250"/>
            <a:ext cx="12192000" cy="1041397"/>
          </a:xfrm>
          <a:prstGeom prst="rect">
            <a:avLst/>
          </a:prstGeom>
          <a:noFill/>
          <a:ln>
            <a:noFill/>
          </a:ln>
        </p:spPr>
      </p:pic>
    </p:spTree>
    <p:extLst>
      <p:ext uri="{BB962C8B-B14F-4D97-AF65-F5344CB8AC3E}">
        <p14:creationId xmlns:p14="http://schemas.microsoft.com/office/powerpoint/2010/main" val="308467342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cSld name="1_Title Slide">
    <p:spTree>
      <p:nvGrpSpPr>
        <p:cNvPr id="1" name="Shape 40"/>
        <p:cNvGrpSpPr/>
        <p:nvPr/>
      </p:nvGrpSpPr>
      <p:grpSpPr>
        <a:xfrm>
          <a:off x="0" y="0"/>
          <a:ext cx="0" cy="0"/>
          <a:chOff x="0" y="0"/>
          <a:chExt cx="0" cy="0"/>
        </a:xfrm>
      </p:grpSpPr>
      <p:sp>
        <p:nvSpPr>
          <p:cNvPr id="41" name="Shape 41"/>
          <p:cNvSpPr txBox="1">
            <a:spLocks noGrp="1"/>
          </p:cNvSpPr>
          <p:nvPr>
            <p:ph type="dt" idx="10"/>
          </p:nvPr>
        </p:nvSpPr>
        <p:spPr>
          <a:xfrm>
            <a:off x="9161434" y="6483595"/>
            <a:ext cx="2256049" cy="365123"/>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1pPr>
            <a:lvl2pPr marL="609585" marR="0" lvl="1"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2pPr>
            <a:lvl3pPr marL="1219170" marR="0" lvl="2"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3pPr>
            <a:lvl4pPr marL="1828754" marR="0" lvl="3"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4pPr>
            <a:lvl5pPr marL="2438339" marR="0" lvl="4"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5pPr>
            <a:lvl6pPr marL="3047924" marR="0" lvl="5"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6pPr>
            <a:lvl7pPr marL="3657509" marR="0" lvl="6"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7pPr>
            <a:lvl8pPr marL="4267093" marR="0" lvl="7"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8pPr>
            <a:lvl9pPr marL="4876678" marR="0" lvl="8"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9pPr>
          </a:lstStyle>
          <a:p>
            <a:endParaRPr/>
          </a:p>
        </p:txBody>
      </p:sp>
      <p:sp>
        <p:nvSpPr>
          <p:cNvPr id="42" name="Shape 42"/>
          <p:cNvSpPr txBox="1">
            <a:spLocks noGrp="1"/>
          </p:cNvSpPr>
          <p:nvPr>
            <p:ph type="ftr" idx="11"/>
          </p:nvPr>
        </p:nvSpPr>
        <p:spPr>
          <a:xfrm>
            <a:off x="156634" y="6483595"/>
            <a:ext cx="4463620" cy="365123"/>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1pPr>
            <a:lvl2pPr marL="609585" marR="0" lvl="1"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2pPr>
            <a:lvl3pPr marL="1219170" marR="0" lvl="2"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3pPr>
            <a:lvl4pPr marL="1828754" marR="0" lvl="3"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4pPr>
            <a:lvl5pPr marL="2438339" marR="0" lvl="4"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5pPr>
            <a:lvl6pPr marL="3047924" marR="0" lvl="5"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6pPr>
            <a:lvl7pPr marL="3657509" marR="0" lvl="6"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7pPr>
            <a:lvl8pPr marL="4267093" marR="0" lvl="7"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8pPr>
            <a:lvl9pPr marL="4876678" marR="0" lvl="8"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9pPr>
          </a:lstStyle>
          <a:p>
            <a:endParaRPr/>
          </a:p>
        </p:txBody>
      </p:sp>
      <p:sp>
        <p:nvSpPr>
          <p:cNvPr id="43" name="Shape 43"/>
          <p:cNvSpPr txBox="1">
            <a:spLocks noGrp="1"/>
          </p:cNvSpPr>
          <p:nvPr>
            <p:ph type="sldNum" idx="12"/>
          </p:nvPr>
        </p:nvSpPr>
        <p:spPr>
          <a:xfrm>
            <a:off x="11417484" y="6483595"/>
            <a:ext cx="620000" cy="365123"/>
          </a:xfrm>
          <a:prstGeom prst="rect">
            <a:avLst/>
          </a:prstGeom>
          <a:noFill/>
          <a:ln>
            <a:noFill/>
          </a:ln>
        </p:spPr>
        <p:txBody>
          <a:bodyPr lIns="91425" tIns="45700" rIns="91425" bIns="45700" anchor="ctr" anchorCtr="0">
            <a:noAutofit/>
          </a:bodyPr>
          <a:lstStyle/>
          <a:p>
            <a:pPr algn="r">
              <a:buClr>
                <a:schemeClr val="accent6"/>
              </a:buClr>
              <a:buSzPct val="25000"/>
            </a:pPr>
            <a:fld id="{00000000-1234-1234-1234-123412341234}" type="slidenum">
              <a:rPr lang="en-US" sz="1067" smtClean="0">
                <a:solidFill>
                  <a:schemeClr val="accent6"/>
                </a:solidFill>
                <a:ea typeface="Arial"/>
                <a:cs typeface="Arial"/>
                <a:sym typeface="Arial"/>
              </a:rPr>
              <a:pPr algn="r">
                <a:buClr>
                  <a:schemeClr val="accent6"/>
                </a:buClr>
                <a:buSzPct val="25000"/>
              </a:pPr>
              <a:t>‹#›</a:t>
            </a:fld>
            <a:endParaRPr lang="en-US" sz="1067">
              <a:solidFill>
                <a:schemeClr val="accent6"/>
              </a:solidFill>
              <a:ea typeface="Arial"/>
              <a:cs typeface="Arial"/>
              <a:sym typeface="Arial"/>
            </a:endParaRPr>
          </a:p>
        </p:txBody>
      </p:sp>
      <p:pic>
        <p:nvPicPr>
          <p:cNvPr id="44" name="Shape 44"/>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467" y="11687"/>
            <a:ext cx="12192000" cy="1041397"/>
          </a:xfrm>
          <a:prstGeom prst="rect">
            <a:avLst/>
          </a:prstGeom>
          <a:noFill/>
          <a:ln>
            <a:noFill/>
          </a:ln>
        </p:spPr>
      </p:pic>
      <p:sp>
        <p:nvSpPr>
          <p:cNvPr id="45" name="Shape 45"/>
          <p:cNvSpPr txBox="1">
            <a:spLocks noGrp="1"/>
          </p:cNvSpPr>
          <p:nvPr>
            <p:ph type="ctrTitle"/>
          </p:nvPr>
        </p:nvSpPr>
        <p:spPr>
          <a:xfrm>
            <a:off x="537646" y="119354"/>
            <a:ext cx="9534057" cy="649092"/>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rgbClr val="FFFFFF"/>
              </a:buClr>
              <a:buFont typeface="Arial"/>
              <a:buNone/>
              <a:defRPr sz="1867" b="0" i="0" u="none" strike="noStrike" cap="none">
                <a:solidFill>
                  <a:srgbClr val="000000"/>
                </a:solidFill>
                <a:latin typeface="Arial"/>
                <a:ea typeface="Arial"/>
                <a:cs typeface="Arial"/>
                <a:sym typeface="Arial"/>
              </a:defRPr>
            </a:lvl1pPr>
            <a:lvl2pPr marL="0" marR="0" lvl="1" indent="0" algn="l" rtl="0">
              <a:spcBef>
                <a:spcPts val="0"/>
              </a:spcBef>
              <a:buNone/>
              <a:defRPr sz="2400"/>
            </a:lvl2pPr>
            <a:lvl3pPr marL="0" marR="0" lvl="2" indent="0" algn="l" rtl="0">
              <a:spcBef>
                <a:spcPts val="0"/>
              </a:spcBef>
              <a:buNone/>
              <a:defRPr sz="2400"/>
            </a:lvl3pPr>
            <a:lvl4pPr marL="0" marR="0" lvl="3" indent="0" algn="l" rtl="0">
              <a:spcBef>
                <a:spcPts val="0"/>
              </a:spcBef>
              <a:buNone/>
              <a:defRPr sz="2400"/>
            </a:lvl4pPr>
            <a:lvl5pPr marL="0" marR="0" lvl="4" indent="0" algn="l" rtl="0">
              <a:spcBef>
                <a:spcPts val="0"/>
              </a:spcBef>
              <a:buNone/>
              <a:defRPr sz="2400"/>
            </a:lvl5pPr>
            <a:lvl6pPr marL="0" marR="0" lvl="5" indent="0" algn="l" rtl="0">
              <a:spcBef>
                <a:spcPts val="0"/>
              </a:spcBef>
              <a:buNone/>
              <a:defRPr sz="2400"/>
            </a:lvl6pPr>
            <a:lvl7pPr marL="0" marR="0" lvl="6" indent="0" algn="l" rtl="0">
              <a:spcBef>
                <a:spcPts val="0"/>
              </a:spcBef>
              <a:buNone/>
              <a:defRPr sz="2400"/>
            </a:lvl7pPr>
            <a:lvl8pPr marL="0" marR="0" lvl="7" indent="0" algn="l" rtl="0">
              <a:spcBef>
                <a:spcPts val="0"/>
              </a:spcBef>
              <a:buNone/>
              <a:defRPr sz="2400"/>
            </a:lvl8pPr>
            <a:lvl9pPr marL="0" marR="0" lvl="8" indent="0" algn="l" rtl="0">
              <a:spcBef>
                <a:spcPts val="0"/>
              </a:spcBef>
              <a:buNone/>
              <a:defRPr sz="2400"/>
            </a:lvl9pPr>
          </a:lstStyle>
          <a:p>
            <a:endParaRPr/>
          </a:p>
        </p:txBody>
      </p:sp>
      <p:pic>
        <p:nvPicPr>
          <p:cNvPr id="46" name="Shape 4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467" y="11687"/>
            <a:ext cx="12192000" cy="1041397"/>
          </a:xfrm>
          <a:prstGeom prst="rect">
            <a:avLst/>
          </a:prstGeom>
          <a:noFill/>
          <a:ln>
            <a:noFill/>
          </a:ln>
        </p:spPr>
      </p:pic>
    </p:spTree>
    <p:extLst>
      <p:ext uri="{BB962C8B-B14F-4D97-AF65-F5344CB8AC3E}">
        <p14:creationId xmlns:p14="http://schemas.microsoft.com/office/powerpoint/2010/main" val="176083148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cSld name="Blue Section Break Image">
    <p:bg>
      <p:bgPr>
        <a:solidFill>
          <a:schemeClr val="accent1"/>
        </a:solidFill>
        <a:effectLst/>
      </p:bgPr>
    </p:bg>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258945" y="3507697"/>
            <a:ext cx="11738844" cy="915651"/>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FFFFFF"/>
              </a:buClr>
              <a:buFont typeface="Arial"/>
              <a:buNone/>
              <a:defRPr sz="1867" b="0" i="0" u="none" strike="noStrike" cap="none">
                <a:solidFill>
                  <a:schemeClr val="dk1"/>
                </a:solidFill>
                <a:latin typeface="Arial"/>
                <a:ea typeface="Arial"/>
                <a:cs typeface="Arial"/>
                <a:sym typeface="Arial"/>
              </a:defRPr>
            </a:lvl1pPr>
            <a:lvl2pPr marL="0" marR="0" lvl="1" indent="0" algn="l" rtl="0">
              <a:spcBef>
                <a:spcPts val="0"/>
              </a:spcBef>
              <a:buNone/>
              <a:defRPr sz="2400"/>
            </a:lvl2pPr>
            <a:lvl3pPr marL="0" marR="0" lvl="2" indent="0" algn="l" rtl="0">
              <a:spcBef>
                <a:spcPts val="0"/>
              </a:spcBef>
              <a:buNone/>
              <a:defRPr sz="2400"/>
            </a:lvl3pPr>
            <a:lvl4pPr marL="0" marR="0" lvl="3" indent="0" algn="l" rtl="0">
              <a:spcBef>
                <a:spcPts val="0"/>
              </a:spcBef>
              <a:buNone/>
              <a:defRPr sz="2400"/>
            </a:lvl4pPr>
            <a:lvl5pPr marL="0" marR="0" lvl="4" indent="0" algn="l" rtl="0">
              <a:spcBef>
                <a:spcPts val="0"/>
              </a:spcBef>
              <a:buNone/>
              <a:defRPr sz="2400"/>
            </a:lvl5pPr>
            <a:lvl6pPr marL="0" marR="0" lvl="5" indent="0" algn="l" rtl="0">
              <a:spcBef>
                <a:spcPts val="0"/>
              </a:spcBef>
              <a:buNone/>
              <a:defRPr sz="2400"/>
            </a:lvl6pPr>
            <a:lvl7pPr marL="0" marR="0" lvl="6" indent="0" algn="l" rtl="0">
              <a:spcBef>
                <a:spcPts val="0"/>
              </a:spcBef>
              <a:buNone/>
              <a:defRPr sz="2400"/>
            </a:lvl7pPr>
            <a:lvl8pPr marL="0" marR="0" lvl="7" indent="0" algn="l" rtl="0">
              <a:spcBef>
                <a:spcPts val="0"/>
              </a:spcBef>
              <a:buNone/>
              <a:defRPr sz="2400"/>
            </a:lvl8pPr>
            <a:lvl9pPr marL="0" marR="0" lvl="8" indent="0" algn="l" rtl="0">
              <a:spcBef>
                <a:spcPts val="0"/>
              </a:spcBef>
              <a:buNone/>
              <a:defRPr sz="2400"/>
            </a:lvl9pPr>
          </a:lstStyle>
          <a:p>
            <a:endParaRPr/>
          </a:p>
        </p:txBody>
      </p:sp>
      <p:sp>
        <p:nvSpPr>
          <p:cNvPr id="49" name="Shape 49"/>
          <p:cNvSpPr txBox="1">
            <a:spLocks noGrp="1"/>
          </p:cNvSpPr>
          <p:nvPr>
            <p:ph type="body" idx="1"/>
          </p:nvPr>
        </p:nvSpPr>
        <p:spPr>
          <a:xfrm>
            <a:off x="258945" y="4572061"/>
            <a:ext cx="11738844" cy="1500187"/>
          </a:xfrm>
          <a:prstGeom prst="rect">
            <a:avLst/>
          </a:prstGeom>
          <a:noFill/>
          <a:ln>
            <a:noFill/>
          </a:ln>
        </p:spPr>
        <p:txBody>
          <a:bodyPr lIns="91425" tIns="91425" rIns="91425" bIns="91425" anchor="t" anchorCtr="0"/>
          <a:lstStyle>
            <a:lvl1pPr marL="0" marR="0" lvl="0" indent="0" algn="l" rtl="0">
              <a:lnSpc>
                <a:spcPct val="100000"/>
              </a:lnSpc>
              <a:spcBef>
                <a:spcPts val="853"/>
              </a:spcBef>
              <a:spcAft>
                <a:spcPts val="0"/>
              </a:spcAft>
              <a:buClr>
                <a:srgbClr val="FFFFFF"/>
              </a:buClr>
              <a:buFont typeface="Arial"/>
              <a:buNone/>
              <a:defRPr sz="2133" b="0" i="0" u="none" strike="noStrike" cap="none">
                <a:solidFill>
                  <a:schemeClr val="dk1"/>
                </a:solidFill>
                <a:latin typeface="Arial"/>
                <a:ea typeface="Arial"/>
                <a:cs typeface="Arial"/>
                <a:sym typeface="Arial"/>
              </a:defRPr>
            </a:lvl1pPr>
            <a:lvl2pPr marL="609585" marR="0" lvl="1" indent="0" algn="l" rtl="0">
              <a:lnSpc>
                <a:spcPct val="100000"/>
              </a:lnSpc>
              <a:spcBef>
                <a:spcPts val="747"/>
              </a:spcBef>
              <a:spcAft>
                <a:spcPts val="0"/>
              </a:spcAft>
              <a:buClr>
                <a:srgbClr val="FFFFFF"/>
              </a:buClr>
              <a:buFont typeface="Arial"/>
              <a:buNone/>
              <a:defRPr sz="2400" b="0" i="0" u="none" strike="noStrike" cap="none">
                <a:solidFill>
                  <a:srgbClr val="888888"/>
                </a:solidFill>
                <a:latin typeface="Arial"/>
                <a:ea typeface="Arial"/>
                <a:cs typeface="Arial"/>
                <a:sym typeface="Arial"/>
              </a:defRPr>
            </a:lvl2pPr>
            <a:lvl3pPr marL="1219170" marR="0" lvl="2" indent="0" algn="l" rtl="0">
              <a:lnSpc>
                <a:spcPct val="100000"/>
              </a:lnSpc>
              <a:spcBef>
                <a:spcPts val="640"/>
              </a:spcBef>
              <a:spcAft>
                <a:spcPts val="0"/>
              </a:spcAft>
              <a:buClr>
                <a:srgbClr val="FFFFFF"/>
              </a:buClr>
              <a:buFont typeface="Arial"/>
              <a:buNone/>
              <a:defRPr sz="2133" b="0" i="0" u="none" strike="noStrike" cap="none">
                <a:solidFill>
                  <a:srgbClr val="888888"/>
                </a:solidFill>
                <a:latin typeface="Arial"/>
                <a:ea typeface="Arial"/>
                <a:cs typeface="Arial"/>
                <a:sym typeface="Arial"/>
              </a:defRPr>
            </a:lvl3pPr>
            <a:lvl4pPr marL="1828754" marR="0" lvl="3" indent="0" algn="l" rtl="0">
              <a:lnSpc>
                <a:spcPct val="100000"/>
              </a:lnSpc>
              <a:spcBef>
                <a:spcPts val="533"/>
              </a:spcBef>
              <a:spcAft>
                <a:spcPts val="0"/>
              </a:spcAft>
              <a:buClr>
                <a:srgbClr val="FFFFFF"/>
              </a:buClr>
              <a:buFont typeface="Arial"/>
              <a:buNone/>
              <a:defRPr sz="1867" b="0" i="0" u="none" strike="noStrike" cap="none">
                <a:solidFill>
                  <a:srgbClr val="888888"/>
                </a:solidFill>
                <a:latin typeface="Arial"/>
                <a:ea typeface="Arial"/>
                <a:cs typeface="Arial"/>
                <a:sym typeface="Arial"/>
              </a:defRPr>
            </a:lvl4pPr>
            <a:lvl5pPr marL="2438339" marR="0" lvl="4" indent="0" algn="l" rtl="0">
              <a:lnSpc>
                <a:spcPct val="100000"/>
              </a:lnSpc>
              <a:spcBef>
                <a:spcPts val="533"/>
              </a:spcBef>
              <a:spcAft>
                <a:spcPts val="0"/>
              </a:spcAft>
              <a:buClr>
                <a:srgbClr val="FFFFFF"/>
              </a:buClr>
              <a:buFont typeface="Arial"/>
              <a:buNone/>
              <a:defRPr sz="1867" b="0" i="0" u="none" strike="noStrike" cap="none">
                <a:solidFill>
                  <a:srgbClr val="888888"/>
                </a:solidFill>
                <a:latin typeface="Arial"/>
                <a:ea typeface="Arial"/>
                <a:cs typeface="Arial"/>
                <a:sym typeface="Arial"/>
              </a:defRPr>
            </a:lvl5pPr>
            <a:lvl6pPr marL="3047924" marR="0" lvl="5" indent="0" algn="l" rtl="0">
              <a:lnSpc>
                <a:spcPct val="100000"/>
              </a:lnSpc>
              <a:spcBef>
                <a:spcPts val="533"/>
              </a:spcBef>
              <a:spcAft>
                <a:spcPts val="0"/>
              </a:spcAft>
              <a:buClr>
                <a:schemeClr val="dk1"/>
              </a:buClr>
              <a:buFont typeface="Arial"/>
              <a:buNone/>
              <a:defRPr sz="1867" b="0" i="0" u="none" strike="noStrike" cap="none">
                <a:solidFill>
                  <a:srgbClr val="888888"/>
                </a:solidFill>
                <a:latin typeface="Arial"/>
                <a:ea typeface="Arial"/>
                <a:cs typeface="Arial"/>
                <a:sym typeface="Arial"/>
              </a:defRPr>
            </a:lvl6pPr>
            <a:lvl7pPr marL="3657509" marR="0" lvl="6" indent="0" algn="l" rtl="0">
              <a:lnSpc>
                <a:spcPct val="100000"/>
              </a:lnSpc>
              <a:spcBef>
                <a:spcPts val="533"/>
              </a:spcBef>
              <a:spcAft>
                <a:spcPts val="0"/>
              </a:spcAft>
              <a:buClr>
                <a:schemeClr val="dk1"/>
              </a:buClr>
              <a:buFont typeface="Arial"/>
              <a:buNone/>
              <a:defRPr sz="1867" b="0" i="0" u="none" strike="noStrike" cap="none">
                <a:solidFill>
                  <a:srgbClr val="888888"/>
                </a:solidFill>
                <a:latin typeface="Arial"/>
                <a:ea typeface="Arial"/>
                <a:cs typeface="Arial"/>
                <a:sym typeface="Arial"/>
              </a:defRPr>
            </a:lvl7pPr>
            <a:lvl8pPr marL="4267093" marR="0" lvl="7" indent="0" algn="l" rtl="0">
              <a:lnSpc>
                <a:spcPct val="100000"/>
              </a:lnSpc>
              <a:spcBef>
                <a:spcPts val="533"/>
              </a:spcBef>
              <a:spcAft>
                <a:spcPts val="0"/>
              </a:spcAft>
              <a:buClr>
                <a:schemeClr val="dk1"/>
              </a:buClr>
              <a:buFont typeface="Arial"/>
              <a:buNone/>
              <a:defRPr sz="1867" b="0" i="0" u="none" strike="noStrike" cap="none">
                <a:solidFill>
                  <a:srgbClr val="888888"/>
                </a:solidFill>
                <a:latin typeface="Arial"/>
                <a:ea typeface="Arial"/>
                <a:cs typeface="Arial"/>
                <a:sym typeface="Arial"/>
              </a:defRPr>
            </a:lvl8pPr>
            <a:lvl9pPr marL="4876678" marR="0" lvl="8" indent="0" algn="l" rtl="0">
              <a:lnSpc>
                <a:spcPct val="100000"/>
              </a:lnSpc>
              <a:spcBef>
                <a:spcPts val="533"/>
              </a:spcBef>
              <a:spcAft>
                <a:spcPts val="0"/>
              </a:spcAft>
              <a:buClr>
                <a:schemeClr val="dk1"/>
              </a:buClr>
              <a:buFont typeface="Arial"/>
              <a:buNone/>
              <a:defRPr sz="1867" b="0" i="0" u="none" strike="noStrike" cap="none">
                <a:solidFill>
                  <a:srgbClr val="888888"/>
                </a:solidFill>
                <a:latin typeface="Arial"/>
                <a:ea typeface="Arial"/>
                <a:cs typeface="Arial"/>
                <a:sym typeface="Arial"/>
              </a:defRPr>
            </a:lvl9pPr>
          </a:lstStyle>
          <a:p>
            <a:endParaRPr/>
          </a:p>
        </p:txBody>
      </p:sp>
      <p:pic>
        <p:nvPicPr>
          <p:cNvPr id="50" name="Shape 50"/>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0698476" y="6232159"/>
            <a:ext cx="1455976" cy="516287"/>
          </a:xfrm>
          <a:prstGeom prst="rect">
            <a:avLst/>
          </a:prstGeom>
          <a:noFill/>
          <a:ln>
            <a:noFill/>
          </a:ln>
        </p:spPr>
      </p:pic>
      <p:sp>
        <p:nvSpPr>
          <p:cNvPr id="51" name="Shape 51"/>
          <p:cNvSpPr>
            <a:spLocks noGrp="1"/>
          </p:cNvSpPr>
          <p:nvPr>
            <p:ph type="pic" idx="2"/>
          </p:nvPr>
        </p:nvSpPr>
        <p:spPr>
          <a:xfrm>
            <a:off x="0" y="1"/>
            <a:ext cx="12192000" cy="3432175"/>
          </a:xfrm>
          <a:prstGeom prst="rect">
            <a:avLst/>
          </a:prstGeom>
          <a:solidFill>
            <a:srgbClr val="C0E3FE"/>
          </a:solidFill>
          <a:ln>
            <a:noFill/>
          </a:ln>
        </p:spPr>
        <p:txBody>
          <a:bodyPr lIns="91425" tIns="91425" rIns="91425" bIns="91425" anchor="t" anchorCtr="0"/>
          <a:lstStyle>
            <a:lvl1pPr marL="457189" marR="0" lvl="0" indent="-67732" algn="l" rtl="0">
              <a:lnSpc>
                <a:spcPct val="100000"/>
              </a:lnSpc>
              <a:spcBef>
                <a:spcPts val="853"/>
              </a:spcBef>
              <a:spcAft>
                <a:spcPts val="0"/>
              </a:spcAft>
              <a:buClr>
                <a:srgbClr val="FFFFFF"/>
              </a:buClr>
              <a:buSzPct val="100000"/>
              <a:buFont typeface="Arial"/>
              <a:buChar char="•"/>
              <a:defRPr sz="1867" b="0" i="0" u="none" strike="noStrike" cap="none">
                <a:solidFill>
                  <a:schemeClr val="lt1"/>
                </a:solidFill>
                <a:latin typeface="Arial"/>
                <a:ea typeface="Arial"/>
                <a:cs typeface="Arial"/>
                <a:sym typeface="Arial"/>
              </a:defRPr>
            </a:lvl1pPr>
            <a:lvl2pPr marL="990575" marR="0" lvl="1" indent="-25399" algn="l" rtl="0">
              <a:lnSpc>
                <a:spcPct val="100000"/>
              </a:lnSpc>
              <a:spcBef>
                <a:spcPts val="747"/>
              </a:spcBef>
              <a:spcAft>
                <a:spcPts val="0"/>
              </a:spcAft>
              <a:buClr>
                <a:srgbClr val="FFFFFF"/>
              </a:buClr>
              <a:buSzPct val="100000"/>
              <a:buFont typeface="Arial"/>
              <a:buChar char="–"/>
              <a:defRPr sz="1867" b="0" i="0" u="none" strike="noStrike" cap="none">
                <a:solidFill>
                  <a:srgbClr val="000000"/>
                </a:solidFill>
                <a:latin typeface="Arial"/>
                <a:ea typeface="Arial"/>
                <a:cs typeface="Arial"/>
                <a:sym typeface="Arial"/>
              </a:defRPr>
            </a:lvl2pPr>
            <a:lvl3pPr marL="1523962" marR="0" lvl="2" indent="16933" algn="l" rtl="0">
              <a:lnSpc>
                <a:spcPct val="100000"/>
              </a:lnSpc>
              <a:spcBef>
                <a:spcPts val="640"/>
              </a:spcBef>
              <a:spcAft>
                <a:spcPts val="0"/>
              </a:spcAft>
              <a:buClr>
                <a:srgbClr val="FFFFFF"/>
              </a:buClr>
              <a:buSzPct val="100000"/>
              <a:buFont typeface="Arial"/>
              <a:buChar char="•"/>
              <a:defRPr sz="1867" b="0" i="0" u="none" strike="noStrike" cap="none">
                <a:solidFill>
                  <a:srgbClr val="000000"/>
                </a:solidFill>
                <a:latin typeface="Arial"/>
                <a:ea typeface="Arial"/>
                <a:cs typeface="Arial"/>
                <a:sym typeface="Arial"/>
              </a:defRPr>
            </a:lvl3pPr>
            <a:lvl4pPr marL="2133547" marR="0" lvl="3" indent="-16933" algn="l" rtl="0">
              <a:lnSpc>
                <a:spcPct val="100000"/>
              </a:lnSpc>
              <a:spcBef>
                <a:spcPts val="533"/>
              </a:spcBef>
              <a:spcAft>
                <a:spcPts val="0"/>
              </a:spcAft>
              <a:buClr>
                <a:srgbClr val="FFFFFF"/>
              </a:buClr>
              <a:buSzPct val="100000"/>
              <a:buFont typeface="Arial"/>
              <a:buChar char="–"/>
              <a:defRPr sz="1867" b="0" i="0" u="none" strike="noStrike" cap="none">
                <a:solidFill>
                  <a:srgbClr val="000000"/>
                </a:solidFill>
                <a:latin typeface="Arial"/>
                <a:ea typeface="Arial"/>
                <a:cs typeface="Arial"/>
                <a:sym typeface="Arial"/>
              </a:defRPr>
            </a:lvl4pPr>
            <a:lvl5pPr marL="2743131" marR="0" lvl="4" indent="-16933" algn="l" rtl="0">
              <a:lnSpc>
                <a:spcPct val="100000"/>
              </a:lnSpc>
              <a:spcBef>
                <a:spcPts val="533"/>
              </a:spcBef>
              <a:spcAft>
                <a:spcPts val="0"/>
              </a:spcAft>
              <a:buClr>
                <a:srgbClr val="FFFFFF"/>
              </a:buClr>
              <a:buSzPct val="100000"/>
              <a:buFont typeface="Arial"/>
              <a:buChar char="»"/>
              <a:defRPr sz="1867" b="0" i="0" u="none" strike="noStrike" cap="none">
                <a:solidFill>
                  <a:srgbClr val="000000"/>
                </a:solidFill>
                <a:latin typeface="Arial"/>
                <a:ea typeface="Arial"/>
                <a:cs typeface="Arial"/>
                <a:sym typeface="Arial"/>
              </a:defRPr>
            </a:lvl5pPr>
            <a:lvl6pPr marL="3352716" marR="0" lvl="5" indent="-16933" algn="l" rtl="0">
              <a:lnSpc>
                <a:spcPct val="100000"/>
              </a:lnSpc>
              <a:spcBef>
                <a:spcPts val="533"/>
              </a:spcBef>
              <a:spcAft>
                <a:spcPts val="0"/>
              </a:spcAft>
              <a:buClr>
                <a:schemeClr val="dk1"/>
              </a:buClr>
              <a:buSzPct val="100000"/>
              <a:buFont typeface="Arial"/>
              <a:buChar char="•"/>
              <a:defRPr sz="1867" b="0" i="0" u="none" strike="noStrike" cap="none">
                <a:solidFill>
                  <a:srgbClr val="000000"/>
                </a:solidFill>
                <a:latin typeface="Arial"/>
                <a:ea typeface="Arial"/>
                <a:cs typeface="Arial"/>
                <a:sym typeface="Arial"/>
              </a:defRPr>
            </a:lvl6pPr>
            <a:lvl7pPr marL="3962301" marR="0" lvl="6" indent="-16933" algn="l" rtl="0">
              <a:lnSpc>
                <a:spcPct val="100000"/>
              </a:lnSpc>
              <a:spcBef>
                <a:spcPts val="533"/>
              </a:spcBef>
              <a:spcAft>
                <a:spcPts val="0"/>
              </a:spcAft>
              <a:buClr>
                <a:schemeClr val="dk1"/>
              </a:buClr>
              <a:buSzPct val="100000"/>
              <a:buFont typeface="Arial"/>
              <a:buChar char="•"/>
              <a:defRPr sz="1867" b="0" i="0" u="none" strike="noStrike" cap="none">
                <a:solidFill>
                  <a:srgbClr val="000000"/>
                </a:solidFill>
                <a:latin typeface="Arial"/>
                <a:ea typeface="Arial"/>
                <a:cs typeface="Arial"/>
                <a:sym typeface="Arial"/>
              </a:defRPr>
            </a:lvl7pPr>
            <a:lvl8pPr marL="4571886" marR="0" lvl="7" indent="-16933" algn="l" rtl="0">
              <a:lnSpc>
                <a:spcPct val="100000"/>
              </a:lnSpc>
              <a:spcBef>
                <a:spcPts val="533"/>
              </a:spcBef>
              <a:spcAft>
                <a:spcPts val="0"/>
              </a:spcAft>
              <a:buClr>
                <a:schemeClr val="dk1"/>
              </a:buClr>
              <a:buSzPct val="100000"/>
              <a:buFont typeface="Arial"/>
              <a:buChar char="•"/>
              <a:defRPr sz="1867" b="0" i="0" u="none" strike="noStrike" cap="none">
                <a:solidFill>
                  <a:srgbClr val="000000"/>
                </a:solidFill>
                <a:latin typeface="Arial"/>
                <a:ea typeface="Arial"/>
                <a:cs typeface="Arial"/>
                <a:sym typeface="Arial"/>
              </a:defRPr>
            </a:lvl8pPr>
            <a:lvl9pPr marL="5181470" marR="0" lvl="8" indent="-16933" algn="l" rtl="0">
              <a:lnSpc>
                <a:spcPct val="100000"/>
              </a:lnSpc>
              <a:spcBef>
                <a:spcPts val="533"/>
              </a:spcBef>
              <a:spcAft>
                <a:spcPts val="0"/>
              </a:spcAft>
              <a:buClr>
                <a:schemeClr val="dk1"/>
              </a:buClr>
              <a:buSzPct val="100000"/>
              <a:buFont typeface="Arial"/>
              <a:buChar char="•"/>
              <a:defRPr sz="1867"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20655058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52"/>
        <p:cNvGrpSpPr/>
        <p:nvPr/>
      </p:nvGrpSpPr>
      <p:grpSpPr>
        <a:xfrm>
          <a:off x="0" y="0"/>
          <a:ext cx="0" cy="0"/>
          <a:chOff x="0" y="0"/>
          <a:chExt cx="0" cy="0"/>
        </a:xfrm>
      </p:grpSpPr>
      <p:sp>
        <p:nvSpPr>
          <p:cNvPr id="53" name="Shape 53"/>
          <p:cNvSpPr txBox="1">
            <a:spLocks noGrp="1"/>
          </p:cNvSpPr>
          <p:nvPr>
            <p:ph type="title"/>
          </p:nvPr>
        </p:nvSpPr>
        <p:spPr>
          <a:xfrm>
            <a:off x="609600" y="274639"/>
            <a:ext cx="10972800" cy="11430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FFFFFF"/>
              </a:buClr>
              <a:buFont typeface="Arial"/>
              <a:buNone/>
              <a:defRPr sz="1867" b="0" i="0" u="none" strike="noStrike" cap="none">
                <a:solidFill>
                  <a:srgbClr val="000000"/>
                </a:solidFill>
                <a:latin typeface="Arial"/>
                <a:ea typeface="Arial"/>
                <a:cs typeface="Arial"/>
                <a:sym typeface="Arial"/>
              </a:defRPr>
            </a:lvl1pPr>
            <a:lvl2pPr marL="0" marR="0" lvl="1" indent="0" algn="l" rtl="0">
              <a:spcBef>
                <a:spcPts val="0"/>
              </a:spcBef>
              <a:buNone/>
              <a:defRPr sz="2400"/>
            </a:lvl2pPr>
            <a:lvl3pPr marL="0" marR="0" lvl="2" indent="0" algn="l" rtl="0">
              <a:spcBef>
                <a:spcPts val="0"/>
              </a:spcBef>
              <a:buNone/>
              <a:defRPr sz="2400"/>
            </a:lvl3pPr>
            <a:lvl4pPr marL="0" marR="0" lvl="3" indent="0" algn="l" rtl="0">
              <a:spcBef>
                <a:spcPts val="0"/>
              </a:spcBef>
              <a:buNone/>
              <a:defRPr sz="2400"/>
            </a:lvl4pPr>
            <a:lvl5pPr marL="0" marR="0" lvl="4" indent="0" algn="l" rtl="0">
              <a:spcBef>
                <a:spcPts val="0"/>
              </a:spcBef>
              <a:buNone/>
              <a:defRPr sz="2400"/>
            </a:lvl5pPr>
            <a:lvl6pPr marL="0" marR="0" lvl="5" indent="0" algn="l" rtl="0">
              <a:spcBef>
                <a:spcPts val="0"/>
              </a:spcBef>
              <a:buNone/>
              <a:defRPr sz="2400"/>
            </a:lvl6pPr>
            <a:lvl7pPr marL="0" marR="0" lvl="6" indent="0" algn="l" rtl="0">
              <a:spcBef>
                <a:spcPts val="0"/>
              </a:spcBef>
              <a:buNone/>
              <a:defRPr sz="2400"/>
            </a:lvl7pPr>
            <a:lvl8pPr marL="0" marR="0" lvl="7" indent="0" algn="l" rtl="0">
              <a:spcBef>
                <a:spcPts val="0"/>
              </a:spcBef>
              <a:buNone/>
              <a:defRPr sz="2400"/>
            </a:lvl8pPr>
            <a:lvl9pPr marL="0" marR="0" lvl="8" indent="0" algn="l" rtl="0">
              <a:spcBef>
                <a:spcPts val="0"/>
              </a:spcBef>
              <a:buNone/>
              <a:defRPr sz="2400"/>
            </a:lvl9pPr>
          </a:lstStyle>
          <a:p>
            <a:endParaRPr/>
          </a:p>
        </p:txBody>
      </p:sp>
      <p:sp>
        <p:nvSpPr>
          <p:cNvPr id="54" name="Shape 54"/>
          <p:cNvSpPr txBox="1">
            <a:spLocks noGrp="1"/>
          </p:cNvSpPr>
          <p:nvPr>
            <p:ph type="body" idx="1"/>
          </p:nvPr>
        </p:nvSpPr>
        <p:spPr>
          <a:xfrm>
            <a:off x="609600" y="1600200"/>
            <a:ext cx="10972800" cy="4525963"/>
          </a:xfrm>
          <a:prstGeom prst="rect">
            <a:avLst/>
          </a:prstGeom>
          <a:noFill/>
          <a:ln>
            <a:noFill/>
          </a:ln>
        </p:spPr>
        <p:txBody>
          <a:bodyPr lIns="91425" tIns="91425" rIns="91425" bIns="91425" anchor="t" anchorCtr="0"/>
          <a:lstStyle>
            <a:lvl1pPr marL="457189" marR="0" lvl="0" indent="-67732" algn="l" rtl="0">
              <a:lnSpc>
                <a:spcPct val="100000"/>
              </a:lnSpc>
              <a:spcBef>
                <a:spcPts val="800"/>
              </a:spcBef>
              <a:spcAft>
                <a:spcPts val="0"/>
              </a:spcAft>
              <a:buClr>
                <a:srgbClr val="FFFFFF"/>
              </a:buClr>
              <a:buSzPct val="100000"/>
              <a:buFont typeface="Arial"/>
              <a:buChar char="•"/>
              <a:defRPr sz="1867" b="0" i="0" u="none" strike="noStrike" cap="none">
                <a:solidFill>
                  <a:srgbClr val="000000"/>
                </a:solidFill>
                <a:latin typeface="Arial"/>
                <a:ea typeface="Arial"/>
                <a:cs typeface="Arial"/>
                <a:sym typeface="Arial"/>
              </a:defRPr>
            </a:lvl1pPr>
            <a:lvl2pPr marL="990575" marR="0" lvl="1" indent="-25399" algn="l" rtl="0">
              <a:lnSpc>
                <a:spcPct val="100000"/>
              </a:lnSpc>
              <a:spcBef>
                <a:spcPts val="800"/>
              </a:spcBef>
              <a:spcAft>
                <a:spcPts val="0"/>
              </a:spcAft>
              <a:buClr>
                <a:srgbClr val="FFFFFF"/>
              </a:buClr>
              <a:buSzPct val="100000"/>
              <a:buFont typeface="Arial"/>
              <a:buChar char="–"/>
              <a:defRPr sz="1867" b="0" i="0" u="none" strike="noStrike" cap="none">
                <a:solidFill>
                  <a:srgbClr val="000000"/>
                </a:solidFill>
                <a:latin typeface="Arial"/>
                <a:ea typeface="Arial"/>
                <a:cs typeface="Arial"/>
                <a:sym typeface="Arial"/>
              </a:defRPr>
            </a:lvl2pPr>
            <a:lvl3pPr marL="992693" marR="0" lvl="2" indent="-129113" algn="l" rtl="0">
              <a:lnSpc>
                <a:spcPct val="100000"/>
              </a:lnSpc>
              <a:spcBef>
                <a:spcPts val="800"/>
              </a:spcBef>
              <a:spcAft>
                <a:spcPts val="0"/>
              </a:spcAft>
              <a:buClr>
                <a:srgbClr val="FFFFFF"/>
              </a:buClr>
              <a:buSzPct val="100000"/>
              <a:buFont typeface="Arial"/>
              <a:buChar char="•"/>
              <a:defRPr sz="1867" b="0" i="0" u="none" strike="noStrike" cap="none">
                <a:solidFill>
                  <a:srgbClr val="000000"/>
                </a:solidFill>
                <a:latin typeface="Arial"/>
                <a:ea typeface="Arial"/>
                <a:cs typeface="Arial"/>
                <a:sym typeface="Arial"/>
              </a:defRPr>
            </a:lvl3pPr>
            <a:lvl4pPr marL="2133547" marR="0" lvl="3" indent="-16933" algn="l" rtl="0">
              <a:lnSpc>
                <a:spcPct val="100000"/>
              </a:lnSpc>
              <a:spcBef>
                <a:spcPts val="533"/>
              </a:spcBef>
              <a:spcAft>
                <a:spcPts val="0"/>
              </a:spcAft>
              <a:buClr>
                <a:srgbClr val="FFFFFF"/>
              </a:buClr>
              <a:buSzPct val="100000"/>
              <a:buFont typeface="Arial"/>
              <a:buChar char="–"/>
              <a:defRPr sz="1867" b="0" i="0" u="none" strike="noStrike" cap="none">
                <a:solidFill>
                  <a:srgbClr val="000000"/>
                </a:solidFill>
                <a:latin typeface="Arial"/>
                <a:ea typeface="Arial"/>
                <a:cs typeface="Arial"/>
                <a:sym typeface="Arial"/>
              </a:defRPr>
            </a:lvl4pPr>
            <a:lvl5pPr marL="2743131" marR="0" lvl="4" indent="-16933" algn="l" rtl="0">
              <a:lnSpc>
                <a:spcPct val="100000"/>
              </a:lnSpc>
              <a:spcBef>
                <a:spcPts val="533"/>
              </a:spcBef>
              <a:spcAft>
                <a:spcPts val="0"/>
              </a:spcAft>
              <a:buClr>
                <a:srgbClr val="FFFFFF"/>
              </a:buClr>
              <a:buSzPct val="100000"/>
              <a:buFont typeface="Arial"/>
              <a:buChar char="»"/>
              <a:defRPr sz="1867" b="0" i="0" u="none" strike="noStrike" cap="none">
                <a:solidFill>
                  <a:srgbClr val="000000"/>
                </a:solidFill>
                <a:latin typeface="Arial"/>
                <a:ea typeface="Arial"/>
                <a:cs typeface="Arial"/>
                <a:sym typeface="Arial"/>
              </a:defRPr>
            </a:lvl5pPr>
            <a:lvl6pPr marL="3352716" marR="0" lvl="5" indent="-16933" algn="l" rtl="0">
              <a:lnSpc>
                <a:spcPct val="100000"/>
              </a:lnSpc>
              <a:spcBef>
                <a:spcPts val="533"/>
              </a:spcBef>
              <a:spcAft>
                <a:spcPts val="0"/>
              </a:spcAft>
              <a:buClr>
                <a:schemeClr val="dk1"/>
              </a:buClr>
              <a:buSzPct val="100000"/>
              <a:buFont typeface="Arial"/>
              <a:buChar char="•"/>
              <a:defRPr sz="1867" b="0" i="0" u="none" strike="noStrike" cap="none">
                <a:solidFill>
                  <a:srgbClr val="000000"/>
                </a:solidFill>
                <a:latin typeface="Arial"/>
                <a:ea typeface="Arial"/>
                <a:cs typeface="Arial"/>
                <a:sym typeface="Arial"/>
              </a:defRPr>
            </a:lvl6pPr>
            <a:lvl7pPr marL="3962301" marR="0" lvl="6" indent="-16933" algn="l" rtl="0">
              <a:lnSpc>
                <a:spcPct val="100000"/>
              </a:lnSpc>
              <a:spcBef>
                <a:spcPts val="533"/>
              </a:spcBef>
              <a:spcAft>
                <a:spcPts val="0"/>
              </a:spcAft>
              <a:buClr>
                <a:schemeClr val="dk1"/>
              </a:buClr>
              <a:buSzPct val="100000"/>
              <a:buFont typeface="Arial"/>
              <a:buChar char="•"/>
              <a:defRPr sz="1867" b="0" i="0" u="none" strike="noStrike" cap="none">
                <a:solidFill>
                  <a:srgbClr val="000000"/>
                </a:solidFill>
                <a:latin typeface="Arial"/>
                <a:ea typeface="Arial"/>
                <a:cs typeface="Arial"/>
                <a:sym typeface="Arial"/>
              </a:defRPr>
            </a:lvl7pPr>
            <a:lvl8pPr marL="4571886" marR="0" lvl="7" indent="-16933" algn="l" rtl="0">
              <a:lnSpc>
                <a:spcPct val="100000"/>
              </a:lnSpc>
              <a:spcBef>
                <a:spcPts val="533"/>
              </a:spcBef>
              <a:spcAft>
                <a:spcPts val="0"/>
              </a:spcAft>
              <a:buClr>
                <a:schemeClr val="dk1"/>
              </a:buClr>
              <a:buSzPct val="100000"/>
              <a:buFont typeface="Arial"/>
              <a:buChar char="•"/>
              <a:defRPr sz="1867" b="0" i="0" u="none" strike="noStrike" cap="none">
                <a:solidFill>
                  <a:srgbClr val="000000"/>
                </a:solidFill>
                <a:latin typeface="Arial"/>
                <a:ea typeface="Arial"/>
                <a:cs typeface="Arial"/>
                <a:sym typeface="Arial"/>
              </a:defRPr>
            </a:lvl8pPr>
            <a:lvl9pPr marL="5181470" marR="0" lvl="8" indent="-16933" algn="l" rtl="0">
              <a:lnSpc>
                <a:spcPct val="100000"/>
              </a:lnSpc>
              <a:spcBef>
                <a:spcPts val="533"/>
              </a:spcBef>
              <a:spcAft>
                <a:spcPts val="0"/>
              </a:spcAft>
              <a:buClr>
                <a:schemeClr val="dk1"/>
              </a:buClr>
              <a:buSzPct val="100000"/>
              <a:buFont typeface="Arial"/>
              <a:buChar char="•"/>
              <a:defRPr sz="1867"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93907162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cSld name="1_Title with Empty Content">
    <p:bg>
      <p:bgPr>
        <a:solidFill>
          <a:schemeClr val="lt1"/>
        </a:solidFill>
        <a:effectLst/>
      </p:bgPr>
    </p:bg>
    <p:spTree>
      <p:nvGrpSpPr>
        <p:cNvPr id="1" name="Shape 55"/>
        <p:cNvGrpSpPr/>
        <p:nvPr/>
      </p:nvGrpSpPr>
      <p:grpSpPr>
        <a:xfrm>
          <a:off x="0" y="0"/>
          <a:ext cx="0" cy="0"/>
          <a:chOff x="0" y="0"/>
          <a:chExt cx="0" cy="0"/>
        </a:xfrm>
      </p:grpSpPr>
      <p:sp>
        <p:nvSpPr>
          <p:cNvPr id="56" name="Shape 56"/>
          <p:cNvSpPr txBox="1">
            <a:spLocks noGrp="1"/>
          </p:cNvSpPr>
          <p:nvPr>
            <p:ph type="sldNum" idx="12"/>
          </p:nvPr>
        </p:nvSpPr>
        <p:spPr>
          <a:xfrm>
            <a:off x="0" y="6570734"/>
            <a:ext cx="604203" cy="276477"/>
          </a:xfrm>
          <a:prstGeom prst="rect">
            <a:avLst/>
          </a:prstGeom>
          <a:noFill/>
          <a:ln>
            <a:noFill/>
          </a:ln>
        </p:spPr>
        <p:txBody>
          <a:bodyPr lIns="91425" tIns="45700" rIns="91425" bIns="45700" anchor="t" anchorCtr="0">
            <a:noAutofit/>
          </a:bodyPr>
          <a:lstStyle/>
          <a:p>
            <a:pPr>
              <a:buClr>
                <a:srgbClr val="000000"/>
              </a:buClr>
              <a:buSzPct val="25000"/>
            </a:pPr>
            <a:fld id="{00000000-1234-1234-1234-123412341234}" type="slidenum">
              <a:rPr lang="en-US" sz="1067" smtClean="0">
                <a:solidFill>
                  <a:srgbClr val="000000"/>
                </a:solidFill>
                <a:ea typeface="Arial"/>
                <a:cs typeface="Arial"/>
                <a:sym typeface="Arial"/>
              </a:rPr>
              <a:pPr>
                <a:buClr>
                  <a:srgbClr val="000000"/>
                </a:buClr>
                <a:buSzPct val="25000"/>
              </a:pPr>
              <a:t>‹#›</a:t>
            </a:fld>
            <a:endParaRPr lang="en-US" sz="1067">
              <a:solidFill>
                <a:srgbClr val="000000"/>
              </a:solidFill>
              <a:ea typeface="Arial"/>
              <a:cs typeface="Arial"/>
              <a:sym typeface="Arial"/>
            </a:endParaRPr>
          </a:p>
        </p:txBody>
      </p:sp>
      <p:sp>
        <p:nvSpPr>
          <p:cNvPr id="57" name="Shape 57"/>
          <p:cNvSpPr/>
          <p:nvPr/>
        </p:nvSpPr>
        <p:spPr>
          <a:xfrm rot="10800000" flipH="1">
            <a:off x="-1161" y="1"/>
            <a:ext cx="12191997" cy="1075753"/>
          </a:xfrm>
          <a:custGeom>
            <a:avLst/>
            <a:gdLst/>
            <a:ahLst/>
            <a:cxnLst/>
            <a:rect l="0" t="0" r="0" b="0"/>
            <a:pathLst>
              <a:path w="120000" h="120000" extrusionOk="0">
                <a:moveTo>
                  <a:pt x="0" y="17789"/>
                </a:moveTo>
                <a:cubicBezTo>
                  <a:pt x="0" y="11716"/>
                  <a:pt x="0" y="6505"/>
                  <a:pt x="0" y="431"/>
                </a:cubicBezTo>
                <a:lnTo>
                  <a:pt x="44526" y="0"/>
                </a:lnTo>
                <a:lnTo>
                  <a:pt x="45825" y="11397"/>
                </a:lnTo>
                <a:lnTo>
                  <a:pt x="119888" y="14012"/>
                </a:lnTo>
                <a:lnTo>
                  <a:pt x="120000" y="120000"/>
                </a:lnTo>
                <a:lnTo>
                  <a:pt x="0" y="120000"/>
                </a:lnTo>
                <a:lnTo>
                  <a:pt x="0" y="17789"/>
                </a:lnTo>
                <a:close/>
              </a:path>
            </a:pathLst>
          </a:custGeom>
          <a:solidFill>
            <a:srgbClr val="0C6CCB"/>
          </a:solidFill>
          <a:ln>
            <a:noFill/>
          </a:ln>
        </p:spPr>
        <p:txBody>
          <a:bodyPr lIns="121900" tIns="60933" rIns="121900" bIns="60933" anchor="ctr" anchorCtr="0">
            <a:noAutofit/>
          </a:bodyPr>
          <a:lstStyle/>
          <a:p>
            <a:pPr marL="0" marR="0" lvl="0" indent="0" algn="ctr" rtl="0">
              <a:lnSpc>
                <a:spcPct val="100000"/>
              </a:lnSpc>
              <a:spcBef>
                <a:spcPts val="0"/>
              </a:spcBef>
              <a:spcAft>
                <a:spcPts val="0"/>
              </a:spcAft>
              <a:buClr>
                <a:srgbClr val="000000"/>
              </a:buClr>
              <a:buFont typeface="Arial"/>
              <a:buNone/>
            </a:pPr>
            <a:endParaRPr sz="1867" b="0" i="0" u="none" strike="noStrike" cap="none">
              <a:solidFill>
                <a:srgbClr val="FFFFFF"/>
              </a:solidFill>
              <a:latin typeface="Arial"/>
              <a:ea typeface="Arial"/>
              <a:cs typeface="Arial"/>
              <a:sym typeface="Arial"/>
            </a:endParaRPr>
          </a:p>
        </p:txBody>
      </p:sp>
      <p:sp>
        <p:nvSpPr>
          <p:cNvPr id="58" name="Shape 58"/>
          <p:cNvSpPr txBox="1">
            <a:spLocks noGrp="1"/>
          </p:cNvSpPr>
          <p:nvPr>
            <p:ph type="title"/>
          </p:nvPr>
        </p:nvSpPr>
        <p:spPr>
          <a:xfrm>
            <a:off x="251430" y="177801"/>
            <a:ext cx="11756503" cy="6215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FFFFFF"/>
              </a:buClr>
              <a:buFont typeface="Arial"/>
              <a:buNone/>
              <a:defRPr sz="1867" b="0" i="0" u="none" strike="noStrike" cap="none">
                <a:solidFill>
                  <a:srgbClr val="000000"/>
                </a:solidFill>
                <a:latin typeface="Arial"/>
                <a:ea typeface="Arial"/>
                <a:cs typeface="Arial"/>
                <a:sym typeface="Arial"/>
              </a:defRPr>
            </a:lvl1pPr>
            <a:lvl2pPr marL="0" marR="0" lvl="1" indent="0" algn="l" rtl="0">
              <a:spcBef>
                <a:spcPts val="0"/>
              </a:spcBef>
              <a:buNone/>
              <a:defRPr sz="2400"/>
            </a:lvl2pPr>
            <a:lvl3pPr marL="0" marR="0" lvl="2" indent="0" algn="l" rtl="0">
              <a:spcBef>
                <a:spcPts val="0"/>
              </a:spcBef>
              <a:buNone/>
              <a:defRPr sz="2400"/>
            </a:lvl3pPr>
            <a:lvl4pPr marL="0" marR="0" lvl="3" indent="0" algn="l" rtl="0">
              <a:spcBef>
                <a:spcPts val="0"/>
              </a:spcBef>
              <a:buNone/>
              <a:defRPr sz="2400"/>
            </a:lvl4pPr>
            <a:lvl5pPr marL="0" marR="0" lvl="4" indent="0" algn="l" rtl="0">
              <a:spcBef>
                <a:spcPts val="0"/>
              </a:spcBef>
              <a:buNone/>
              <a:defRPr sz="2400"/>
            </a:lvl5pPr>
            <a:lvl6pPr marL="0" marR="0" lvl="5" indent="0" algn="l" rtl="0">
              <a:spcBef>
                <a:spcPts val="0"/>
              </a:spcBef>
              <a:buNone/>
              <a:defRPr sz="2400"/>
            </a:lvl6pPr>
            <a:lvl7pPr marL="0" marR="0" lvl="6" indent="0" algn="l" rtl="0">
              <a:spcBef>
                <a:spcPts val="0"/>
              </a:spcBef>
              <a:buNone/>
              <a:defRPr sz="2400"/>
            </a:lvl7pPr>
            <a:lvl8pPr marL="0" marR="0" lvl="7" indent="0" algn="l" rtl="0">
              <a:spcBef>
                <a:spcPts val="0"/>
              </a:spcBef>
              <a:buNone/>
              <a:defRPr sz="2400"/>
            </a:lvl8pPr>
            <a:lvl9pPr marL="0" marR="0" lvl="8" indent="0" algn="l" rtl="0">
              <a:spcBef>
                <a:spcPts val="0"/>
              </a:spcBef>
              <a:buNone/>
              <a:defRPr sz="2400"/>
            </a:lvl9pPr>
          </a:lstStyle>
          <a:p>
            <a:endParaRPr/>
          </a:p>
        </p:txBody>
      </p:sp>
      <p:pic>
        <p:nvPicPr>
          <p:cNvPr id="59" name="Shape 5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467" y="-39176"/>
            <a:ext cx="12192000" cy="1041397"/>
          </a:xfrm>
          <a:prstGeom prst="rect">
            <a:avLst/>
          </a:prstGeom>
          <a:noFill/>
          <a:ln>
            <a:noFill/>
          </a:ln>
        </p:spPr>
      </p:pic>
    </p:spTree>
    <p:extLst>
      <p:ext uri="{BB962C8B-B14F-4D97-AF65-F5344CB8AC3E}">
        <p14:creationId xmlns:p14="http://schemas.microsoft.com/office/powerpoint/2010/main" val="347184730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cSld name="Title and Large Bullet Content">
    <p:spTree>
      <p:nvGrpSpPr>
        <p:cNvPr id="1" name="Shape 60"/>
        <p:cNvGrpSpPr/>
        <p:nvPr/>
      </p:nvGrpSpPr>
      <p:grpSpPr>
        <a:xfrm>
          <a:off x="0" y="0"/>
          <a:ext cx="0" cy="0"/>
          <a:chOff x="0" y="0"/>
          <a:chExt cx="0" cy="0"/>
        </a:xfrm>
      </p:grpSpPr>
      <p:sp>
        <p:nvSpPr>
          <p:cNvPr id="61" name="Shape 61"/>
          <p:cNvSpPr txBox="1">
            <a:spLocks noGrp="1"/>
          </p:cNvSpPr>
          <p:nvPr>
            <p:ph type="dt" idx="10"/>
          </p:nvPr>
        </p:nvSpPr>
        <p:spPr>
          <a:xfrm>
            <a:off x="9161434" y="6483595"/>
            <a:ext cx="2256049" cy="365123"/>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1pPr>
            <a:lvl2pPr marL="609585" marR="0" lvl="1"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2pPr>
            <a:lvl3pPr marL="1219170" marR="0" lvl="2"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3pPr>
            <a:lvl4pPr marL="1828754" marR="0" lvl="3"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4pPr>
            <a:lvl5pPr marL="2438339" marR="0" lvl="4"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5pPr>
            <a:lvl6pPr marL="3047924" marR="0" lvl="5"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6pPr>
            <a:lvl7pPr marL="3657509" marR="0" lvl="6"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7pPr>
            <a:lvl8pPr marL="4267093" marR="0" lvl="7"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8pPr>
            <a:lvl9pPr marL="4876678" marR="0" lvl="8"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9pPr>
          </a:lstStyle>
          <a:p>
            <a:endParaRPr/>
          </a:p>
        </p:txBody>
      </p:sp>
      <p:sp>
        <p:nvSpPr>
          <p:cNvPr id="62" name="Shape 62"/>
          <p:cNvSpPr txBox="1">
            <a:spLocks noGrp="1"/>
          </p:cNvSpPr>
          <p:nvPr>
            <p:ph type="ftr" idx="11"/>
          </p:nvPr>
        </p:nvSpPr>
        <p:spPr>
          <a:xfrm>
            <a:off x="156634" y="6483595"/>
            <a:ext cx="4463620" cy="365123"/>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1pPr>
            <a:lvl2pPr marL="609585" marR="0" lvl="1"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2pPr>
            <a:lvl3pPr marL="1219170" marR="0" lvl="2"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3pPr>
            <a:lvl4pPr marL="1828754" marR="0" lvl="3"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4pPr>
            <a:lvl5pPr marL="2438339" marR="0" lvl="4"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5pPr>
            <a:lvl6pPr marL="3047924" marR="0" lvl="5"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6pPr>
            <a:lvl7pPr marL="3657509" marR="0" lvl="6"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7pPr>
            <a:lvl8pPr marL="4267093" marR="0" lvl="7"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8pPr>
            <a:lvl9pPr marL="4876678" marR="0" lvl="8"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9pPr>
          </a:lstStyle>
          <a:p>
            <a:endParaRPr/>
          </a:p>
        </p:txBody>
      </p:sp>
      <p:sp>
        <p:nvSpPr>
          <p:cNvPr id="63" name="Shape 63"/>
          <p:cNvSpPr txBox="1">
            <a:spLocks noGrp="1"/>
          </p:cNvSpPr>
          <p:nvPr>
            <p:ph type="sldNum" idx="12"/>
          </p:nvPr>
        </p:nvSpPr>
        <p:spPr>
          <a:xfrm>
            <a:off x="11417484" y="6483595"/>
            <a:ext cx="620000" cy="365123"/>
          </a:xfrm>
          <a:prstGeom prst="rect">
            <a:avLst/>
          </a:prstGeom>
          <a:noFill/>
          <a:ln>
            <a:noFill/>
          </a:ln>
        </p:spPr>
        <p:txBody>
          <a:bodyPr lIns="91425" tIns="45700" rIns="91425" bIns="45700" anchor="ctr" anchorCtr="0">
            <a:noAutofit/>
          </a:bodyPr>
          <a:lstStyle/>
          <a:p>
            <a:pPr algn="r">
              <a:buClr>
                <a:srgbClr val="FFFFFF"/>
              </a:buClr>
              <a:buSzPct val="25000"/>
            </a:pPr>
            <a:fld id="{00000000-1234-1234-1234-123412341234}" type="slidenum">
              <a:rPr lang="en-US" sz="1067" smtClean="0">
                <a:solidFill>
                  <a:srgbClr val="FFFFFF"/>
                </a:solidFill>
                <a:ea typeface="Arial"/>
                <a:cs typeface="Arial"/>
                <a:sym typeface="Arial"/>
              </a:rPr>
              <a:pPr algn="r">
                <a:buClr>
                  <a:srgbClr val="FFFFFF"/>
                </a:buClr>
                <a:buSzPct val="25000"/>
              </a:pPr>
              <a:t>‹#›</a:t>
            </a:fld>
            <a:endParaRPr lang="en-US" sz="1067">
              <a:solidFill>
                <a:srgbClr val="FFFFFF"/>
              </a:solidFill>
              <a:ea typeface="Arial"/>
              <a:cs typeface="Arial"/>
              <a:sym typeface="Arial"/>
            </a:endParaRPr>
          </a:p>
        </p:txBody>
      </p:sp>
      <p:sp>
        <p:nvSpPr>
          <p:cNvPr id="64" name="Shape 64"/>
          <p:cNvSpPr txBox="1">
            <a:spLocks noGrp="1"/>
          </p:cNvSpPr>
          <p:nvPr>
            <p:ph type="title"/>
          </p:nvPr>
        </p:nvSpPr>
        <p:spPr>
          <a:xfrm>
            <a:off x="607483" y="411795"/>
            <a:ext cx="10972800" cy="1158237"/>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FFFFFF"/>
              </a:buClr>
              <a:buFont typeface="Arial"/>
              <a:buNone/>
              <a:defRPr sz="1867" b="0" i="0" u="none" strike="noStrike" cap="none">
                <a:solidFill>
                  <a:srgbClr val="000000"/>
                </a:solidFill>
                <a:latin typeface="Arial"/>
                <a:ea typeface="Arial"/>
                <a:cs typeface="Arial"/>
                <a:sym typeface="Arial"/>
              </a:defRPr>
            </a:lvl1pPr>
            <a:lvl2pPr marL="0" marR="0" lvl="1" indent="0" algn="l" rtl="0">
              <a:spcBef>
                <a:spcPts val="0"/>
              </a:spcBef>
              <a:buNone/>
              <a:defRPr sz="2400"/>
            </a:lvl2pPr>
            <a:lvl3pPr marL="0" marR="0" lvl="2" indent="0" algn="l" rtl="0">
              <a:spcBef>
                <a:spcPts val="0"/>
              </a:spcBef>
              <a:buNone/>
              <a:defRPr sz="2400"/>
            </a:lvl3pPr>
            <a:lvl4pPr marL="0" marR="0" lvl="3" indent="0" algn="l" rtl="0">
              <a:spcBef>
                <a:spcPts val="0"/>
              </a:spcBef>
              <a:buNone/>
              <a:defRPr sz="2400"/>
            </a:lvl4pPr>
            <a:lvl5pPr marL="0" marR="0" lvl="4" indent="0" algn="l" rtl="0">
              <a:spcBef>
                <a:spcPts val="0"/>
              </a:spcBef>
              <a:buNone/>
              <a:defRPr sz="2400"/>
            </a:lvl5pPr>
            <a:lvl6pPr marL="0" marR="0" lvl="5" indent="0" algn="l" rtl="0">
              <a:spcBef>
                <a:spcPts val="0"/>
              </a:spcBef>
              <a:buNone/>
              <a:defRPr sz="2400"/>
            </a:lvl6pPr>
            <a:lvl7pPr marL="0" marR="0" lvl="6" indent="0" algn="l" rtl="0">
              <a:spcBef>
                <a:spcPts val="0"/>
              </a:spcBef>
              <a:buNone/>
              <a:defRPr sz="2400"/>
            </a:lvl7pPr>
            <a:lvl8pPr marL="0" marR="0" lvl="7" indent="0" algn="l" rtl="0">
              <a:spcBef>
                <a:spcPts val="0"/>
              </a:spcBef>
              <a:buNone/>
              <a:defRPr sz="2400"/>
            </a:lvl8pPr>
            <a:lvl9pPr marL="0" marR="0" lvl="8" indent="0" algn="l" rtl="0">
              <a:spcBef>
                <a:spcPts val="0"/>
              </a:spcBef>
              <a:buNone/>
              <a:defRPr sz="2400"/>
            </a:lvl9pPr>
          </a:lstStyle>
          <a:p>
            <a:endParaRPr/>
          </a:p>
        </p:txBody>
      </p:sp>
      <p:sp>
        <p:nvSpPr>
          <p:cNvPr id="65" name="Shape 65"/>
          <p:cNvSpPr txBox="1">
            <a:spLocks noGrp="1"/>
          </p:cNvSpPr>
          <p:nvPr>
            <p:ph type="body" idx="1"/>
          </p:nvPr>
        </p:nvSpPr>
        <p:spPr>
          <a:xfrm>
            <a:off x="607485" y="1604434"/>
            <a:ext cx="10970683" cy="4567764"/>
          </a:xfrm>
          <a:prstGeom prst="rect">
            <a:avLst/>
          </a:prstGeom>
          <a:noFill/>
          <a:ln>
            <a:noFill/>
          </a:ln>
        </p:spPr>
        <p:txBody>
          <a:bodyPr lIns="91425" tIns="91425" rIns="91425" bIns="91425" anchor="t" anchorCtr="0"/>
          <a:lstStyle>
            <a:lvl1pPr marL="457189" marR="0" lvl="0" indent="-67732" algn="l" rtl="0">
              <a:lnSpc>
                <a:spcPct val="100000"/>
              </a:lnSpc>
              <a:spcBef>
                <a:spcPts val="0"/>
              </a:spcBef>
              <a:spcAft>
                <a:spcPts val="0"/>
              </a:spcAft>
              <a:buClr>
                <a:srgbClr val="FFFFFF"/>
              </a:buClr>
              <a:buSzPct val="100000"/>
              <a:buFont typeface="Arial"/>
              <a:buChar char="•"/>
              <a:defRPr sz="1867" b="0" i="0" u="none" strike="noStrike" cap="none">
                <a:solidFill>
                  <a:srgbClr val="000000"/>
                </a:solidFill>
                <a:latin typeface="Arial"/>
                <a:ea typeface="Arial"/>
                <a:cs typeface="Arial"/>
                <a:sym typeface="Arial"/>
              </a:defRPr>
            </a:lvl1pPr>
            <a:lvl2pPr marL="990575" marR="0" lvl="1" indent="-25399" algn="l" rtl="0">
              <a:lnSpc>
                <a:spcPct val="100000"/>
              </a:lnSpc>
              <a:spcBef>
                <a:spcPts val="0"/>
              </a:spcBef>
              <a:spcAft>
                <a:spcPts val="0"/>
              </a:spcAft>
              <a:buClr>
                <a:srgbClr val="FFFFFF"/>
              </a:buClr>
              <a:buSzPct val="100000"/>
              <a:buFont typeface="Arial"/>
              <a:buChar char="–"/>
              <a:defRPr sz="1867" b="0" i="0" u="none" strike="noStrike" cap="none">
                <a:solidFill>
                  <a:srgbClr val="000000"/>
                </a:solidFill>
                <a:latin typeface="Arial"/>
                <a:ea typeface="Arial"/>
                <a:cs typeface="Arial"/>
                <a:sym typeface="Arial"/>
              </a:defRPr>
            </a:lvl2pPr>
            <a:lvl3pPr marL="1523962" marR="0" lvl="2" indent="16933" algn="l" rtl="0">
              <a:lnSpc>
                <a:spcPct val="100000"/>
              </a:lnSpc>
              <a:spcBef>
                <a:spcPts val="0"/>
              </a:spcBef>
              <a:spcAft>
                <a:spcPts val="0"/>
              </a:spcAft>
              <a:buClr>
                <a:srgbClr val="FFFFFF"/>
              </a:buClr>
              <a:buSzPct val="100000"/>
              <a:buFont typeface="Arial"/>
              <a:buChar char="•"/>
              <a:defRPr sz="1867" b="0" i="0" u="none" strike="noStrike" cap="none">
                <a:solidFill>
                  <a:srgbClr val="000000"/>
                </a:solidFill>
                <a:latin typeface="Arial"/>
                <a:ea typeface="Arial"/>
                <a:cs typeface="Arial"/>
                <a:sym typeface="Arial"/>
              </a:defRPr>
            </a:lvl3pPr>
            <a:lvl4pPr marL="2133547" marR="0" lvl="3" indent="-16933" algn="l" rtl="0">
              <a:lnSpc>
                <a:spcPct val="100000"/>
              </a:lnSpc>
              <a:spcBef>
                <a:spcPts val="0"/>
              </a:spcBef>
              <a:spcAft>
                <a:spcPts val="0"/>
              </a:spcAft>
              <a:buClr>
                <a:srgbClr val="FFFFFF"/>
              </a:buClr>
              <a:buSzPct val="100000"/>
              <a:buFont typeface="Arial"/>
              <a:buChar char="–"/>
              <a:defRPr sz="1867" b="0" i="0" u="none" strike="noStrike" cap="none">
                <a:solidFill>
                  <a:srgbClr val="000000"/>
                </a:solidFill>
                <a:latin typeface="Arial"/>
                <a:ea typeface="Arial"/>
                <a:cs typeface="Arial"/>
                <a:sym typeface="Arial"/>
              </a:defRPr>
            </a:lvl4pPr>
            <a:lvl5pPr marL="2743131" marR="0" lvl="4" indent="-16933" algn="l" rtl="0">
              <a:lnSpc>
                <a:spcPct val="100000"/>
              </a:lnSpc>
              <a:spcBef>
                <a:spcPts val="0"/>
              </a:spcBef>
              <a:spcAft>
                <a:spcPts val="0"/>
              </a:spcAft>
              <a:buClr>
                <a:srgbClr val="FFFFFF"/>
              </a:buClr>
              <a:buSzPct val="100000"/>
              <a:buFont typeface="Arial"/>
              <a:buChar char="»"/>
              <a:defRPr sz="1867" b="0" i="0" u="none" strike="noStrike" cap="none">
                <a:solidFill>
                  <a:srgbClr val="000000"/>
                </a:solidFill>
                <a:latin typeface="Arial"/>
                <a:ea typeface="Arial"/>
                <a:cs typeface="Arial"/>
                <a:sym typeface="Arial"/>
              </a:defRPr>
            </a:lvl5pPr>
            <a:lvl6pPr marL="3352716" marR="0" lvl="5" indent="-16933" algn="l" rtl="0">
              <a:lnSpc>
                <a:spcPct val="100000"/>
              </a:lnSpc>
              <a:spcBef>
                <a:spcPts val="0"/>
              </a:spcBef>
              <a:spcAft>
                <a:spcPts val="0"/>
              </a:spcAft>
              <a:buClr>
                <a:schemeClr val="dk1"/>
              </a:buClr>
              <a:buSzPct val="100000"/>
              <a:buFont typeface="Arial"/>
              <a:buChar char="•"/>
              <a:defRPr sz="1867" b="0" i="0" u="none" strike="noStrike" cap="none">
                <a:solidFill>
                  <a:srgbClr val="000000"/>
                </a:solidFill>
                <a:latin typeface="Arial"/>
                <a:ea typeface="Arial"/>
                <a:cs typeface="Arial"/>
                <a:sym typeface="Arial"/>
              </a:defRPr>
            </a:lvl6pPr>
            <a:lvl7pPr marL="3962301" marR="0" lvl="6" indent="-16933" algn="l" rtl="0">
              <a:lnSpc>
                <a:spcPct val="100000"/>
              </a:lnSpc>
              <a:spcBef>
                <a:spcPts val="0"/>
              </a:spcBef>
              <a:spcAft>
                <a:spcPts val="0"/>
              </a:spcAft>
              <a:buClr>
                <a:schemeClr val="dk1"/>
              </a:buClr>
              <a:buSzPct val="100000"/>
              <a:buFont typeface="Arial"/>
              <a:buChar char="•"/>
              <a:defRPr sz="1867" b="0" i="0" u="none" strike="noStrike" cap="none">
                <a:solidFill>
                  <a:srgbClr val="000000"/>
                </a:solidFill>
                <a:latin typeface="Arial"/>
                <a:ea typeface="Arial"/>
                <a:cs typeface="Arial"/>
                <a:sym typeface="Arial"/>
              </a:defRPr>
            </a:lvl7pPr>
            <a:lvl8pPr marL="4571886" marR="0" lvl="7" indent="-16933" algn="l" rtl="0">
              <a:lnSpc>
                <a:spcPct val="100000"/>
              </a:lnSpc>
              <a:spcBef>
                <a:spcPts val="0"/>
              </a:spcBef>
              <a:spcAft>
                <a:spcPts val="0"/>
              </a:spcAft>
              <a:buClr>
                <a:schemeClr val="dk1"/>
              </a:buClr>
              <a:buSzPct val="100000"/>
              <a:buFont typeface="Arial"/>
              <a:buChar char="•"/>
              <a:defRPr sz="1867" b="0" i="0" u="none" strike="noStrike" cap="none">
                <a:solidFill>
                  <a:srgbClr val="000000"/>
                </a:solidFill>
                <a:latin typeface="Arial"/>
                <a:ea typeface="Arial"/>
                <a:cs typeface="Arial"/>
                <a:sym typeface="Arial"/>
              </a:defRPr>
            </a:lvl8pPr>
            <a:lvl9pPr marL="5181470" marR="0" lvl="8" indent="-16933" algn="l" rtl="0">
              <a:lnSpc>
                <a:spcPct val="100000"/>
              </a:lnSpc>
              <a:spcBef>
                <a:spcPts val="0"/>
              </a:spcBef>
              <a:spcAft>
                <a:spcPts val="0"/>
              </a:spcAft>
              <a:buClr>
                <a:schemeClr val="dk1"/>
              </a:buClr>
              <a:buSzPct val="100000"/>
              <a:buFont typeface="Arial"/>
              <a:buChar char="•"/>
              <a:defRPr sz="1867"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37821021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66"/>
        <p:cNvGrpSpPr/>
        <p:nvPr/>
      </p:nvGrpSpPr>
      <p:grpSpPr>
        <a:xfrm>
          <a:off x="0" y="0"/>
          <a:ext cx="0" cy="0"/>
          <a:chOff x="0" y="0"/>
          <a:chExt cx="0" cy="0"/>
        </a:xfrm>
      </p:grpSpPr>
      <p:sp>
        <p:nvSpPr>
          <p:cNvPr id="67" name="Shape 67"/>
          <p:cNvSpPr txBox="1">
            <a:spLocks noGrp="1"/>
          </p:cNvSpPr>
          <p:nvPr>
            <p:ph type="ctrTitle"/>
          </p:nvPr>
        </p:nvSpPr>
        <p:spPr>
          <a:xfrm>
            <a:off x="537646" y="1958973"/>
            <a:ext cx="11137887" cy="1470023"/>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rgbClr val="FFFFFF"/>
              </a:buClr>
              <a:buFont typeface="Arial"/>
              <a:buNone/>
              <a:defRPr sz="1867" b="0" i="0" u="none" strike="noStrike" cap="none">
                <a:solidFill>
                  <a:srgbClr val="000000"/>
                </a:solidFill>
                <a:latin typeface="Arial"/>
                <a:ea typeface="Arial"/>
                <a:cs typeface="Arial"/>
                <a:sym typeface="Arial"/>
              </a:defRPr>
            </a:lvl1pPr>
            <a:lvl2pPr marL="0" marR="0" lvl="1" indent="0" algn="l" rtl="0">
              <a:spcBef>
                <a:spcPts val="0"/>
              </a:spcBef>
              <a:buNone/>
              <a:defRPr sz="2400"/>
            </a:lvl2pPr>
            <a:lvl3pPr marL="0" marR="0" lvl="2" indent="0" algn="l" rtl="0">
              <a:spcBef>
                <a:spcPts val="0"/>
              </a:spcBef>
              <a:buNone/>
              <a:defRPr sz="2400"/>
            </a:lvl3pPr>
            <a:lvl4pPr marL="0" marR="0" lvl="3" indent="0" algn="l" rtl="0">
              <a:spcBef>
                <a:spcPts val="0"/>
              </a:spcBef>
              <a:buNone/>
              <a:defRPr sz="2400"/>
            </a:lvl4pPr>
            <a:lvl5pPr marL="0" marR="0" lvl="4" indent="0" algn="l" rtl="0">
              <a:spcBef>
                <a:spcPts val="0"/>
              </a:spcBef>
              <a:buNone/>
              <a:defRPr sz="2400"/>
            </a:lvl5pPr>
            <a:lvl6pPr marL="0" marR="0" lvl="5" indent="0" algn="l" rtl="0">
              <a:spcBef>
                <a:spcPts val="0"/>
              </a:spcBef>
              <a:buNone/>
              <a:defRPr sz="2400"/>
            </a:lvl6pPr>
            <a:lvl7pPr marL="0" marR="0" lvl="6" indent="0" algn="l" rtl="0">
              <a:spcBef>
                <a:spcPts val="0"/>
              </a:spcBef>
              <a:buNone/>
              <a:defRPr sz="2400"/>
            </a:lvl7pPr>
            <a:lvl8pPr marL="0" marR="0" lvl="7" indent="0" algn="l" rtl="0">
              <a:spcBef>
                <a:spcPts val="0"/>
              </a:spcBef>
              <a:buNone/>
              <a:defRPr sz="2400"/>
            </a:lvl8pPr>
            <a:lvl9pPr marL="0" marR="0" lvl="8" indent="0" algn="l" rtl="0">
              <a:spcBef>
                <a:spcPts val="0"/>
              </a:spcBef>
              <a:buNone/>
              <a:defRPr sz="2400"/>
            </a:lvl9pPr>
          </a:lstStyle>
          <a:p>
            <a:endParaRPr/>
          </a:p>
        </p:txBody>
      </p:sp>
      <p:sp>
        <p:nvSpPr>
          <p:cNvPr id="68" name="Shape 68"/>
          <p:cNvSpPr txBox="1">
            <a:spLocks noGrp="1"/>
          </p:cNvSpPr>
          <p:nvPr>
            <p:ph type="subTitle" idx="1"/>
          </p:nvPr>
        </p:nvSpPr>
        <p:spPr>
          <a:xfrm>
            <a:off x="537645" y="3429000"/>
            <a:ext cx="8623787" cy="1752597"/>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FFFFFF"/>
              </a:buClr>
              <a:buFont typeface="Arial"/>
              <a:buNone/>
              <a:defRPr sz="1867" b="0" i="0" u="none" strike="noStrike" cap="none">
                <a:solidFill>
                  <a:srgbClr val="000000"/>
                </a:solidFill>
                <a:latin typeface="Arial"/>
                <a:ea typeface="Arial"/>
                <a:cs typeface="Arial"/>
                <a:sym typeface="Arial"/>
              </a:defRPr>
            </a:lvl1pPr>
            <a:lvl2pPr marL="609585" marR="0" lvl="1" indent="0" algn="ctr" rtl="0">
              <a:lnSpc>
                <a:spcPct val="100000"/>
              </a:lnSpc>
              <a:spcBef>
                <a:spcPts val="747"/>
              </a:spcBef>
              <a:spcAft>
                <a:spcPts val="0"/>
              </a:spcAft>
              <a:buClr>
                <a:srgbClr val="888888"/>
              </a:buClr>
              <a:buFont typeface="Arial"/>
              <a:buNone/>
              <a:defRPr sz="1867" b="0" i="0" u="none" strike="noStrike" cap="none">
                <a:solidFill>
                  <a:srgbClr val="000000"/>
                </a:solidFill>
                <a:latin typeface="Arial"/>
                <a:ea typeface="Arial"/>
                <a:cs typeface="Arial"/>
                <a:sym typeface="Arial"/>
              </a:defRPr>
            </a:lvl2pPr>
            <a:lvl3pPr marL="1219170" marR="0" lvl="2" indent="0" algn="ctr" rtl="0">
              <a:lnSpc>
                <a:spcPct val="100000"/>
              </a:lnSpc>
              <a:spcBef>
                <a:spcPts val="640"/>
              </a:spcBef>
              <a:spcAft>
                <a:spcPts val="0"/>
              </a:spcAft>
              <a:buClr>
                <a:srgbClr val="888888"/>
              </a:buClr>
              <a:buFont typeface="Arial"/>
              <a:buNone/>
              <a:defRPr sz="1867" b="0" i="0" u="none" strike="noStrike" cap="none">
                <a:solidFill>
                  <a:srgbClr val="000000"/>
                </a:solidFill>
                <a:latin typeface="Arial"/>
                <a:ea typeface="Arial"/>
                <a:cs typeface="Arial"/>
                <a:sym typeface="Arial"/>
              </a:defRPr>
            </a:lvl3pPr>
            <a:lvl4pPr marL="1828754" marR="0" lvl="3" indent="0" algn="ctr" rtl="0">
              <a:lnSpc>
                <a:spcPct val="100000"/>
              </a:lnSpc>
              <a:spcBef>
                <a:spcPts val="533"/>
              </a:spcBef>
              <a:spcAft>
                <a:spcPts val="0"/>
              </a:spcAft>
              <a:buClr>
                <a:srgbClr val="888888"/>
              </a:buClr>
              <a:buFont typeface="Arial"/>
              <a:buNone/>
              <a:defRPr sz="1867" b="0" i="0" u="none" strike="noStrike" cap="none">
                <a:solidFill>
                  <a:srgbClr val="000000"/>
                </a:solidFill>
                <a:latin typeface="Arial"/>
                <a:ea typeface="Arial"/>
                <a:cs typeface="Arial"/>
                <a:sym typeface="Arial"/>
              </a:defRPr>
            </a:lvl4pPr>
            <a:lvl5pPr marL="2438339" marR="0" lvl="4" indent="0" algn="ctr" rtl="0">
              <a:lnSpc>
                <a:spcPct val="100000"/>
              </a:lnSpc>
              <a:spcBef>
                <a:spcPts val="533"/>
              </a:spcBef>
              <a:spcAft>
                <a:spcPts val="0"/>
              </a:spcAft>
              <a:buClr>
                <a:srgbClr val="888888"/>
              </a:buClr>
              <a:buFont typeface="Arial"/>
              <a:buNone/>
              <a:defRPr sz="1867" b="0" i="0" u="none" strike="noStrike" cap="none">
                <a:solidFill>
                  <a:srgbClr val="000000"/>
                </a:solidFill>
                <a:latin typeface="Arial"/>
                <a:ea typeface="Arial"/>
                <a:cs typeface="Arial"/>
                <a:sym typeface="Arial"/>
              </a:defRPr>
            </a:lvl5pPr>
            <a:lvl6pPr marL="3047924" marR="0" lvl="5" indent="0" algn="ctr" rtl="0">
              <a:lnSpc>
                <a:spcPct val="100000"/>
              </a:lnSpc>
              <a:spcBef>
                <a:spcPts val="533"/>
              </a:spcBef>
              <a:spcAft>
                <a:spcPts val="0"/>
              </a:spcAft>
              <a:buClr>
                <a:srgbClr val="888888"/>
              </a:buClr>
              <a:buFont typeface="Arial"/>
              <a:buNone/>
              <a:defRPr sz="1867" b="0" i="0" u="none" strike="noStrike" cap="none">
                <a:solidFill>
                  <a:srgbClr val="000000"/>
                </a:solidFill>
                <a:latin typeface="Arial"/>
                <a:ea typeface="Arial"/>
                <a:cs typeface="Arial"/>
                <a:sym typeface="Arial"/>
              </a:defRPr>
            </a:lvl6pPr>
            <a:lvl7pPr marL="3657509" marR="0" lvl="6" indent="0" algn="ctr" rtl="0">
              <a:lnSpc>
                <a:spcPct val="100000"/>
              </a:lnSpc>
              <a:spcBef>
                <a:spcPts val="533"/>
              </a:spcBef>
              <a:spcAft>
                <a:spcPts val="0"/>
              </a:spcAft>
              <a:buClr>
                <a:srgbClr val="888888"/>
              </a:buClr>
              <a:buFont typeface="Arial"/>
              <a:buNone/>
              <a:defRPr sz="1867" b="0" i="0" u="none" strike="noStrike" cap="none">
                <a:solidFill>
                  <a:srgbClr val="000000"/>
                </a:solidFill>
                <a:latin typeface="Arial"/>
                <a:ea typeface="Arial"/>
                <a:cs typeface="Arial"/>
                <a:sym typeface="Arial"/>
              </a:defRPr>
            </a:lvl7pPr>
            <a:lvl8pPr marL="4267093" marR="0" lvl="7" indent="0" algn="ctr" rtl="0">
              <a:lnSpc>
                <a:spcPct val="100000"/>
              </a:lnSpc>
              <a:spcBef>
                <a:spcPts val="533"/>
              </a:spcBef>
              <a:spcAft>
                <a:spcPts val="0"/>
              </a:spcAft>
              <a:buClr>
                <a:srgbClr val="888888"/>
              </a:buClr>
              <a:buFont typeface="Arial"/>
              <a:buNone/>
              <a:defRPr sz="1867" b="0" i="0" u="none" strike="noStrike" cap="none">
                <a:solidFill>
                  <a:srgbClr val="000000"/>
                </a:solidFill>
                <a:latin typeface="Arial"/>
                <a:ea typeface="Arial"/>
                <a:cs typeface="Arial"/>
                <a:sym typeface="Arial"/>
              </a:defRPr>
            </a:lvl8pPr>
            <a:lvl9pPr marL="4876678" marR="0" lvl="8" indent="0" algn="ctr" rtl="0">
              <a:lnSpc>
                <a:spcPct val="100000"/>
              </a:lnSpc>
              <a:spcBef>
                <a:spcPts val="533"/>
              </a:spcBef>
              <a:spcAft>
                <a:spcPts val="0"/>
              </a:spcAft>
              <a:buClr>
                <a:srgbClr val="888888"/>
              </a:buClr>
              <a:buFont typeface="Arial"/>
              <a:buNone/>
              <a:defRPr sz="1867" b="0" i="0" u="none" strike="noStrike" cap="none">
                <a:solidFill>
                  <a:srgbClr val="000000"/>
                </a:solidFill>
                <a:latin typeface="Arial"/>
                <a:ea typeface="Arial"/>
                <a:cs typeface="Arial"/>
                <a:sym typeface="Arial"/>
              </a:defRPr>
            </a:lvl9pPr>
          </a:lstStyle>
          <a:p>
            <a:endParaRPr/>
          </a:p>
        </p:txBody>
      </p:sp>
      <p:sp>
        <p:nvSpPr>
          <p:cNvPr id="69" name="Shape 69"/>
          <p:cNvSpPr txBox="1">
            <a:spLocks noGrp="1"/>
          </p:cNvSpPr>
          <p:nvPr>
            <p:ph type="dt" idx="10"/>
          </p:nvPr>
        </p:nvSpPr>
        <p:spPr>
          <a:xfrm>
            <a:off x="9161434" y="6483595"/>
            <a:ext cx="2256049" cy="365123"/>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1pPr>
            <a:lvl2pPr marL="609585" marR="0" lvl="1"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2pPr>
            <a:lvl3pPr marL="1219170" marR="0" lvl="2"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3pPr>
            <a:lvl4pPr marL="1828754" marR="0" lvl="3"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4pPr>
            <a:lvl5pPr marL="2438339" marR="0" lvl="4"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5pPr>
            <a:lvl6pPr marL="3047924" marR="0" lvl="5"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6pPr>
            <a:lvl7pPr marL="3657509" marR="0" lvl="6"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7pPr>
            <a:lvl8pPr marL="4267093" marR="0" lvl="7"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8pPr>
            <a:lvl9pPr marL="4876678" marR="0" lvl="8"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9pPr>
          </a:lstStyle>
          <a:p>
            <a:endParaRPr/>
          </a:p>
        </p:txBody>
      </p:sp>
      <p:sp>
        <p:nvSpPr>
          <p:cNvPr id="70" name="Shape 70"/>
          <p:cNvSpPr txBox="1">
            <a:spLocks noGrp="1"/>
          </p:cNvSpPr>
          <p:nvPr>
            <p:ph type="ftr" idx="11"/>
          </p:nvPr>
        </p:nvSpPr>
        <p:spPr>
          <a:xfrm>
            <a:off x="156634" y="6483595"/>
            <a:ext cx="4463620" cy="365123"/>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1pPr>
            <a:lvl2pPr marL="609585" marR="0" lvl="1"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2pPr>
            <a:lvl3pPr marL="1219170" marR="0" lvl="2"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3pPr>
            <a:lvl4pPr marL="1828754" marR="0" lvl="3"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4pPr>
            <a:lvl5pPr marL="2438339" marR="0" lvl="4"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5pPr>
            <a:lvl6pPr marL="3047924" marR="0" lvl="5"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6pPr>
            <a:lvl7pPr marL="3657509" marR="0" lvl="6"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7pPr>
            <a:lvl8pPr marL="4267093" marR="0" lvl="7"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8pPr>
            <a:lvl9pPr marL="4876678" marR="0" lvl="8"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11417484" y="6483595"/>
            <a:ext cx="620000" cy="365123"/>
          </a:xfrm>
          <a:prstGeom prst="rect">
            <a:avLst/>
          </a:prstGeom>
          <a:noFill/>
          <a:ln>
            <a:noFill/>
          </a:ln>
        </p:spPr>
        <p:txBody>
          <a:bodyPr lIns="91425" tIns="45700" rIns="91425" bIns="45700" anchor="ctr" anchorCtr="0">
            <a:noAutofit/>
          </a:bodyPr>
          <a:lstStyle/>
          <a:p>
            <a:pPr algn="r">
              <a:buClr>
                <a:schemeClr val="accent6"/>
              </a:buClr>
              <a:buSzPct val="25000"/>
            </a:pPr>
            <a:fld id="{00000000-1234-1234-1234-123412341234}" type="slidenum">
              <a:rPr lang="en-US" sz="1067" smtClean="0">
                <a:solidFill>
                  <a:schemeClr val="accent6"/>
                </a:solidFill>
                <a:ea typeface="Arial"/>
                <a:cs typeface="Arial"/>
                <a:sym typeface="Arial"/>
              </a:rPr>
              <a:pPr algn="r">
                <a:buClr>
                  <a:schemeClr val="accent6"/>
                </a:buClr>
                <a:buSzPct val="25000"/>
              </a:pPr>
              <a:t>‹#›</a:t>
            </a:fld>
            <a:endParaRPr lang="en-US" sz="1067">
              <a:solidFill>
                <a:schemeClr val="accent6"/>
              </a:solidFill>
              <a:ea typeface="Arial"/>
              <a:cs typeface="Arial"/>
              <a:sym typeface="Arial"/>
            </a:endParaRPr>
          </a:p>
        </p:txBody>
      </p:sp>
      <p:pic>
        <p:nvPicPr>
          <p:cNvPr id="72" name="Shape 72"/>
          <p:cNvPicPr preferRelativeResize="0"/>
          <p:nvPr/>
        </p:nvPicPr>
        <p:blipFill rotWithShape="1">
          <a:blip r:embed="rId2">
            <a:alphaModFix/>
            <a:extLst>
              <a:ext uri="{28A0092B-C50C-407E-A947-70E740481C1C}">
                <a14:useLocalDpi xmlns:a14="http://schemas.microsoft.com/office/drawing/2010/main"/>
              </a:ext>
            </a:extLst>
          </a:blip>
          <a:srcRect/>
          <a:stretch/>
        </p:blipFill>
        <p:spPr>
          <a:xfrm>
            <a:off x="10286723" y="29363"/>
            <a:ext cx="1992944" cy="1634664"/>
          </a:xfrm>
          <a:prstGeom prst="rect">
            <a:avLst/>
          </a:prstGeom>
          <a:noFill/>
          <a:ln>
            <a:noFill/>
          </a:ln>
        </p:spPr>
      </p:pic>
      <p:pic>
        <p:nvPicPr>
          <p:cNvPr id="73" name="Shape 73"/>
          <p:cNvPicPr preferRelativeResize="0"/>
          <p:nvPr/>
        </p:nvPicPr>
        <p:blipFill rotWithShape="1">
          <a:blip r:embed="rId2">
            <a:alphaModFix/>
            <a:extLst>
              <a:ext uri="{28A0092B-C50C-407E-A947-70E740481C1C}">
                <a14:useLocalDpi xmlns:a14="http://schemas.microsoft.com/office/drawing/2010/main"/>
              </a:ext>
            </a:extLst>
          </a:blip>
          <a:srcRect/>
          <a:stretch/>
        </p:blipFill>
        <p:spPr>
          <a:xfrm>
            <a:off x="10286723" y="29363"/>
            <a:ext cx="1992944" cy="1634664"/>
          </a:xfrm>
          <a:prstGeom prst="rect">
            <a:avLst/>
          </a:prstGeom>
          <a:noFill/>
          <a:ln>
            <a:noFill/>
          </a:ln>
        </p:spPr>
      </p:pic>
    </p:spTree>
    <p:extLst>
      <p:ext uri="{BB962C8B-B14F-4D97-AF65-F5344CB8AC3E}">
        <p14:creationId xmlns:p14="http://schemas.microsoft.com/office/powerpoint/2010/main" val="94207381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cSld name="6_Title Slide">
    <p:bg>
      <p:bgPr>
        <a:solidFill>
          <a:schemeClr val="lt1"/>
        </a:solidFill>
        <a:effectLst/>
      </p:bgPr>
    </p:bg>
    <p:spTree>
      <p:nvGrpSpPr>
        <p:cNvPr id="1" name="Shape 74"/>
        <p:cNvGrpSpPr/>
        <p:nvPr/>
      </p:nvGrpSpPr>
      <p:grpSpPr>
        <a:xfrm>
          <a:off x="0" y="0"/>
          <a:ext cx="0" cy="0"/>
          <a:chOff x="0" y="0"/>
          <a:chExt cx="0" cy="0"/>
        </a:xfrm>
      </p:grpSpPr>
      <p:pic>
        <p:nvPicPr>
          <p:cNvPr id="75" name="Shape 75"/>
          <p:cNvPicPr preferRelativeResize="0"/>
          <p:nvPr/>
        </p:nvPicPr>
        <p:blipFill rotWithShape="1">
          <a:blip r:embed="rId2">
            <a:alphaModFix/>
            <a:extLst>
              <a:ext uri="{28A0092B-C50C-407E-A947-70E740481C1C}">
                <a14:useLocalDpi xmlns:a14="http://schemas.microsoft.com/office/drawing/2010/main"/>
              </a:ext>
            </a:extLst>
          </a:blip>
          <a:srcRect/>
          <a:stretch/>
        </p:blipFill>
        <p:spPr>
          <a:xfrm>
            <a:off x="457471" y="5709669"/>
            <a:ext cx="11833757" cy="844503"/>
          </a:xfrm>
          <a:prstGeom prst="rect">
            <a:avLst/>
          </a:prstGeom>
          <a:noFill/>
          <a:ln>
            <a:noFill/>
          </a:ln>
        </p:spPr>
      </p:pic>
      <p:sp>
        <p:nvSpPr>
          <p:cNvPr id="76" name="Shape 76"/>
          <p:cNvSpPr txBox="1">
            <a:spLocks noGrp="1"/>
          </p:cNvSpPr>
          <p:nvPr>
            <p:ph type="dt" idx="10"/>
          </p:nvPr>
        </p:nvSpPr>
        <p:spPr>
          <a:xfrm>
            <a:off x="9161434" y="6483595"/>
            <a:ext cx="2256049" cy="365123"/>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1pPr>
            <a:lvl2pPr marL="609585" marR="0" lvl="1"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2pPr>
            <a:lvl3pPr marL="1219170" marR="0" lvl="2"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3pPr>
            <a:lvl4pPr marL="1828754" marR="0" lvl="3"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4pPr>
            <a:lvl5pPr marL="2438339" marR="0" lvl="4"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5pPr>
            <a:lvl6pPr marL="3047924" marR="0" lvl="5"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6pPr>
            <a:lvl7pPr marL="3657509" marR="0" lvl="6"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7pPr>
            <a:lvl8pPr marL="4267093" marR="0" lvl="7"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8pPr>
            <a:lvl9pPr marL="4876678" marR="0" lvl="8"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9pPr>
          </a:lstStyle>
          <a:p>
            <a:endParaRPr/>
          </a:p>
        </p:txBody>
      </p:sp>
      <p:sp>
        <p:nvSpPr>
          <p:cNvPr id="77" name="Shape 77"/>
          <p:cNvSpPr txBox="1">
            <a:spLocks noGrp="1"/>
          </p:cNvSpPr>
          <p:nvPr>
            <p:ph type="ftr" idx="11"/>
          </p:nvPr>
        </p:nvSpPr>
        <p:spPr>
          <a:xfrm>
            <a:off x="156634" y="6483595"/>
            <a:ext cx="4463620" cy="365123"/>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1pPr>
            <a:lvl2pPr marL="609585" marR="0" lvl="1"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2pPr>
            <a:lvl3pPr marL="1219170" marR="0" lvl="2"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3pPr>
            <a:lvl4pPr marL="1828754" marR="0" lvl="3"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4pPr>
            <a:lvl5pPr marL="2438339" marR="0" lvl="4"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5pPr>
            <a:lvl6pPr marL="3047924" marR="0" lvl="5"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6pPr>
            <a:lvl7pPr marL="3657509" marR="0" lvl="6"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7pPr>
            <a:lvl8pPr marL="4267093" marR="0" lvl="7"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8pPr>
            <a:lvl9pPr marL="4876678" marR="0" lvl="8"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9pPr>
          </a:lstStyle>
          <a:p>
            <a:endParaRPr/>
          </a:p>
        </p:txBody>
      </p:sp>
      <p:sp>
        <p:nvSpPr>
          <p:cNvPr id="78" name="Shape 78"/>
          <p:cNvSpPr txBox="1">
            <a:spLocks noGrp="1"/>
          </p:cNvSpPr>
          <p:nvPr>
            <p:ph type="sldNum" idx="12"/>
          </p:nvPr>
        </p:nvSpPr>
        <p:spPr>
          <a:xfrm>
            <a:off x="11417484" y="6483595"/>
            <a:ext cx="620000" cy="365123"/>
          </a:xfrm>
          <a:prstGeom prst="rect">
            <a:avLst/>
          </a:prstGeom>
          <a:noFill/>
          <a:ln>
            <a:noFill/>
          </a:ln>
        </p:spPr>
        <p:txBody>
          <a:bodyPr lIns="91425" tIns="45700" rIns="91425" bIns="45700" anchor="ctr" anchorCtr="0">
            <a:noAutofit/>
          </a:bodyPr>
          <a:lstStyle/>
          <a:p>
            <a:pPr algn="r">
              <a:buClr>
                <a:schemeClr val="accent6"/>
              </a:buClr>
              <a:buSzPct val="25000"/>
            </a:pPr>
            <a:fld id="{00000000-1234-1234-1234-123412341234}" type="slidenum">
              <a:rPr lang="en-US" sz="1067" smtClean="0">
                <a:solidFill>
                  <a:schemeClr val="accent6"/>
                </a:solidFill>
                <a:ea typeface="Arial"/>
                <a:cs typeface="Arial"/>
                <a:sym typeface="Arial"/>
              </a:rPr>
              <a:pPr algn="r">
                <a:buClr>
                  <a:schemeClr val="accent6"/>
                </a:buClr>
                <a:buSzPct val="25000"/>
              </a:pPr>
              <a:t>‹#›</a:t>
            </a:fld>
            <a:endParaRPr lang="en-US" sz="1067">
              <a:solidFill>
                <a:schemeClr val="accent6"/>
              </a:solidFill>
              <a:ea typeface="Arial"/>
              <a:cs typeface="Arial"/>
              <a:sym typeface="Arial"/>
            </a:endParaRPr>
          </a:p>
        </p:txBody>
      </p:sp>
    </p:spTree>
    <p:extLst>
      <p:ext uri="{BB962C8B-B14F-4D97-AF65-F5344CB8AC3E}">
        <p14:creationId xmlns:p14="http://schemas.microsoft.com/office/powerpoint/2010/main" val="316505813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cSld name="5_Title Slide">
    <p:bg>
      <p:bgPr>
        <a:solidFill>
          <a:schemeClr val="lt1"/>
        </a:solidFill>
        <a:effectLst/>
      </p:bgPr>
    </p:bg>
    <p:spTree>
      <p:nvGrpSpPr>
        <p:cNvPr id="1" name="Shape 79"/>
        <p:cNvGrpSpPr/>
        <p:nvPr/>
      </p:nvGrpSpPr>
      <p:grpSpPr>
        <a:xfrm>
          <a:off x="0" y="0"/>
          <a:ext cx="0" cy="0"/>
          <a:chOff x="0" y="0"/>
          <a:chExt cx="0" cy="0"/>
        </a:xfrm>
      </p:grpSpPr>
      <p:pic>
        <p:nvPicPr>
          <p:cNvPr id="80" name="Shape 80"/>
          <p:cNvPicPr preferRelativeResize="0"/>
          <p:nvPr/>
        </p:nvPicPr>
        <p:blipFill rotWithShape="1">
          <a:blip r:embed="rId2">
            <a:alphaModFix/>
            <a:extLst>
              <a:ext uri="{28A0092B-C50C-407E-A947-70E740481C1C}">
                <a14:useLocalDpi xmlns:a14="http://schemas.microsoft.com/office/drawing/2010/main"/>
              </a:ext>
            </a:extLst>
          </a:blip>
          <a:srcRect/>
          <a:stretch/>
        </p:blipFill>
        <p:spPr>
          <a:xfrm>
            <a:off x="457471" y="120487"/>
            <a:ext cx="11833757" cy="844503"/>
          </a:xfrm>
          <a:prstGeom prst="rect">
            <a:avLst/>
          </a:prstGeom>
          <a:noFill/>
          <a:ln>
            <a:noFill/>
          </a:ln>
        </p:spPr>
      </p:pic>
      <p:sp>
        <p:nvSpPr>
          <p:cNvPr id="81" name="Shape 81"/>
          <p:cNvSpPr txBox="1">
            <a:spLocks noGrp="1"/>
          </p:cNvSpPr>
          <p:nvPr>
            <p:ph type="dt" idx="10"/>
          </p:nvPr>
        </p:nvSpPr>
        <p:spPr>
          <a:xfrm>
            <a:off x="9161434" y="6483595"/>
            <a:ext cx="2256049" cy="365123"/>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1pPr>
            <a:lvl2pPr marL="609585" marR="0" lvl="1"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2pPr>
            <a:lvl3pPr marL="1219170" marR="0" lvl="2"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3pPr>
            <a:lvl4pPr marL="1828754" marR="0" lvl="3"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4pPr>
            <a:lvl5pPr marL="2438339" marR="0" lvl="4"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5pPr>
            <a:lvl6pPr marL="3047924" marR="0" lvl="5"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6pPr>
            <a:lvl7pPr marL="3657509" marR="0" lvl="6"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7pPr>
            <a:lvl8pPr marL="4267093" marR="0" lvl="7"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8pPr>
            <a:lvl9pPr marL="4876678" marR="0" lvl="8"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9pPr>
          </a:lstStyle>
          <a:p>
            <a:endParaRPr/>
          </a:p>
        </p:txBody>
      </p:sp>
      <p:sp>
        <p:nvSpPr>
          <p:cNvPr id="82" name="Shape 82"/>
          <p:cNvSpPr txBox="1">
            <a:spLocks noGrp="1"/>
          </p:cNvSpPr>
          <p:nvPr>
            <p:ph type="ftr" idx="11"/>
          </p:nvPr>
        </p:nvSpPr>
        <p:spPr>
          <a:xfrm>
            <a:off x="156634" y="6483595"/>
            <a:ext cx="4463620" cy="365123"/>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1pPr>
            <a:lvl2pPr marL="609585" marR="0" lvl="1"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2pPr>
            <a:lvl3pPr marL="1219170" marR="0" lvl="2"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3pPr>
            <a:lvl4pPr marL="1828754" marR="0" lvl="3"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4pPr>
            <a:lvl5pPr marL="2438339" marR="0" lvl="4"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5pPr>
            <a:lvl6pPr marL="3047924" marR="0" lvl="5"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6pPr>
            <a:lvl7pPr marL="3657509" marR="0" lvl="6"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7pPr>
            <a:lvl8pPr marL="4267093" marR="0" lvl="7"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8pPr>
            <a:lvl9pPr marL="4876678" marR="0" lvl="8"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11417484" y="6483595"/>
            <a:ext cx="620000" cy="365123"/>
          </a:xfrm>
          <a:prstGeom prst="rect">
            <a:avLst/>
          </a:prstGeom>
          <a:noFill/>
          <a:ln>
            <a:noFill/>
          </a:ln>
        </p:spPr>
        <p:txBody>
          <a:bodyPr lIns="91425" tIns="45700" rIns="91425" bIns="45700" anchor="ctr" anchorCtr="0">
            <a:noAutofit/>
          </a:bodyPr>
          <a:lstStyle/>
          <a:p>
            <a:pPr algn="r">
              <a:buClr>
                <a:schemeClr val="accent6"/>
              </a:buClr>
              <a:buSzPct val="25000"/>
            </a:pPr>
            <a:fld id="{00000000-1234-1234-1234-123412341234}" type="slidenum">
              <a:rPr lang="en-US" sz="1067" smtClean="0">
                <a:solidFill>
                  <a:schemeClr val="accent6"/>
                </a:solidFill>
                <a:ea typeface="Arial"/>
                <a:cs typeface="Arial"/>
                <a:sym typeface="Arial"/>
              </a:rPr>
              <a:pPr algn="r">
                <a:buClr>
                  <a:schemeClr val="accent6"/>
                </a:buClr>
                <a:buSzPct val="25000"/>
              </a:pPr>
              <a:t>‹#›</a:t>
            </a:fld>
            <a:endParaRPr lang="en-US" sz="1067">
              <a:solidFill>
                <a:schemeClr val="accent6"/>
              </a:solidFill>
              <a:ea typeface="Arial"/>
              <a:cs typeface="Arial"/>
              <a:sym typeface="Arial"/>
            </a:endParaRPr>
          </a:p>
        </p:txBody>
      </p:sp>
      <p:sp>
        <p:nvSpPr>
          <p:cNvPr id="84" name="Shape 84"/>
          <p:cNvSpPr txBox="1">
            <a:spLocks noGrp="1"/>
          </p:cNvSpPr>
          <p:nvPr>
            <p:ph type="ctrTitle"/>
          </p:nvPr>
        </p:nvSpPr>
        <p:spPr>
          <a:xfrm>
            <a:off x="537646" y="119354"/>
            <a:ext cx="9534057" cy="649092"/>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rgbClr val="0071C5"/>
              </a:buClr>
              <a:buFont typeface="Arial"/>
              <a:buNone/>
              <a:defRPr sz="1867" b="0" i="0" u="none" strike="noStrike" cap="none">
                <a:solidFill>
                  <a:srgbClr val="000000"/>
                </a:solidFill>
                <a:latin typeface="Arial"/>
                <a:ea typeface="Arial"/>
                <a:cs typeface="Arial"/>
                <a:sym typeface="Arial"/>
              </a:defRPr>
            </a:lvl1pPr>
            <a:lvl2pPr marL="0" marR="0" lvl="1" indent="0" algn="l" rtl="0">
              <a:spcBef>
                <a:spcPts val="0"/>
              </a:spcBef>
              <a:buNone/>
              <a:defRPr sz="2400"/>
            </a:lvl2pPr>
            <a:lvl3pPr marL="0" marR="0" lvl="2" indent="0" algn="l" rtl="0">
              <a:spcBef>
                <a:spcPts val="0"/>
              </a:spcBef>
              <a:buNone/>
              <a:defRPr sz="2400"/>
            </a:lvl3pPr>
            <a:lvl4pPr marL="0" marR="0" lvl="3" indent="0" algn="l" rtl="0">
              <a:spcBef>
                <a:spcPts val="0"/>
              </a:spcBef>
              <a:buNone/>
              <a:defRPr sz="2400"/>
            </a:lvl4pPr>
            <a:lvl5pPr marL="0" marR="0" lvl="4" indent="0" algn="l" rtl="0">
              <a:spcBef>
                <a:spcPts val="0"/>
              </a:spcBef>
              <a:buNone/>
              <a:defRPr sz="2400"/>
            </a:lvl5pPr>
            <a:lvl6pPr marL="0" marR="0" lvl="5" indent="0" algn="l" rtl="0">
              <a:spcBef>
                <a:spcPts val="0"/>
              </a:spcBef>
              <a:buNone/>
              <a:defRPr sz="2400"/>
            </a:lvl6pPr>
            <a:lvl7pPr marL="0" marR="0" lvl="6" indent="0" algn="l" rtl="0">
              <a:spcBef>
                <a:spcPts val="0"/>
              </a:spcBef>
              <a:buNone/>
              <a:defRPr sz="2400"/>
            </a:lvl7pPr>
            <a:lvl8pPr marL="0" marR="0" lvl="7" indent="0" algn="l" rtl="0">
              <a:spcBef>
                <a:spcPts val="0"/>
              </a:spcBef>
              <a:buNone/>
              <a:defRPr sz="2400"/>
            </a:lvl8pPr>
            <a:lvl9pPr marL="0" marR="0" lvl="8" indent="0" algn="l" rtl="0">
              <a:spcBef>
                <a:spcPts val="0"/>
              </a:spcBef>
              <a:buNone/>
              <a:defRPr sz="2400"/>
            </a:lvl9pPr>
          </a:lstStyle>
          <a:p>
            <a:endParaRPr/>
          </a:p>
        </p:txBody>
      </p:sp>
    </p:spTree>
    <p:extLst>
      <p:ext uri="{BB962C8B-B14F-4D97-AF65-F5344CB8AC3E}">
        <p14:creationId xmlns:p14="http://schemas.microsoft.com/office/powerpoint/2010/main" val="229346835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2.png"/><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26" Type="http://schemas.openxmlformats.org/officeDocument/2006/relationships/image" Target="../media/image10.png"/><Relationship Id="rId3" Type="http://schemas.openxmlformats.org/officeDocument/2006/relationships/slideLayout" Target="../slideLayouts/slideLayout35.xml"/><Relationship Id="rId21" Type="http://schemas.openxmlformats.org/officeDocument/2006/relationships/slideLayout" Target="../slideLayouts/slideLayout53.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5" Type="http://schemas.openxmlformats.org/officeDocument/2006/relationships/theme" Target="../theme/theme2.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24" Type="http://schemas.openxmlformats.org/officeDocument/2006/relationships/slideLayout" Target="../slideLayouts/slideLayout56.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slideLayout" Target="../slideLayouts/slideLayout55.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slideLayout" Target="../slideLayouts/slideLayout5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slideLayout" Target="../slideLayouts/slideLayout74.xml"/><Relationship Id="rId3" Type="http://schemas.openxmlformats.org/officeDocument/2006/relationships/slideLayout" Target="../slideLayouts/slideLayout59.xml"/><Relationship Id="rId21" Type="http://schemas.openxmlformats.org/officeDocument/2006/relationships/slideLayout" Target="../slideLayouts/slideLayout77.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slideLayout" Target="../slideLayouts/slideLayout76.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23" Type="http://schemas.openxmlformats.org/officeDocument/2006/relationships/image" Target="../media/image14.png"/><Relationship Id="rId10" Type="http://schemas.openxmlformats.org/officeDocument/2006/relationships/slideLayout" Target="../slideLayouts/slideLayout66.xml"/><Relationship Id="rId19" Type="http://schemas.openxmlformats.org/officeDocument/2006/relationships/slideLayout" Target="../slideLayouts/slideLayout75.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vmlDrawing" Target="../drawings/vmlDrawing2.vml"/><Relationship Id="rId3" Type="http://schemas.openxmlformats.org/officeDocument/2006/relationships/slideLayout" Target="../slideLayouts/slideLayout80.xml"/><Relationship Id="rId7" Type="http://schemas.openxmlformats.org/officeDocument/2006/relationships/theme" Target="../theme/theme4.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image" Target="../media/image17.emf"/><Relationship Id="rId5" Type="http://schemas.openxmlformats.org/officeDocument/2006/relationships/slideLayout" Target="../slideLayouts/slideLayout82.xml"/><Relationship Id="rId10" Type="http://schemas.openxmlformats.org/officeDocument/2006/relationships/oleObject" Target="../embeddings/oleObject2.bin"/><Relationship Id="rId4" Type="http://schemas.openxmlformats.org/officeDocument/2006/relationships/slideLayout" Target="../slideLayouts/slideLayout81.xml"/><Relationship Id="rId9" Type="http://schemas.openxmlformats.org/officeDocument/2006/relationships/tags" Target="../tags/tag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slideLayout" Target="../slideLayouts/slideLayout96.xml"/><Relationship Id="rId18" Type="http://schemas.openxmlformats.org/officeDocument/2006/relationships/slideLayout" Target="../slideLayouts/slideLayout101.xml"/><Relationship Id="rId26" Type="http://schemas.openxmlformats.org/officeDocument/2006/relationships/image" Target="../media/image10.png"/><Relationship Id="rId3" Type="http://schemas.openxmlformats.org/officeDocument/2006/relationships/slideLayout" Target="../slideLayouts/slideLayout86.xml"/><Relationship Id="rId21" Type="http://schemas.openxmlformats.org/officeDocument/2006/relationships/slideLayout" Target="../slideLayouts/slideLayout104.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17" Type="http://schemas.openxmlformats.org/officeDocument/2006/relationships/slideLayout" Target="../slideLayouts/slideLayout100.xml"/><Relationship Id="rId25" Type="http://schemas.openxmlformats.org/officeDocument/2006/relationships/theme" Target="../theme/theme5.xml"/><Relationship Id="rId2" Type="http://schemas.openxmlformats.org/officeDocument/2006/relationships/slideLayout" Target="../slideLayouts/slideLayout85.xml"/><Relationship Id="rId16" Type="http://schemas.openxmlformats.org/officeDocument/2006/relationships/slideLayout" Target="../slideLayouts/slideLayout99.xml"/><Relationship Id="rId20" Type="http://schemas.openxmlformats.org/officeDocument/2006/relationships/slideLayout" Target="../slideLayouts/slideLayout103.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24" Type="http://schemas.openxmlformats.org/officeDocument/2006/relationships/slideLayout" Target="../slideLayouts/slideLayout107.xml"/><Relationship Id="rId5" Type="http://schemas.openxmlformats.org/officeDocument/2006/relationships/slideLayout" Target="../slideLayouts/slideLayout88.xml"/><Relationship Id="rId15" Type="http://schemas.openxmlformats.org/officeDocument/2006/relationships/slideLayout" Target="../slideLayouts/slideLayout98.xml"/><Relationship Id="rId23" Type="http://schemas.openxmlformats.org/officeDocument/2006/relationships/slideLayout" Target="../slideLayouts/slideLayout106.xml"/><Relationship Id="rId10" Type="http://schemas.openxmlformats.org/officeDocument/2006/relationships/slideLayout" Target="../slideLayouts/slideLayout93.xml"/><Relationship Id="rId19" Type="http://schemas.openxmlformats.org/officeDocument/2006/relationships/slideLayout" Target="../slideLayouts/slideLayout102.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slideLayout" Target="../slideLayouts/slideLayout97.xml"/><Relationship Id="rId22" Type="http://schemas.openxmlformats.org/officeDocument/2006/relationships/slideLayout" Target="../slideLayouts/slideLayout10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slideLayout" Target="../slideLayouts/slideLayout120.xml"/><Relationship Id="rId18" Type="http://schemas.openxmlformats.org/officeDocument/2006/relationships/slideLayout" Target="../slideLayouts/slideLayout125.xml"/><Relationship Id="rId3" Type="http://schemas.openxmlformats.org/officeDocument/2006/relationships/slideLayout" Target="../slideLayouts/slideLayout110.xml"/><Relationship Id="rId21" Type="http://schemas.openxmlformats.org/officeDocument/2006/relationships/theme" Target="../theme/theme6.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17" Type="http://schemas.openxmlformats.org/officeDocument/2006/relationships/slideLayout" Target="../slideLayouts/slideLayout124.xml"/><Relationship Id="rId2" Type="http://schemas.openxmlformats.org/officeDocument/2006/relationships/slideLayout" Target="../slideLayouts/slideLayout109.xml"/><Relationship Id="rId16" Type="http://schemas.openxmlformats.org/officeDocument/2006/relationships/slideLayout" Target="../slideLayouts/slideLayout123.xml"/><Relationship Id="rId20" Type="http://schemas.openxmlformats.org/officeDocument/2006/relationships/slideLayout" Target="../slideLayouts/slideLayout127.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5" Type="http://schemas.openxmlformats.org/officeDocument/2006/relationships/slideLayout" Target="../slideLayouts/slideLayout122.xml"/><Relationship Id="rId10" Type="http://schemas.openxmlformats.org/officeDocument/2006/relationships/slideLayout" Target="../slideLayouts/slideLayout117.xml"/><Relationship Id="rId19" Type="http://schemas.openxmlformats.org/officeDocument/2006/relationships/slideLayout" Target="../slideLayouts/slideLayout126.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slideLayout" Target="../slideLayouts/slideLayout12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35.xml"/><Relationship Id="rId3" Type="http://schemas.openxmlformats.org/officeDocument/2006/relationships/slideLayout" Target="../slideLayouts/slideLayout130.xml"/><Relationship Id="rId7" Type="http://schemas.openxmlformats.org/officeDocument/2006/relationships/slideLayout" Target="../slideLayouts/slideLayout134.xml"/><Relationship Id="rId12" Type="http://schemas.openxmlformats.org/officeDocument/2006/relationships/theme" Target="../theme/theme7.xml"/><Relationship Id="rId2" Type="http://schemas.openxmlformats.org/officeDocument/2006/relationships/slideLayout" Target="../slideLayouts/slideLayout129.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5" Type="http://schemas.openxmlformats.org/officeDocument/2006/relationships/slideLayout" Target="../slideLayouts/slideLayout132.xml"/><Relationship Id="rId10" Type="http://schemas.openxmlformats.org/officeDocument/2006/relationships/slideLayout" Target="../slideLayouts/slideLayout137.xml"/><Relationship Id="rId4" Type="http://schemas.openxmlformats.org/officeDocument/2006/relationships/slideLayout" Target="../slideLayouts/slideLayout131.xml"/><Relationship Id="rId9" Type="http://schemas.openxmlformats.org/officeDocument/2006/relationships/slideLayout" Target="../slideLayouts/slideLayout1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72C6"/>
        </a:solidFill>
        <a:effectLst/>
      </p:bgPr>
    </p:bg>
    <p:spTree>
      <p:nvGrpSpPr>
        <p:cNvPr id="1" name=""/>
        <p:cNvGrpSpPr/>
        <p:nvPr/>
      </p:nvGrpSpPr>
      <p:grpSpPr>
        <a:xfrm>
          <a:off x="0" y="0"/>
          <a:ext cx="0" cy="0"/>
          <a:chOff x="0" y="0"/>
          <a:chExt cx="0" cy="0"/>
        </a:xfrm>
      </p:grpSpPr>
      <p:pic>
        <p:nvPicPr>
          <p:cNvPr id="5" name="Colors"/>
          <p:cNvPicPr>
            <a:picLocks noChangeAspect="1"/>
          </p:cNvPicPr>
          <p:nvPr userDrawn="1"/>
        </p:nvPicPr>
        <p:blipFill>
          <a:blip r:embed="rId34" cstate="email">
            <a:extLst>
              <a:ext uri="{28A0092B-C50C-407E-A947-70E740481C1C}">
                <a14:useLocalDpi xmlns:a14="http://schemas.microsoft.com/office/drawing/2010/main"/>
              </a:ext>
            </a:extLst>
          </a:blip>
          <a:stretch>
            <a:fillRect/>
          </a:stretch>
        </p:blipFill>
        <p:spPr>
          <a:xfrm rot="5400000">
            <a:off x="10325052" y="1906414"/>
            <a:ext cx="4214127" cy="401304"/>
          </a:xfrm>
          <a:prstGeom prst="rect">
            <a:avLst/>
          </a:prstGeom>
        </p:spPr>
      </p:pic>
      <p:pic>
        <p:nvPicPr>
          <p:cNvPr id="8" name="Logo" descr="MS Logo White.png"/>
          <p:cNvPicPr>
            <a:picLocks noChangeAspect="1"/>
          </p:cNvPicPr>
          <p:nvPr userDrawn="1"/>
        </p:nvPicPr>
        <p:blipFill>
          <a:blip r:embed="rId35" cstate="email">
            <a:extLst>
              <a:ext uri="{28A0092B-C50C-407E-A947-70E740481C1C}">
                <a14:useLocalDpi xmlns:a14="http://schemas.microsoft.com/office/drawing/2010/main"/>
              </a:ext>
            </a:extLst>
          </a:blip>
          <a:stretch>
            <a:fillRect/>
          </a:stretch>
        </p:blipFill>
        <p:spPr>
          <a:xfrm>
            <a:off x="10805329" y="6468242"/>
            <a:ext cx="1169020" cy="250567"/>
          </a:xfrm>
          <a:prstGeom prst="rect">
            <a:avLst/>
          </a:prstGeom>
        </p:spPr>
      </p:pic>
    </p:spTree>
    <p:extLst>
      <p:ext uri="{BB962C8B-B14F-4D97-AF65-F5344CB8AC3E}">
        <p14:creationId xmlns:p14="http://schemas.microsoft.com/office/powerpoint/2010/main" val="15067300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Lst>
  <p:transition>
    <p:fade/>
  </p:transition>
  <p:txStyles>
    <p:titleStyle>
      <a:lvl1pPr algn="l" defTabSz="914004" rtl="0" eaLnBrk="1" latinLnBrk="0" hangingPunct="1">
        <a:lnSpc>
          <a:spcPct val="90000"/>
        </a:lnSpc>
        <a:spcBef>
          <a:spcPct val="0"/>
        </a:spcBef>
        <a:buNone/>
        <a:defRPr lang="en-US" sz="5292" b="0" kern="1200" cap="none" spc="-100" baseline="0" dirty="0" smtClean="0">
          <a:ln w="3175">
            <a:noFill/>
          </a:ln>
          <a:solidFill>
            <a:schemeClr val="bg1"/>
          </a:solidFill>
          <a:effectLst/>
          <a:latin typeface="+mj-lt"/>
          <a:ea typeface="+mn-ea"/>
          <a:cs typeface="Segoe UI" pitchFamily="34" charset="0"/>
        </a:defRPr>
      </a:lvl1pPr>
    </p:titleStyle>
    <p:bodyStyle>
      <a:lvl1pPr marL="336012" marR="0" indent="-336012" algn="l" defTabSz="914004" rtl="0" eaLnBrk="1" fontAlgn="auto" latinLnBrk="0" hangingPunct="1">
        <a:lnSpc>
          <a:spcPct val="90000"/>
        </a:lnSpc>
        <a:spcBef>
          <a:spcPct val="20000"/>
        </a:spcBef>
        <a:spcAft>
          <a:spcPts val="0"/>
        </a:spcAft>
        <a:buClr>
          <a:schemeClr val="bg1"/>
        </a:buClr>
        <a:buSzPct val="90000"/>
        <a:buFont typeface="Wingdings" panose="05000000000000000000" pitchFamily="2" charset="2"/>
        <a:buChar char="§"/>
        <a:tabLst/>
        <a:defRPr sz="3919" kern="1200" spc="0" baseline="0">
          <a:solidFill>
            <a:schemeClr val="bg1"/>
          </a:solidFill>
          <a:latin typeface="+mj-lt"/>
          <a:ea typeface="+mn-ea"/>
          <a:cs typeface="+mn-cs"/>
        </a:defRPr>
      </a:lvl1pPr>
      <a:lvl2pPr marL="572464" marR="0" indent="-236452" algn="l" defTabSz="914004" rtl="0" eaLnBrk="1" fontAlgn="auto" latinLnBrk="0" hangingPunct="1">
        <a:lnSpc>
          <a:spcPct val="90000"/>
        </a:lnSpc>
        <a:spcBef>
          <a:spcPct val="20000"/>
        </a:spcBef>
        <a:spcAft>
          <a:spcPts val="0"/>
        </a:spcAft>
        <a:buClr>
          <a:schemeClr val="bg1"/>
        </a:buClr>
        <a:buSzPct val="90000"/>
        <a:buFont typeface="Wingdings" panose="05000000000000000000" pitchFamily="2" charset="2"/>
        <a:buChar char="§"/>
        <a:tabLst/>
        <a:defRPr sz="2352" kern="1200" spc="0" baseline="0">
          <a:solidFill>
            <a:schemeClr val="bg1"/>
          </a:solidFill>
          <a:latin typeface="+mn-lt"/>
          <a:ea typeface="+mn-ea"/>
          <a:cs typeface="+mn-cs"/>
        </a:defRPr>
      </a:lvl2pPr>
      <a:lvl3pPr marL="784027" marR="0" indent="-224008" algn="l" defTabSz="914004" rtl="0" eaLnBrk="1" fontAlgn="auto" latinLnBrk="0" hangingPunct="1">
        <a:lnSpc>
          <a:spcPct val="90000"/>
        </a:lnSpc>
        <a:spcBef>
          <a:spcPct val="20000"/>
        </a:spcBef>
        <a:spcAft>
          <a:spcPts val="0"/>
        </a:spcAft>
        <a:buClr>
          <a:schemeClr val="bg1"/>
        </a:buClr>
        <a:buSzPct val="90000"/>
        <a:buFont typeface="Wingdings" panose="05000000000000000000" pitchFamily="2" charset="2"/>
        <a:buChar char="§"/>
        <a:tabLst/>
        <a:defRPr sz="2352" kern="1200" spc="0" baseline="0">
          <a:solidFill>
            <a:schemeClr val="bg1"/>
          </a:solidFill>
          <a:latin typeface="+mn-lt"/>
          <a:ea typeface="+mn-ea"/>
          <a:cs typeface="+mn-cs"/>
        </a:defRPr>
      </a:lvl3pPr>
      <a:lvl4pPr marL="1008036" marR="0" indent="-224008" algn="l" defTabSz="914004" rtl="0" eaLnBrk="1" fontAlgn="auto" latinLnBrk="0" hangingPunct="1">
        <a:lnSpc>
          <a:spcPct val="90000"/>
        </a:lnSpc>
        <a:spcBef>
          <a:spcPct val="20000"/>
        </a:spcBef>
        <a:spcAft>
          <a:spcPts val="0"/>
        </a:spcAft>
        <a:buClr>
          <a:schemeClr val="bg1"/>
        </a:buClr>
        <a:buSzPct val="90000"/>
        <a:buFont typeface="Wingdings" panose="05000000000000000000" pitchFamily="2" charset="2"/>
        <a:buChar char="§"/>
        <a:tabLst/>
        <a:defRPr sz="1960" kern="1200" spc="0" baseline="0">
          <a:solidFill>
            <a:schemeClr val="bg1"/>
          </a:solidFill>
          <a:latin typeface="+mn-lt"/>
          <a:ea typeface="+mn-ea"/>
          <a:cs typeface="+mn-cs"/>
        </a:defRPr>
      </a:lvl4pPr>
      <a:lvl5pPr marL="1232043" marR="0" indent="-224008" algn="l" defTabSz="914004" rtl="0" eaLnBrk="1" fontAlgn="auto" latinLnBrk="0" hangingPunct="1">
        <a:lnSpc>
          <a:spcPct val="90000"/>
        </a:lnSpc>
        <a:spcBef>
          <a:spcPct val="20000"/>
        </a:spcBef>
        <a:spcAft>
          <a:spcPts val="0"/>
        </a:spcAft>
        <a:buClr>
          <a:schemeClr val="bg1"/>
        </a:buClr>
        <a:buSzPct val="90000"/>
        <a:buFont typeface="Wingdings" panose="05000000000000000000" pitchFamily="2" charset="2"/>
        <a:buChar char="§"/>
        <a:tabLst/>
        <a:defRPr sz="1960" kern="1200" spc="0" baseline="0">
          <a:solidFill>
            <a:schemeClr val="bg1"/>
          </a:solidFill>
          <a:latin typeface="+mn-lt"/>
          <a:ea typeface="+mn-ea"/>
          <a:cs typeface="+mn-cs"/>
        </a:defRPr>
      </a:lvl5pPr>
      <a:lvl6pPr marL="2513514" indent="-228502" algn="l" defTabSz="914004" rtl="0" eaLnBrk="1" latinLnBrk="0" hangingPunct="1">
        <a:spcBef>
          <a:spcPct val="20000"/>
        </a:spcBef>
        <a:buFont typeface="Arial" pitchFamily="34" charset="0"/>
        <a:buChar char="•"/>
        <a:defRPr sz="1960" kern="1200">
          <a:solidFill>
            <a:schemeClr val="tx1"/>
          </a:solidFill>
          <a:latin typeface="+mn-lt"/>
          <a:ea typeface="+mn-ea"/>
          <a:cs typeface="+mn-cs"/>
        </a:defRPr>
      </a:lvl6pPr>
      <a:lvl7pPr marL="2970517" indent="-228502" algn="l" defTabSz="914004" rtl="0" eaLnBrk="1" latinLnBrk="0" hangingPunct="1">
        <a:spcBef>
          <a:spcPct val="20000"/>
        </a:spcBef>
        <a:buFont typeface="Arial" pitchFamily="34" charset="0"/>
        <a:buChar char="•"/>
        <a:defRPr sz="1960" kern="1200">
          <a:solidFill>
            <a:schemeClr val="tx1"/>
          </a:solidFill>
          <a:latin typeface="+mn-lt"/>
          <a:ea typeface="+mn-ea"/>
          <a:cs typeface="+mn-cs"/>
        </a:defRPr>
      </a:lvl7pPr>
      <a:lvl8pPr marL="3427519" indent="-228502" algn="l" defTabSz="914004" rtl="0" eaLnBrk="1" latinLnBrk="0" hangingPunct="1">
        <a:spcBef>
          <a:spcPct val="20000"/>
        </a:spcBef>
        <a:buFont typeface="Arial" pitchFamily="34" charset="0"/>
        <a:buChar char="•"/>
        <a:defRPr sz="1960" kern="1200">
          <a:solidFill>
            <a:schemeClr val="tx1"/>
          </a:solidFill>
          <a:latin typeface="+mn-lt"/>
          <a:ea typeface="+mn-ea"/>
          <a:cs typeface="+mn-cs"/>
        </a:defRPr>
      </a:lvl8pPr>
      <a:lvl9pPr marL="3884522" indent="-228502" algn="l" defTabSz="914004" rtl="0" eaLnBrk="1" latinLnBrk="0" hangingPunct="1">
        <a:spcBef>
          <a:spcPct val="20000"/>
        </a:spcBef>
        <a:buFont typeface="Arial" pitchFamily="34" charset="0"/>
        <a:buChar char="•"/>
        <a:defRPr sz="1960" kern="1200">
          <a:solidFill>
            <a:schemeClr val="tx1"/>
          </a:solidFill>
          <a:latin typeface="+mn-lt"/>
          <a:ea typeface="+mn-ea"/>
          <a:cs typeface="+mn-cs"/>
        </a:defRPr>
      </a:lvl9pPr>
    </p:bodyStyle>
    <p:otherStyle>
      <a:defPPr>
        <a:defRPr lang="en-US"/>
      </a:defPPr>
      <a:lvl1pPr marL="0" algn="l" defTabSz="914004" rtl="0" eaLnBrk="1" latinLnBrk="0" hangingPunct="1">
        <a:defRPr sz="1764" kern="1200">
          <a:solidFill>
            <a:schemeClr val="tx1"/>
          </a:solidFill>
          <a:latin typeface="+mn-lt"/>
          <a:ea typeface="+mn-ea"/>
          <a:cs typeface="+mn-cs"/>
        </a:defRPr>
      </a:lvl1pPr>
      <a:lvl2pPr marL="457002" algn="l" defTabSz="914004" rtl="0" eaLnBrk="1" latinLnBrk="0" hangingPunct="1">
        <a:defRPr sz="1764" kern="1200">
          <a:solidFill>
            <a:schemeClr val="tx1"/>
          </a:solidFill>
          <a:latin typeface="+mn-lt"/>
          <a:ea typeface="+mn-ea"/>
          <a:cs typeface="+mn-cs"/>
        </a:defRPr>
      </a:lvl2pPr>
      <a:lvl3pPr marL="914004" algn="l" defTabSz="914004" rtl="0" eaLnBrk="1" latinLnBrk="0" hangingPunct="1">
        <a:defRPr sz="1764" kern="1200">
          <a:solidFill>
            <a:schemeClr val="tx1"/>
          </a:solidFill>
          <a:latin typeface="+mn-lt"/>
          <a:ea typeface="+mn-ea"/>
          <a:cs typeface="+mn-cs"/>
        </a:defRPr>
      </a:lvl3pPr>
      <a:lvl4pPr marL="1371007" algn="l" defTabSz="914004" rtl="0" eaLnBrk="1" latinLnBrk="0" hangingPunct="1">
        <a:defRPr sz="1764" kern="1200">
          <a:solidFill>
            <a:schemeClr val="tx1"/>
          </a:solidFill>
          <a:latin typeface="+mn-lt"/>
          <a:ea typeface="+mn-ea"/>
          <a:cs typeface="+mn-cs"/>
        </a:defRPr>
      </a:lvl4pPr>
      <a:lvl5pPr marL="1828010" algn="l" defTabSz="914004" rtl="0" eaLnBrk="1" latinLnBrk="0" hangingPunct="1">
        <a:defRPr sz="1764" kern="1200">
          <a:solidFill>
            <a:schemeClr val="tx1"/>
          </a:solidFill>
          <a:latin typeface="+mn-lt"/>
          <a:ea typeface="+mn-ea"/>
          <a:cs typeface="+mn-cs"/>
        </a:defRPr>
      </a:lvl5pPr>
      <a:lvl6pPr marL="2285013" algn="l" defTabSz="914004" rtl="0" eaLnBrk="1" latinLnBrk="0" hangingPunct="1">
        <a:defRPr sz="1764" kern="1200">
          <a:solidFill>
            <a:schemeClr val="tx1"/>
          </a:solidFill>
          <a:latin typeface="+mn-lt"/>
          <a:ea typeface="+mn-ea"/>
          <a:cs typeface="+mn-cs"/>
        </a:defRPr>
      </a:lvl6pPr>
      <a:lvl7pPr marL="2742015" algn="l" defTabSz="914004" rtl="0" eaLnBrk="1" latinLnBrk="0" hangingPunct="1">
        <a:defRPr sz="1764" kern="1200">
          <a:solidFill>
            <a:schemeClr val="tx1"/>
          </a:solidFill>
          <a:latin typeface="+mn-lt"/>
          <a:ea typeface="+mn-ea"/>
          <a:cs typeface="+mn-cs"/>
        </a:defRPr>
      </a:lvl7pPr>
      <a:lvl8pPr marL="3199018" algn="l" defTabSz="914004" rtl="0" eaLnBrk="1" latinLnBrk="0" hangingPunct="1">
        <a:defRPr sz="1764" kern="1200">
          <a:solidFill>
            <a:schemeClr val="tx1"/>
          </a:solidFill>
          <a:latin typeface="+mn-lt"/>
          <a:ea typeface="+mn-ea"/>
          <a:cs typeface="+mn-cs"/>
        </a:defRPr>
      </a:lvl8pPr>
      <a:lvl9pPr marL="3656021" algn="l" defTabSz="914004" rtl="0" eaLnBrk="1" latinLnBrk="0" hangingPunct="1">
        <a:defRPr sz="1764"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661">
          <p15:clr>
            <a:srgbClr val="5ACBF0"/>
          </p15:clr>
        </p15:guide>
        <p15:guide id="4" orient="horz" pos="4219">
          <p15:clr>
            <a:srgbClr val="5ACBF0"/>
          </p15:clr>
        </p15:guide>
        <p15:guide id="5" pos="749">
          <p15:clr>
            <a:srgbClr val="5ACBF0"/>
          </p15:clr>
        </p15:guide>
        <p15:guide id="6" pos="1325">
          <p15:clr>
            <a:srgbClr val="5ACBF0"/>
          </p15:clr>
        </p15:guide>
        <p15:guide id="7" pos="1901">
          <p15:clr>
            <a:srgbClr val="5ACBF0"/>
          </p15:clr>
        </p15:guide>
        <p15:guide id="8" pos="2477">
          <p15:clr>
            <a:srgbClr val="5ACBF0"/>
          </p15:clr>
        </p15:guide>
        <p15:guide id="9" pos="3053">
          <p15:clr>
            <a:srgbClr val="5ACBF0"/>
          </p15:clr>
        </p15:guide>
        <p15:guide id="10" pos="3629">
          <p15:clr>
            <a:srgbClr val="5ACBF0"/>
          </p15:clr>
        </p15:guide>
        <p15:guide id="11" pos="4205">
          <p15:clr>
            <a:srgbClr val="5ACBF0"/>
          </p15:clr>
        </p15:guide>
        <p15:guide id="12" pos="4781">
          <p15:clr>
            <a:srgbClr val="5ACBF0"/>
          </p15:clr>
        </p15:guide>
        <p15:guide id="13" pos="5357">
          <p15:clr>
            <a:srgbClr val="5ACBF0"/>
          </p15:clr>
        </p15:guide>
        <p15:guide id="14" pos="5933">
          <p15:clr>
            <a:srgbClr val="5ACBF0"/>
          </p15:clr>
        </p15:guide>
        <p15:guide id="15" pos="6509">
          <p15:clr>
            <a:srgbClr val="5ACBF0"/>
          </p15:clr>
        </p15:guide>
        <p15:guide id="16" pos="7085">
          <p15:clr>
            <a:srgbClr val="5ACBF0"/>
          </p15:clr>
        </p15:guide>
        <p15:guide id="17" orient="horz" pos="763">
          <p15:clr>
            <a:srgbClr val="5ACBF0"/>
          </p15:clr>
        </p15:guide>
        <p15:guide id="18" orient="horz" pos="1339">
          <p15:clr>
            <a:srgbClr val="5ACBF0"/>
          </p15:clr>
        </p15:guide>
        <p15:guide id="19" orient="horz" pos="1915">
          <p15:clr>
            <a:srgbClr val="5ACBF0"/>
          </p15:clr>
        </p15:guide>
        <p15:guide id="20" orient="horz" pos="2491">
          <p15:clr>
            <a:srgbClr val="5ACBF0"/>
          </p15:clr>
        </p15:guide>
        <p15:guide id="21" orient="horz" pos="3067">
          <p15:clr>
            <a:srgbClr val="5ACBF0"/>
          </p15:clr>
        </p15:guide>
        <p15:guide id="22" orient="horz" pos="3643">
          <p15:clr>
            <a:srgbClr val="5ACBF0"/>
          </p15:clr>
        </p15:guide>
        <p15:guide id="23" pos="288">
          <p15:clr>
            <a:srgbClr val="C35EA4"/>
          </p15:clr>
        </p15:guide>
        <p15:guide id="24" pos="7546">
          <p15:clr>
            <a:srgbClr val="C35EA4"/>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26" cstate="email">
            <a:extLst>
              <a:ext uri="{28A0092B-C50C-407E-A947-70E740481C1C}">
                <a14:useLocalDpi xmlns:a14="http://schemas.microsoft.com/office/drawing/2010/main"/>
              </a:ext>
            </a:extLst>
          </a:blip>
          <a:stretch>
            <a:fillRect/>
          </a:stretch>
        </p:blipFill>
        <p:spPr>
          <a:xfrm rot="5400000">
            <a:off x="9208748" y="2991033"/>
            <a:ext cx="6858623" cy="876557"/>
          </a:xfrm>
          <a:prstGeom prst="rect">
            <a:avLst/>
          </a:prstGeom>
        </p:spPr>
      </p:pic>
    </p:spTree>
    <p:extLst>
      <p:ext uri="{BB962C8B-B14F-4D97-AF65-F5344CB8AC3E}">
        <p14:creationId xmlns:p14="http://schemas.microsoft.com/office/powerpoint/2010/main" val="717252974"/>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 id="2147483713" r:id="rId20"/>
    <p:sldLayoutId id="2147483714" r:id="rId21"/>
    <p:sldLayoutId id="2147483715" r:id="rId22"/>
    <p:sldLayoutId id="2147483716" r:id="rId23"/>
    <p:sldLayoutId id="2147483717" r:id="rId24"/>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23" cstate="email">
            <a:extLst>
              <a:ext uri="{28A0092B-C50C-407E-A947-70E740481C1C}">
                <a14:useLocalDpi xmlns:a14="http://schemas.microsoft.com/office/drawing/2010/main"/>
              </a:ext>
            </a:extLst>
          </a:blip>
          <a:stretch>
            <a:fillRect/>
          </a:stretch>
        </p:blipFill>
        <p:spPr>
          <a:xfrm rot="5400000">
            <a:off x="9208748" y="2991033"/>
            <a:ext cx="6858623" cy="876557"/>
          </a:xfrm>
          <a:prstGeom prst="rect">
            <a:avLst/>
          </a:prstGeom>
        </p:spPr>
      </p:pic>
    </p:spTree>
    <p:extLst>
      <p:ext uri="{BB962C8B-B14F-4D97-AF65-F5344CB8AC3E}">
        <p14:creationId xmlns:p14="http://schemas.microsoft.com/office/powerpoint/2010/main" val="77000006"/>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 id="2147483738" r:id="rId18"/>
    <p:sldLayoutId id="2147483740" r:id="rId19"/>
    <p:sldLayoutId id="2147483741" r:id="rId20"/>
    <p:sldLayoutId id="2147483742" r:id="rId21"/>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9"/>
            </p:custDataLst>
            <p:ext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spid="_x0000_s2061" name="think-cell Slide" r:id="rId10" imgW="270" imgH="270" progId="TCLayout.ActiveDocument.1">
                  <p:embed/>
                </p:oleObj>
              </mc:Choice>
              <mc:Fallback>
                <p:oleObj name="think-cell Slide" r:id="rId10" imgW="270" imgH="270" progId="TCLayout.ActiveDocument.1">
                  <p:embed/>
                  <p:pic>
                    <p:nvPicPr>
                      <p:cNvPr id="4" name="Object 3" hidden="1"/>
                      <p:cNvPicPr/>
                      <p:nvPr/>
                    </p:nvPicPr>
                    <p:blipFill>
                      <a:blip r:embed="rId11"/>
                      <a:stretch>
                        <a:fillRect/>
                      </a:stretch>
                    </p:blipFill>
                    <p:spPr>
                      <a:xfrm>
                        <a:off x="1557" y="1558"/>
                        <a:ext cx="1556" cy="1556"/>
                      </a:xfrm>
                      <a:prstGeom prst="rect">
                        <a:avLst/>
                      </a:prstGeom>
                    </p:spPr>
                  </p:pic>
                </p:oleObj>
              </mc:Fallback>
            </mc:AlternateContent>
          </a:graphicData>
        </a:graphic>
      </p:graphicFrame>
      <p:sp>
        <p:nvSpPr>
          <p:cNvPr id="2" name="Title Placeholder 1"/>
          <p:cNvSpPr>
            <a:spLocks noGrp="1"/>
          </p:cNvSpPr>
          <p:nvPr>
            <p:ph type="title"/>
          </p:nvPr>
        </p:nvSpPr>
        <p:spPr>
          <a:xfrm>
            <a:off x="274320" y="303521"/>
            <a:ext cx="11675510" cy="1097801"/>
          </a:xfrm>
          <a:prstGeom prst="rect">
            <a:avLst/>
          </a:prstGeom>
        </p:spPr>
        <p:txBody>
          <a:bodyPr vert="horz" lIns="0" tIns="45720" rIns="91440" bIns="45720" rtlCol="0" anchor="t" anchorCtr="0">
            <a:noAutofit/>
          </a:bodyPr>
          <a:lstStyle/>
          <a:p>
            <a:endParaRPr lang="en-US" dirty="0"/>
          </a:p>
        </p:txBody>
      </p:sp>
      <p:sp>
        <p:nvSpPr>
          <p:cNvPr id="3" name="Text Placeholder 2"/>
          <p:cNvSpPr>
            <a:spLocks noGrp="1"/>
          </p:cNvSpPr>
          <p:nvPr>
            <p:ph type="body" idx="1"/>
          </p:nvPr>
        </p:nvSpPr>
        <p:spPr>
          <a:xfrm>
            <a:off x="274320" y="1600096"/>
            <a:ext cx="11675510" cy="4526342"/>
          </a:xfrm>
          <a:prstGeom prst="rect">
            <a:avLst/>
          </a:prstGeom>
        </p:spPr>
        <p:txBody>
          <a:bodyPr vert="horz" lIns="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36746251"/>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Lst>
  <p:hf hdr="0" ftr="0" dt="0"/>
  <p:txStyles>
    <p:titleStyle>
      <a:lvl1pPr algn="l" defTabSz="448107" rtl="0" eaLnBrk="1" latinLnBrk="0" hangingPunct="1">
        <a:lnSpc>
          <a:spcPct val="90000"/>
        </a:lnSpc>
        <a:spcBef>
          <a:spcPct val="0"/>
        </a:spcBef>
        <a:buNone/>
        <a:defRPr lang="en-US" sz="4400" kern="1200" spc="0" smtClean="0">
          <a:solidFill>
            <a:schemeClr val="tx2"/>
          </a:solidFill>
          <a:latin typeface="+mj-lt"/>
          <a:ea typeface="+mj-ea"/>
          <a:cs typeface="Segoe UI Light" pitchFamily="34" charset="0"/>
        </a:defRPr>
      </a:lvl1pPr>
    </p:titleStyle>
    <p:bodyStyle>
      <a:lvl1pPr marL="336080" indent="-336080" algn="l" defTabSz="448107" rtl="0" eaLnBrk="1" latinLnBrk="0" hangingPunct="1">
        <a:spcBef>
          <a:spcPct val="20000"/>
        </a:spcBef>
        <a:buFont typeface="Arial"/>
        <a:buChar char="•"/>
        <a:defRPr sz="3136" b="0" i="0" kern="1200">
          <a:solidFill>
            <a:schemeClr val="tx2"/>
          </a:solidFill>
          <a:latin typeface="Segoe UI" pitchFamily="34" charset="0"/>
          <a:ea typeface="Segoe UI" pitchFamily="34" charset="0"/>
          <a:cs typeface="Segoe UI" pitchFamily="34" charset="0"/>
        </a:defRPr>
      </a:lvl1pPr>
      <a:lvl2pPr marL="728174" indent="-280067" algn="l" defTabSz="448107" rtl="0" eaLnBrk="1" latinLnBrk="0" hangingPunct="1">
        <a:spcBef>
          <a:spcPct val="20000"/>
        </a:spcBef>
        <a:buFont typeface="Arial"/>
        <a:buChar char="–"/>
        <a:defRPr sz="2745" b="0" i="0" kern="1200">
          <a:solidFill>
            <a:schemeClr val="tx2"/>
          </a:solidFill>
          <a:latin typeface="Segoe UI" pitchFamily="34" charset="0"/>
          <a:ea typeface="Segoe UI" pitchFamily="34" charset="0"/>
          <a:cs typeface="Segoe UI" pitchFamily="34" charset="0"/>
        </a:defRPr>
      </a:lvl2pPr>
      <a:lvl3pPr marL="1120268" indent="-224054" algn="l" defTabSz="448107" rtl="0" eaLnBrk="1" latinLnBrk="0" hangingPunct="1">
        <a:spcBef>
          <a:spcPct val="20000"/>
        </a:spcBef>
        <a:buFont typeface="Arial"/>
        <a:buChar char="•"/>
        <a:defRPr sz="2353" b="0" i="0" kern="1200">
          <a:solidFill>
            <a:schemeClr val="tx2"/>
          </a:solidFill>
          <a:latin typeface="Segoe UI" pitchFamily="34" charset="0"/>
          <a:ea typeface="Segoe UI" pitchFamily="34" charset="0"/>
          <a:cs typeface="Segoe UI" pitchFamily="34" charset="0"/>
        </a:defRPr>
      </a:lvl3pPr>
      <a:lvl4pPr marL="1568375" indent="-224054" algn="l" defTabSz="448107" rtl="0" eaLnBrk="1" latinLnBrk="0" hangingPunct="1">
        <a:spcBef>
          <a:spcPct val="20000"/>
        </a:spcBef>
        <a:buFont typeface="Arial"/>
        <a:buChar char="–"/>
        <a:defRPr sz="1961" b="0" i="0" kern="1200">
          <a:solidFill>
            <a:schemeClr val="tx2"/>
          </a:solidFill>
          <a:latin typeface="Segoe UI" pitchFamily="34" charset="0"/>
          <a:ea typeface="Segoe UI" pitchFamily="34" charset="0"/>
          <a:cs typeface="Segoe UI" pitchFamily="34" charset="0"/>
        </a:defRPr>
      </a:lvl4pPr>
      <a:lvl5pPr marL="2016482" indent="-224054" algn="l" defTabSz="448107" rtl="0" eaLnBrk="1" latinLnBrk="0" hangingPunct="1">
        <a:spcBef>
          <a:spcPct val="20000"/>
        </a:spcBef>
        <a:buFont typeface="Arial"/>
        <a:buChar char="»"/>
        <a:defRPr sz="1961" b="0" i="0" kern="1200">
          <a:solidFill>
            <a:schemeClr val="tx2"/>
          </a:solidFill>
          <a:latin typeface="Segoe UI" pitchFamily="34" charset="0"/>
          <a:ea typeface="Segoe UI" pitchFamily="34" charset="0"/>
          <a:cs typeface="Segoe UI" pitchFamily="34" charset="0"/>
        </a:defRPr>
      </a:lvl5pPr>
      <a:lvl6pPr marL="2464589" indent="-224054" algn="l" defTabSz="448107" rtl="0" eaLnBrk="1" latinLnBrk="0" hangingPunct="1">
        <a:spcBef>
          <a:spcPct val="20000"/>
        </a:spcBef>
        <a:buFont typeface="Arial"/>
        <a:buChar char="•"/>
        <a:defRPr sz="1961" kern="1200">
          <a:solidFill>
            <a:schemeClr val="tx1"/>
          </a:solidFill>
          <a:latin typeface="+mn-lt"/>
          <a:ea typeface="+mn-ea"/>
          <a:cs typeface="+mn-cs"/>
        </a:defRPr>
      </a:lvl6pPr>
      <a:lvl7pPr marL="2912697" indent="-224054" algn="l" defTabSz="448107" rtl="0" eaLnBrk="1" latinLnBrk="0" hangingPunct="1">
        <a:spcBef>
          <a:spcPct val="20000"/>
        </a:spcBef>
        <a:buFont typeface="Arial"/>
        <a:buChar char="•"/>
        <a:defRPr sz="1961" kern="1200">
          <a:solidFill>
            <a:schemeClr val="tx1"/>
          </a:solidFill>
          <a:latin typeface="+mn-lt"/>
          <a:ea typeface="+mn-ea"/>
          <a:cs typeface="+mn-cs"/>
        </a:defRPr>
      </a:lvl7pPr>
      <a:lvl8pPr marL="3360804" indent="-224054" algn="l" defTabSz="448107" rtl="0" eaLnBrk="1" latinLnBrk="0" hangingPunct="1">
        <a:spcBef>
          <a:spcPct val="20000"/>
        </a:spcBef>
        <a:buFont typeface="Arial"/>
        <a:buChar char="•"/>
        <a:defRPr sz="1961" kern="1200">
          <a:solidFill>
            <a:schemeClr val="tx1"/>
          </a:solidFill>
          <a:latin typeface="+mn-lt"/>
          <a:ea typeface="+mn-ea"/>
          <a:cs typeface="+mn-cs"/>
        </a:defRPr>
      </a:lvl8pPr>
      <a:lvl9pPr marL="3808911" indent="-224054" algn="l" defTabSz="448107" rtl="0" eaLnBrk="1" latinLnBrk="0" hangingPunct="1">
        <a:spcBef>
          <a:spcPct val="20000"/>
        </a:spcBef>
        <a:buFont typeface="Arial"/>
        <a:buChar char="•"/>
        <a:defRPr sz="1961" kern="1200">
          <a:solidFill>
            <a:schemeClr val="tx1"/>
          </a:solidFill>
          <a:latin typeface="+mn-lt"/>
          <a:ea typeface="+mn-ea"/>
          <a:cs typeface="+mn-cs"/>
        </a:defRPr>
      </a:lvl9pPr>
    </p:bodyStyle>
    <p:otherStyle>
      <a:defPPr>
        <a:defRPr lang="en-US"/>
      </a:defPPr>
      <a:lvl1pPr marL="0" algn="l" defTabSz="448107" rtl="0" eaLnBrk="1" latinLnBrk="0" hangingPunct="1">
        <a:defRPr sz="1765" kern="1200">
          <a:solidFill>
            <a:schemeClr val="tx1"/>
          </a:solidFill>
          <a:latin typeface="+mn-lt"/>
          <a:ea typeface="+mn-ea"/>
          <a:cs typeface="+mn-cs"/>
        </a:defRPr>
      </a:lvl1pPr>
      <a:lvl2pPr marL="448107" algn="l" defTabSz="448107" rtl="0" eaLnBrk="1" latinLnBrk="0" hangingPunct="1">
        <a:defRPr sz="1765" kern="1200">
          <a:solidFill>
            <a:schemeClr val="tx1"/>
          </a:solidFill>
          <a:latin typeface="+mn-lt"/>
          <a:ea typeface="+mn-ea"/>
          <a:cs typeface="+mn-cs"/>
        </a:defRPr>
      </a:lvl2pPr>
      <a:lvl3pPr marL="896214" algn="l" defTabSz="448107" rtl="0" eaLnBrk="1" latinLnBrk="0" hangingPunct="1">
        <a:defRPr sz="1765" kern="1200">
          <a:solidFill>
            <a:schemeClr val="tx1"/>
          </a:solidFill>
          <a:latin typeface="+mn-lt"/>
          <a:ea typeface="+mn-ea"/>
          <a:cs typeface="+mn-cs"/>
        </a:defRPr>
      </a:lvl3pPr>
      <a:lvl4pPr marL="1344321" algn="l" defTabSz="448107" rtl="0" eaLnBrk="1" latinLnBrk="0" hangingPunct="1">
        <a:defRPr sz="1765" kern="1200">
          <a:solidFill>
            <a:schemeClr val="tx1"/>
          </a:solidFill>
          <a:latin typeface="+mn-lt"/>
          <a:ea typeface="+mn-ea"/>
          <a:cs typeface="+mn-cs"/>
        </a:defRPr>
      </a:lvl4pPr>
      <a:lvl5pPr marL="1792429" algn="l" defTabSz="448107" rtl="0" eaLnBrk="1" latinLnBrk="0" hangingPunct="1">
        <a:defRPr sz="1765" kern="1200">
          <a:solidFill>
            <a:schemeClr val="tx1"/>
          </a:solidFill>
          <a:latin typeface="+mn-lt"/>
          <a:ea typeface="+mn-ea"/>
          <a:cs typeface="+mn-cs"/>
        </a:defRPr>
      </a:lvl5pPr>
      <a:lvl6pPr marL="2240535" algn="l" defTabSz="448107" rtl="0" eaLnBrk="1" latinLnBrk="0" hangingPunct="1">
        <a:defRPr sz="1765" kern="1200">
          <a:solidFill>
            <a:schemeClr val="tx1"/>
          </a:solidFill>
          <a:latin typeface="+mn-lt"/>
          <a:ea typeface="+mn-ea"/>
          <a:cs typeface="+mn-cs"/>
        </a:defRPr>
      </a:lvl6pPr>
      <a:lvl7pPr marL="2688642" algn="l" defTabSz="448107" rtl="0" eaLnBrk="1" latinLnBrk="0" hangingPunct="1">
        <a:defRPr sz="1765" kern="1200">
          <a:solidFill>
            <a:schemeClr val="tx1"/>
          </a:solidFill>
          <a:latin typeface="+mn-lt"/>
          <a:ea typeface="+mn-ea"/>
          <a:cs typeface="+mn-cs"/>
        </a:defRPr>
      </a:lvl7pPr>
      <a:lvl8pPr marL="3136749" algn="l" defTabSz="448107" rtl="0" eaLnBrk="1" latinLnBrk="0" hangingPunct="1">
        <a:defRPr sz="1765" kern="1200">
          <a:solidFill>
            <a:schemeClr val="tx1"/>
          </a:solidFill>
          <a:latin typeface="+mn-lt"/>
          <a:ea typeface="+mn-ea"/>
          <a:cs typeface="+mn-cs"/>
        </a:defRPr>
      </a:lvl8pPr>
      <a:lvl9pPr marL="3584856" algn="l" defTabSz="44810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F26B43"/>
          </p15:clr>
        </p15:guide>
        <p15:guide id="2" pos="7450">
          <p15:clr>
            <a:srgbClr val="F26B43"/>
          </p15:clr>
        </p15:guide>
        <p15:guide id="3" orient="horz" pos="907">
          <p15:clr>
            <a:srgbClr val="F26B43"/>
          </p15:clr>
        </p15:guide>
        <p15:guide id="4" orient="horz" pos="1051">
          <p15:clr>
            <a:srgbClr val="F26B43"/>
          </p15:clr>
        </p15:guide>
        <p15:guide id="5" orient="horz" pos="4219">
          <p15:clr>
            <a:srgbClr val="F26B43"/>
          </p15:clr>
        </p15:guide>
        <p15:guide id="6" pos="168">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26" cstate="email">
            <a:extLst>
              <a:ext uri="{28A0092B-C50C-407E-A947-70E740481C1C}">
                <a14:useLocalDpi xmlns:a14="http://schemas.microsoft.com/office/drawing/2010/main"/>
              </a:ext>
            </a:extLst>
          </a:blip>
          <a:stretch>
            <a:fillRect/>
          </a:stretch>
        </p:blipFill>
        <p:spPr>
          <a:xfrm rot="5400000">
            <a:off x="9208748" y="2991033"/>
            <a:ext cx="6858623" cy="876557"/>
          </a:xfrm>
          <a:prstGeom prst="rect">
            <a:avLst/>
          </a:prstGeom>
        </p:spPr>
      </p:pic>
    </p:spTree>
    <p:extLst>
      <p:ext uri="{BB962C8B-B14F-4D97-AF65-F5344CB8AC3E}">
        <p14:creationId xmlns:p14="http://schemas.microsoft.com/office/powerpoint/2010/main" val="246450829"/>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 id="2147483770" r:id="rId18"/>
    <p:sldLayoutId id="2147483771" r:id="rId19"/>
    <p:sldLayoutId id="2147483772" r:id="rId20"/>
    <p:sldLayoutId id="2147483773" r:id="rId21"/>
    <p:sldLayoutId id="2147483774" r:id="rId22"/>
    <p:sldLayoutId id="2147483775" r:id="rId23"/>
    <p:sldLayoutId id="2147483777" r:id="rId24"/>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3" name="Group 2"/>
          <p:cNvGrpSpPr/>
          <p:nvPr userDrawn="1"/>
        </p:nvGrpSpPr>
        <p:grpSpPr>
          <a:xfrm>
            <a:off x="12370906" y="-217"/>
            <a:ext cx="935477" cy="5654618"/>
            <a:chOff x="12618967" y="-221"/>
            <a:chExt cx="954235" cy="5767186"/>
          </a:xfrm>
        </p:grpSpPr>
        <p:grpSp>
          <p:nvGrpSpPr>
            <p:cNvPr id="18" name="Group 17"/>
            <p:cNvGrpSpPr/>
            <p:nvPr userDrawn="1"/>
          </p:nvGrpSpPr>
          <p:grpSpPr>
            <a:xfrm>
              <a:off x="12618967" y="-221"/>
              <a:ext cx="954235" cy="5716010"/>
              <a:chOff x="12618967" y="-221"/>
              <a:chExt cx="954235" cy="5716010"/>
            </a:xfrm>
          </p:grpSpPr>
          <p:grpSp>
            <p:nvGrpSpPr>
              <p:cNvPr id="26" name="Group 25"/>
              <p:cNvGrpSpPr/>
              <p:nvPr userDrawn="1"/>
            </p:nvGrpSpPr>
            <p:grpSpPr>
              <a:xfrm rot="5400000">
                <a:off x="11580864" y="1044098"/>
                <a:ext cx="2705442" cy="629236"/>
                <a:chOff x="1584344" y="4543426"/>
                <a:chExt cx="2705442" cy="629236"/>
              </a:xfrm>
            </p:grpSpPr>
            <p:sp>
              <p:nvSpPr>
                <p:cNvPr id="37" name="Rectangle 36"/>
                <p:cNvSpPr/>
                <p:nvPr userDrawn="1"/>
              </p:nvSpPr>
              <p:spPr bwMode="auto">
                <a:xfrm>
                  <a:off x="1586734" y="4543428"/>
                  <a:ext cx="869930" cy="28976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algn="l" defTabSz="914102" fontAlgn="base">
                    <a:lnSpc>
                      <a:spcPct val="100000"/>
                    </a:lnSpc>
                    <a:spcBef>
                      <a:spcPct val="0"/>
                    </a:spcBef>
                    <a:spcAft>
                      <a:spcPct val="0"/>
                    </a:spcAft>
                  </a:pPr>
                  <a:r>
                    <a:rPr lang="en-US" sz="490" b="1" kern="1200" baseline="0" dirty="0">
                      <a:gradFill>
                        <a:gsLst>
                          <a:gs pos="0">
                            <a:srgbClr val="FFFFFF"/>
                          </a:gs>
                          <a:gs pos="100000">
                            <a:srgbClr val="FFFFFF"/>
                          </a:gs>
                        </a:gsLst>
                        <a:lin ang="5400000" scaled="0"/>
                      </a:gradFill>
                      <a:latin typeface="+mn-lt"/>
                      <a:ea typeface="Segoe UI" pitchFamily="34" charset="0"/>
                      <a:cs typeface="Segoe UI" pitchFamily="34" charset="0"/>
                    </a:rPr>
                    <a:t>Orange</a:t>
                  </a:r>
                </a:p>
                <a:p>
                  <a:pPr algn="l" defTabSz="914102" fontAlgn="base">
                    <a:lnSpc>
                      <a:spcPct val="100000"/>
                    </a:lnSpc>
                    <a:spcBef>
                      <a:spcPct val="0"/>
                    </a:spcBef>
                    <a:spcAft>
                      <a:spcPct val="0"/>
                    </a:spcAft>
                  </a:pPr>
                  <a:r>
                    <a:rPr lang="en-US" sz="490" dirty="0">
                      <a:gradFill>
                        <a:gsLst>
                          <a:gs pos="0">
                            <a:srgbClr val="FFFFFF"/>
                          </a:gs>
                          <a:gs pos="100000">
                            <a:srgbClr val="FFFFFF"/>
                          </a:gs>
                        </a:gsLst>
                        <a:lin ang="5400000" scaled="0"/>
                      </a:gradFill>
                      <a:ea typeface="Segoe UI" pitchFamily="34" charset="0"/>
                      <a:cs typeface="Segoe UI" pitchFamily="34" charset="0"/>
                    </a:rPr>
                    <a:t>R:</a:t>
                  </a:r>
                  <a:r>
                    <a:rPr lang="en-US" sz="490" baseline="0" dirty="0">
                      <a:gradFill>
                        <a:gsLst>
                          <a:gs pos="0">
                            <a:srgbClr val="FFFFFF"/>
                          </a:gs>
                          <a:gs pos="100000">
                            <a:srgbClr val="FFFFFF"/>
                          </a:gs>
                        </a:gsLst>
                        <a:lin ang="5400000" scaled="0"/>
                      </a:gradFill>
                      <a:ea typeface="Segoe UI" pitchFamily="34" charset="0"/>
                      <a:cs typeface="Segoe UI" pitchFamily="34" charset="0"/>
                    </a:rPr>
                    <a:t>216 G:59 B:1</a:t>
                  </a:r>
                  <a:endParaRPr lang="en-US" sz="490" dirty="0">
                    <a:gradFill>
                      <a:gsLst>
                        <a:gs pos="0">
                          <a:srgbClr val="FFFFFF"/>
                        </a:gs>
                        <a:gs pos="100000">
                          <a:srgbClr val="FFFFFF"/>
                        </a:gs>
                      </a:gsLst>
                      <a:lin ang="5400000" scaled="0"/>
                    </a:gradFill>
                    <a:ea typeface="Segoe UI" pitchFamily="34" charset="0"/>
                    <a:cs typeface="Segoe UI" pitchFamily="34" charset="0"/>
                  </a:endParaRPr>
                </a:p>
              </p:txBody>
            </p:sp>
            <p:sp>
              <p:nvSpPr>
                <p:cNvPr id="41" name="Rectangle 40"/>
                <p:cNvSpPr/>
                <p:nvPr userDrawn="1"/>
              </p:nvSpPr>
              <p:spPr bwMode="auto">
                <a:xfrm>
                  <a:off x="2505456" y="4543427"/>
                  <a:ext cx="869930" cy="28976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algn="l" defTabSz="914102" fontAlgn="base">
                    <a:lnSpc>
                      <a:spcPct val="100000"/>
                    </a:lnSpc>
                    <a:spcBef>
                      <a:spcPct val="0"/>
                    </a:spcBef>
                    <a:spcAft>
                      <a:spcPct val="0"/>
                    </a:spcAft>
                  </a:pPr>
                  <a:r>
                    <a:rPr lang="en-US" sz="490" b="1" kern="1200" baseline="0" dirty="0">
                      <a:gradFill>
                        <a:gsLst>
                          <a:gs pos="0">
                            <a:srgbClr val="FFFFFF"/>
                          </a:gs>
                          <a:gs pos="100000">
                            <a:srgbClr val="FFFFFF"/>
                          </a:gs>
                        </a:gsLst>
                        <a:lin ang="5400000" scaled="0"/>
                      </a:gradFill>
                      <a:latin typeface="+mn-lt"/>
                      <a:ea typeface="Segoe UI" pitchFamily="34" charset="0"/>
                      <a:cs typeface="Segoe UI" pitchFamily="34" charset="0"/>
                    </a:rPr>
                    <a:t>Blue</a:t>
                  </a:r>
                </a:p>
                <a:p>
                  <a:pPr algn="l" defTabSz="914102" fontAlgn="base">
                    <a:lnSpc>
                      <a:spcPct val="100000"/>
                    </a:lnSpc>
                    <a:spcBef>
                      <a:spcPct val="0"/>
                    </a:spcBef>
                    <a:spcAft>
                      <a:spcPct val="0"/>
                    </a:spcAft>
                  </a:pPr>
                  <a:r>
                    <a:rPr lang="en-US" sz="490" dirty="0">
                      <a:gradFill>
                        <a:gsLst>
                          <a:gs pos="0">
                            <a:srgbClr val="FFFFFF"/>
                          </a:gs>
                          <a:gs pos="100000">
                            <a:srgbClr val="FFFFFF"/>
                          </a:gs>
                        </a:gsLst>
                        <a:lin ang="5400000" scaled="0"/>
                      </a:gradFill>
                      <a:ea typeface="Segoe UI" pitchFamily="34" charset="0"/>
                      <a:cs typeface="Segoe UI" pitchFamily="34" charset="0"/>
                    </a:rPr>
                    <a:t>R:</a:t>
                  </a:r>
                  <a:r>
                    <a:rPr lang="en-US" sz="490" baseline="0" dirty="0">
                      <a:gradFill>
                        <a:gsLst>
                          <a:gs pos="0">
                            <a:srgbClr val="FFFFFF"/>
                          </a:gs>
                          <a:gs pos="100000">
                            <a:srgbClr val="FFFFFF"/>
                          </a:gs>
                        </a:gsLst>
                        <a:lin ang="5400000" scaled="0"/>
                      </a:gradFill>
                      <a:ea typeface="Segoe UI" pitchFamily="34" charset="0"/>
                      <a:cs typeface="Segoe UI" pitchFamily="34" charset="0"/>
                    </a:rPr>
                    <a:t>0 G:120 B:215</a:t>
                  </a:r>
                  <a:endParaRPr lang="en-US" sz="490" dirty="0">
                    <a:gradFill>
                      <a:gsLst>
                        <a:gs pos="0">
                          <a:srgbClr val="FFFFFF"/>
                        </a:gs>
                        <a:gs pos="100000">
                          <a:srgbClr val="FFFFFF"/>
                        </a:gs>
                      </a:gsLst>
                      <a:lin ang="5400000" scaled="0"/>
                    </a:gradFill>
                    <a:ea typeface="Segoe UI" pitchFamily="34" charset="0"/>
                    <a:cs typeface="Segoe UI" pitchFamily="34" charset="0"/>
                  </a:endParaRPr>
                </a:p>
              </p:txBody>
            </p:sp>
            <p:sp>
              <p:nvSpPr>
                <p:cNvPr id="42" name="Rectangle 41"/>
                <p:cNvSpPr/>
                <p:nvPr userDrawn="1"/>
              </p:nvSpPr>
              <p:spPr bwMode="auto">
                <a:xfrm>
                  <a:off x="3419856" y="4543426"/>
                  <a:ext cx="869930" cy="289766"/>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4102" rtl="0" eaLnBrk="1" fontAlgn="base" latinLnBrk="0" hangingPunct="1">
                    <a:lnSpc>
                      <a:spcPct val="100000"/>
                    </a:lnSpc>
                    <a:spcBef>
                      <a:spcPct val="0"/>
                    </a:spcBef>
                    <a:spcAft>
                      <a:spcPct val="0"/>
                    </a:spcAft>
                  </a:pPr>
                  <a:r>
                    <a:rPr lang="en-US" sz="490" b="1" kern="1200" baseline="0" dirty="0">
                      <a:gradFill>
                        <a:gsLst>
                          <a:gs pos="14644">
                            <a:schemeClr val="tx1"/>
                          </a:gs>
                          <a:gs pos="42000">
                            <a:schemeClr val="tx1"/>
                          </a:gs>
                        </a:gsLst>
                        <a:lin ang="5400000" scaled="0"/>
                      </a:gradFill>
                      <a:latin typeface="+mn-lt"/>
                      <a:ea typeface="Segoe UI" pitchFamily="34" charset="0"/>
                      <a:cs typeface="Segoe UI" pitchFamily="34" charset="0"/>
                    </a:rPr>
                    <a:t>Light Green</a:t>
                  </a:r>
                </a:p>
                <a:p>
                  <a:pPr algn="l" defTabSz="914102" fontAlgn="base">
                    <a:lnSpc>
                      <a:spcPct val="100000"/>
                    </a:lnSpc>
                    <a:spcBef>
                      <a:spcPct val="0"/>
                    </a:spcBef>
                    <a:spcAft>
                      <a:spcPct val="0"/>
                    </a:spcAft>
                  </a:pPr>
                  <a:r>
                    <a:rPr lang="en-US" sz="490" dirty="0">
                      <a:gradFill>
                        <a:gsLst>
                          <a:gs pos="10042">
                            <a:schemeClr val="tx1"/>
                          </a:gs>
                          <a:gs pos="39000">
                            <a:schemeClr val="tx1"/>
                          </a:gs>
                        </a:gsLst>
                        <a:lin ang="5400000" scaled="0"/>
                      </a:gradFill>
                      <a:ea typeface="Segoe UI" pitchFamily="34" charset="0"/>
                      <a:cs typeface="Segoe UI" pitchFamily="34" charset="0"/>
                    </a:rPr>
                    <a:t>R:</a:t>
                  </a:r>
                  <a:r>
                    <a:rPr lang="en-US" sz="490" baseline="0" dirty="0">
                      <a:gradFill>
                        <a:gsLst>
                          <a:gs pos="10042">
                            <a:schemeClr val="tx1"/>
                          </a:gs>
                          <a:gs pos="39000">
                            <a:schemeClr val="tx1"/>
                          </a:gs>
                        </a:gsLst>
                        <a:lin ang="5400000" scaled="0"/>
                      </a:gradFill>
                      <a:ea typeface="Segoe UI" pitchFamily="34" charset="0"/>
                      <a:cs typeface="Segoe UI" pitchFamily="34" charset="0"/>
                    </a:rPr>
                    <a:t>186 G:216 B:10</a:t>
                  </a:r>
                  <a:endParaRPr lang="en-US" sz="490" dirty="0">
                    <a:gradFill>
                      <a:gsLst>
                        <a:gs pos="10042">
                          <a:schemeClr val="tx1"/>
                        </a:gs>
                        <a:gs pos="39000">
                          <a:schemeClr val="tx1"/>
                        </a:gs>
                      </a:gsLst>
                      <a:lin ang="5400000" scaled="0"/>
                    </a:gradFill>
                    <a:ea typeface="Segoe UI" pitchFamily="34" charset="0"/>
                    <a:cs typeface="Segoe UI" pitchFamily="34" charset="0"/>
                  </a:endParaRPr>
                </a:p>
              </p:txBody>
            </p:sp>
            <p:sp>
              <p:nvSpPr>
                <p:cNvPr id="43" name="Rectangle 42"/>
                <p:cNvSpPr/>
                <p:nvPr userDrawn="1"/>
              </p:nvSpPr>
              <p:spPr bwMode="auto">
                <a:xfrm>
                  <a:off x="2498744" y="4882896"/>
                  <a:ext cx="869930" cy="289766"/>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4102" rtl="0" eaLnBrk="1" fontAlgn="base" latinLnBrk="0" hangingPunct="1">
                    <a:lnSpc>
                      <a:spcPct val="100000"/>
                    </a:lnSpc>
                    <a:spcBef>
                      <a:spcPct val="0"/>
                    </a:spcBef>
                    <a:spcAft>
                      <a:spcPct val="0"/>
                    </a:spcAft>
                  </a:pPr>
                  <a:r>
                    <a:rPr lang="en-US" sz="490" b="1" kern="1200" baseline="0" dirty="0">
                      <a:gradFill>
                        <a:gsLst>
                          <a:gs pos="0">
                            <a:srgbClr val="FFFFFF"/>
                          </a:gs>
                          <a:gs pos="100000">
                            <a:srgbClr val="FFFFFF"/>
                          </a:gs>
                        </a:gsLst>
                        <a:lin ang="5400000" scaled="0"/>
                      </a:gradFill>
                      <a:latin typeface="+mn-lt"/>
                      <a:ea typeface="Segoe UI" pitchFamily="34" charset="0"/>
                      <a:cs typeface="Segoe UI" pitchFamily="34" charset="0"/>
                    </a:rPr>
                    <a:t>Purple</a:t>
                  </a:r>
                </a:p>
                <a:p>
                  <a:pPr algn="l" defTabSz="914102" fontAlgn="base">
                    <a:lnSpc>
                      <a:spcPct val="100000"/>
                    </a:lnSpc>
                    <a:spcBef>
                      <a:spcPct val="0"/>
                    </a:spcBef>
                    <a:spcAft>
                      <a:spcPct val="0"/>
                    </a:spcAft>
                  </a:pPr>
                  <a:r>
                    <a:rPr lang="en-US" sz="490" dirty="0">
                      <a:gradFill>
                        <a:gsLst>
                          <a:gs pos="2092">
                            <a:srgbClr val="F8F8F8"/>
                          </a:gs>
                          <a:gs pos="10042">
                            <a:srgbClr val="F8F8F8"/>
                          </a:gs>
                        </a:gsLst>
                        <a:lin ang="5400000" scaled="0"/>
                      </a:gradFill>
                      <a:ea typeface="Segoe UI" pitchFamily="34" charset="0"/>
                      <a:cs typeface="Segoe UI" pitchFamily="34" charset="0"/>
                    </a:rPr>
                    <a:t>R:</a:t>
                  </a:r>
                  <a:r>
                    <a:rPr lang="en-US" sz="490" baseline="0" dirty="0">
                      <a:gradFill>
                        <a:gsLst>
                          <a:gs pos="2092">
                            <a:srgbClr val="F8F8F8"/>
                          </a:gs>
                          <a:gs pos="10042">
                            <a:srgbClr val="F8F8F8"/>
                          </a:gs>
                        </a:gsLst>
                        <a:lin ang="5400000" scaled="0"/>
                      </a:gradFill>
                      <a:ea typeface="Segoe UI" pitchFamily="34" charset="0"/>
                      <a:cs typeface="Segoe UI" pitchFamily="34" charset="0"/>
                    </a:rPr>
                    <a:t>92 G:45 B:145</a:t>
                  </a:r>
                  <a:endParaRPr lang="en-US" sz="490" dirty="0">
                    <a:gradFill>
                      <a:gsLst>
                        <a:gs pos="2092">
                          <a:srgbClr val="F8F8F8"/>
                        </a:gs>
                        <a:gs pos="10042">
                          <a:srgbClr val="F8F8F8"/>
                        </a:gs>
                      </a:gsLst>
                      <a:lin ang="5400000" scaled="0"/>
                    </a:gradFill>
                    <a:ea typeface="Segoe UI" pitchFamily="34" charset="0"/>
                    <a:cs typeface="Segoe UI" pitchFamily="34" charset="0"/>
                  </a:endParaRPr>
                </a:p>
              </p:txBody>
            </p:sp>
            <p:sp>
              <p:nvSpPr>
                <p:cNvPr id="44" name="Rectangle 43"/>
                <p:cNvSpPr/>
                <p:nvPr userDrawn="1"/>
              </p:nvSpPr>
              <p:spPr bwMode="auto">
                <a:xfrm>
                  <a:off x="3413144" y="4882895"/>
                  <a:ext cx="869930" cy="289766"/>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4102" rtl="0" eaLnBrk="1" fontAlgn="base" latinLnBrk="0" hangingPunct="1">
                    <a:lnSpc>
                      <a:spcPct val="100000"/>
                    </a:lnSpc>
                    <a:spcBef>
                      <a:spcPct val="0"/>
                    </a:spcBef>
                    <a:spcAft>
                      <a:spcPct val="0"/>
                    </a:spcAft>
                  </a:pPr>
                  <a:r>
                    <a:rPr lang="en-US" sz="490" b="1" kern="1200" baseline="0" dirty="0">
                      <a:gradFill>
                        <a:gsLst>
                          <a:gs pos="0">
                            <a:srgbClr val="FFFFFF"/>
                          </a:gs>
                          <a:gs pos="100000">
                            <a:srgbClr val="FFFFFF"/>
                          </a:gs>
                        </a:gsLst>
                        <a:lin ang="5400000" scaled="0"/>
                      </a:gradFill>
                      <a:latin typeface="+mn-lt"/>
                      <a:ea typeface="Segoe UI" pitchFamily="34" charset="0"/>
                      <a:cs typeface="Segoe UI" pitchFamily="34" charset="0"/>
                    </a:rPr>
                    <a:t>Dark Blue</a:t>
                  </a:r>
                </a:p>
                <a:p>
                  <a:pPr algn="l" defTabSz="914102" fontAlgn="base">
                    <a:lnSpc>
                      <a:spcPct val="100000"/>
                    </a:lnSpc>
                    <a:spcBef>
                      <a:spcPct val="0"/>
                    </a:spcBef>
                    <a:spcAft>
                      <a:spcPct val="0"/>
                    </a:spcAft>
                  </a:pPr>
                  <a:r>
                    <a:rPr lang="en-US" sz="490" dirty="0">
                      <a:gradFill>
                        <a:gsLst>
                          <a:gs pos="2092">
                            <a:srgbClr val="F8F8F8"/>
                          </a:gs>
                          <a:gs pos="10042">
                            <a:srgbClr val="F8F8F8"/>
                          </a:gs>
                        </a:gsLst>
                        <a:lin ang="5400000" scaled="0"/>
                      </a:gradFill>
                      <a:ea typeface="Segoe UI" pitchFamily="34" charset="0"/>
                      <a:cs typeface="Segoe UI" pitchFamily="34" charset="0"/>
                    </a:rPr>
                    <a:t>R:</a:t>
                  </a:r>
                  <a:r>
                    <a:rPr lang="en-US" sz="490" baseline="0" dirty="0">
                      <a:gradFill>
                        <a:gsLst>
                          <a:gs pos="2092">
                            <a:srgbClr val="F8F8F8"/>
                          </a:gs>
                          <a:gs pos="10042">
                            <a:srgbClr val="F8F8F8"/>
                          </a:gs>
                        </a:gsLst>
                        <a:lin ang="5400000" scaled="0"/>
                      </a:gradFill>
                      <a:ea typeface="Segoe UI" pitchFamily="34" charset="0"/>
                      <a:cs typeface="Segoe UI" pitchFamily="34" charset="0"/>
                    </a:rPr>
                    <a:t>0 G:32 B:80</a:t>
                  </a:r>
                  <a:endParaRPr lang="en-US" sz="490" dirty="0">
                    <a:gradFill>
                      <a:gsLst>
                        <a:gs pos="2092">
                          <a:srgbClr val="F8F8F8"/>
                        </a:gs>
                        <a:gs pos="10042">
                          <a:srgbClr val="F8F8F8"/>
                        </a:gs>
                      </a:gsLst>
                      <a:lin ang="5400000" scaled="0"/>
                    </a:gradFill>
                    <a:ea typeface="Segoe UI" pitchFamily="34" charset="0"/>
                    <a:cs typeface="Segoe UI" pitchFamily="34" charset="0"/>
                  </a:endParaRPr>
                </a:p>
              </p:txBody>
            </p:sp>
            <p:sp>
              <p:nvSpPr>
                <p:cNvPr id="45" name="Rectangle 44"/>
                <p:cNvSpPr/>
                <p:nvPr userDrawn="1"/>
              </p:nvSpPr>
              <p:spPr bwMode="auto">
                <a:xfrm>
                  <a:off x="1584344" y="4882896"/>
                  <a:ext cx="869930" cy="28976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4102" rtl="0" eaLnBrk="1" fontAlgn="base" latinLnBrk="0" hangingPunct="1">
                    <a:lnSpc>
                      <a:spcPct val="100000"/>
                    </a:lnSpc>
                    <a:spcBef>
                      <a:spcPct val="0"/>
                    </a:spcBef>
                    <a:spcAft>
                      <a:spcPct val="0"/>
                    </a:spcAft>
                  </a:pPr>
                  <a:r>
                    <a:rPr lang="en-US" sz="490" b="1" kern="1200" baseline="0" dirty="0">
                      <a:gradFill>
                        <a:gsLst>
                          <a:gs pos="14644">
                            <a:schemeClr val="tx1"/>
                          </a:gs>
                          <a:gs pos="42000">
                            <a:schemeClr val="tx1"/>
                          </a:gs>
                        </a:gsLst>
                        <a:lin ang="5400000" scaled="0"/>
                      </a:gradFill>
                      <a:latin typeface="+mn-lt"/>
                      <a:ea typeface="Segoe UI" pitchFamily="34" charset="0"/>
                      <a:cs typeface="Segoe UI" pitchFamily="34" charset="0"/>
                    </a:rPr>
                    <a:t>Yellow</a:t>
                  </a:r>
                </a:p>
                <a:p>
                  <a:pPr marL="0" algn="l" defTabSz="914102" rtl="0" eaLnBrk="1" fontAlgn="base" latinLnBrk="0" hangingPunct="1">
                    <a:lnSpc>
                      <a:spcPct val="100000"/>
                    </a:lnSpc>
                    <a:spcBef>
                      <a:spcPct val="0"/>
                    </a:spcBef>
                    <a:spcAft>
                      <a:spcPct val="0"/>
                    </a:spcAft>
                  </a:pPr>
                  <a:r>
                    <a:rPr lang="en-US" sz="490" kern="1200" dirty="0">
                      <a:gradFill>
                        <a:gsLst>
                          <a:gs pos="10042">
                            <a:schemeClr val="tx1"/>
                          </a:gs>
                          <a:gs pos="39000">
                            <a:schemeClr val="tx1"/>
                          </a:gs>
                        </a:gsLst>
                        <a:lin ang="5400000" scaled="0"/>
                      </a:gradFill>
                      <a:latin typeface="+mn-lt"/>
                      <a:ea typeface="Segoe UI" pitchFamily="34" charset="0"/>
                      <a:cs typeface="Segoe UI" pitchFamily="34" charset="0"/>
                    </a:rPr>
                    <a:t>R:255 G:185 B:0</a:t>
                  </a:r>
                </a:p>
              </p:txBody>
            </p:sp>
          </p:grpSp>
          <p:grpSp>
            <p:nvGrpSpPr>
              <p:cNvPr id="27" name="Group 26"/>
              <p:cNvGrpSpPr/>
              <p:nvPr userDrawn="1"/>
            </p:nvGrpSpPr>
            <p:grpSpPr>
              <a:xfrm rot="5400000">
                <a:off x="11870606" y="3812276"/>
                <a:ext cx="1786491" cy="289766"/>
                <a:chOff x="4476564" y="4543426"/>
                <a:chExt cx="1786491" cy="289766"/>
              </a:xfrm>
            </p:grpSpPr>
            <p:sp>
              <p:nvSpPr>
                <p:cNvPr id="33" name="Rectangle 32"/>
                <p:cNvSpPr/>
                <p:nvPr userDrawn="1"/>
              </p:nvSpPr>
              <p:spPr bwMode="auto">
                <a:xfrm>
                  <a:off x="4476564" y="4543426"/>
                  <a:ext cx="869930" cy="289766"/>
                </a:xfrm>
                <a:prstGeom prst="rect">
                  <a:avLst/>
                </a:prstGeom>
                <a:solidFill>
                  <a:srgbClr val="00188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4102" rtl="0" eaLnBrk="1" fontAlgn="base" latinLnBrk="0" hangingPunct="1">
                    <a:lnSpc>
                      <a:spcPct val="100000"/>
                    </a:lnSpc>
                    <a:spcBef>
                      <a:spcPct val="0"/>
                    </a:spcBef>
                    <a:spcAft>
                      <a:spcPct val="0"/>
                    </a:spcAft>
                  </a:pPr>
                  <a:r>
                    <a:rPr lang="en-US" sz="490" b="1" kern="1200" baseline="0" dirty="0">
                      <a:gradFill>
                        <a:gsLst>
                          <a:gs pos="0">
                            <a:srgbClr val="FFFFFF"/>
                          </a:gs>
                          <a:gs pos="100000">
                            <a:srgbClr val="FFFFFF"/>
                          </a:gs>
                        </a:gsLst>
                        <a:lin ang="5400000" scaled="0"/>
                      </a:gradFill>
                      <a:latin typeface="+mn-lt"/>
                      <a:ea typeface="Segoe UI" pitchFamily="34" charset="0"/>
                      <a:cs typeface="Segoe UI" pitchFamily="34" charset="0"/>
                    </a:rPr>
                    <a:t>Mid-Blue</a:t>
                  </a:r>
                </a:p>
                <a:p>
                  <a:pPr marL="0" algn="l" defTabSz="914102" rtl="0" eaLnBrk="1" fontAlgn="base" latinLnBrk="0" hangingPunct="1">
                    <a:lnSpc>
                      <a:spcPct val="100000"/>
                    </a:lnSpc>
                    <a:spcBef>
                      <a:spcPct val="0"/>
                    </a:spcBef>
                    <a:spcAft>
                      <a:spcPct val="0"/>
                    </a:spcAft>
                  </a:pPr>
                  <a:r>
                    <a:rPr lang="en-US" sz="490" kern="1200" dirty="0">
                      <a:gradFill>
                        <a:gsLst>
                          <a:gs pos="2092">
                            <a:srgbClr val="F8F8F8"/>
                          </a:gs>
                          <a:gs pos="10042">
                            <a:srgbClr val="F8F8F8"/>
                          </a:gs>
                        </a:gsLst>
                        <a:lin ang="5400000" scaled="0"/>
                      </a:gradFill>
                      <a:latin typeface="+mn-lt"/>
                      <a:ea typeface="Segoe UI" pitchFamily="34" charset="0"/>
                      <a:cs typeface="Segoe UI" pitchFamily="34" charset="0"/>
                    </a:rPr>
                    <a:t>R:0 G:24 B:143</a:t>
                  </a:r>
                </a:p>
              </p:txBody>
            </p:sp>
            <p:sp>
              <p:nvSpPr>
                <p:cNvPr id="19" name="Rectangle 18"/>
                <p:cNvSpPr/>
                <p:nvPr userDrawn="1"/>
              </p:nvSpPr>
              <p:spPr bwMode="auto">
                <a:xfrm>
                  <a:off x="5393125" y="4543426"/>
                  <a:ext cx="869930" cy="289766"/>
                </a:xfrm>
                <a:prstGeom prst="rect">
                  <a:avLst/>
                </a:prstGeom>
                <a:solidFill>
                  <a:srgbClr val="00BC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4102" rtl="0" eaLnBrk="1" fontAlgn="base" latinLnBrk="0" hangingPunct="1">
                    <a:lnSpc>
                      <a:spcPct val="100000"/>
                    </a:lnSpc>
                    <a:spcBef>
                      <a:spcPct val="0"/>
                    </a:spcBef>
                    <a:spcAft>
                      <a:spcPct val="0"/>
                    </a:spcAft>
                  </a:pPr>
                  <a:r>
                    <a:rPr lang="en-US" sz="490" b="1" kern="1200" baseline="0" dirty="0">
                      <a:gradFill>
                        <a:gsLst>
                          <a:gs pos="14644">
                            <a:schemeClr val="tx1"/>
                          </a:gs>
                          <a:gs pos="42000">
                            <a:schemeClr val="tx1"/>
                          </a:gs>
                        </a:gsLst>
                        <a:lin ang="5400000" scaled="0"/>
                      </a:gradFill>
                      <a:latin typeface="+mn-lt"/>
                      <a:ea typeface="Segoe UI" pitchFamily="34" charset="0"/>
                      <a:cs typeface="Segoe UI" pitchFamily="34" charset="0"/>
                    </a:rPr>
                    <a:t>Light Blue</a:t>
                  </a:r>
                </a:p>
                <a:p>
                  <a:pPr marL="0" algn="l" defTabSz="914102" rtl="0" eaLnBrk="1" fontAlgn="base" latinLnBrk="0" hangingPunct="1">
                    <a:lnSpc>
                      <a:spcPct val="100000"/>
                    </a:lnSpc>
                    <a:spcBef>
                      <a:spcPct val="0"/>
                    </a:spcBef>
                    <a:spcAft>
                      <a:spcPct val="0"/>
                    </a:spcAft>
                  </a:pPr>
                  <a:r>
                    <a:rPr lang="en-US" sz="490" kern="1200" dirty="0">
                      <a:gradFill>
                        <a:gsLst>
                          <a:gs pos="10042">
                            <a:schemeClr val="tx1"/>
                          </a:gs>
                          <a:gs pos="39000">
                            <a:schemeClr val="tx1"/>
                          </a:gs>
                        </a:gsLst>
                        <a:lin ang="5400000" scaled="0"/>
                      </a:gradFill>
                      <a:latin typeface="+mn-lt"/>
                      <a:ea typeface="Segoe UI" pitchFamily="34" charset="0"/>
                      <a:cs typeface="Segoe UI" pitchFamily="34" charset="0"/>
                    </a:rPr>
                    <a:t>R:0 G:188 B:242</a:t>
                  </a:r>
                </a:p>
              </p:txBody>
            </p:sp>
          </p:grpSp>
          <p:sp>
            <p:nvSpPr>
              <p:cNvPr id="28" name="TextBox 27"/>
              <p:cNvSpPr txBox="1"/>
              <p:nvPr userDrawn="1"/>
            </p:nvSpPr>
            <p:spPr>
              <a:xfrm rot="5400000">
                <a:off x="12987813" y="258334"/>
                <a:ext cx="843944" cy="326834"/>
              </a:xfrm>
              <a:prstGeom prst="rect">
                <a:avLst/>
              </a:prstGeom>
              <a:noFill/>
            </p:spPr>
            <p:txBody>
              <a:bodyPr wrap="none" lIns="0" tIns="91440" rIns="182880" bIns="91440" rtlCol="0">
                <a:spAutoFit/>
              </a:bodyPr>
              <a:lstStyle/>
              <a:p>
                <a:pPr>
                  <a:lnSpc>
                    <a:spcPct val="90000"/>
                  </a:lnSpc>
                  <a:spcAft>
                    <a:spcPts val="588"/>
                  </a:spcAft>
                </a:pPr>
                <a:r>
                  <a:rPr lang="en-US" sz="980" dirty="0">
                    <a:gradFill>
                      <a:gsLst>
                        <a:gs pos="2917">
                          <a:schemeClr val="tx1"/>
                        </a:gs>
                        <a:gs pos="30000">
                          <a:schemeClr val="tx1"/>
                        </a:gs>
                      </a:gsLst>
                      <a:lin ang="5400000" scaled="0"/>
                    </a:gradFill>
                  </a:rPr>
                  <a:t>Main colors</a:t>
                </a:r>
              </a:p>
            </p:txBody>
          </p:sp>
          <p:sp>
            <p:nvSpPr>
              <p:cNvPr id="32" name="TextBox 31"/>
              <p:cNvSpPr txBox="1"/>
              <p:nvPr userDrawn="1"/>
            </p:nvSpPr>
            <p:spPr>
              <a:xfrm rot="5400000">
                <a:off x="11746691" y="4228746"/>
                <a:ext cx="2647253" cy="326834"/>
              </a:xfrm>
              <a:prstGeom prst="rect">
                <a:avLst/>
              </a:prstGeom>
              <a:noFill/>
            </p:spPr>
            <p:txBody>
              <a:bodyPr wrap="none" lIns="0" tIns="91440" rIns="182880" bIns="91440" rtlCol="0">
                <a:spAutoFit/>
              </a:bodyPr>
              <a:lstStyle/>
              <a:p>
                <a:pPr>
                  <a:lnSpc>
                    <a:spcPct val="90000"/>
                  </a:lnSpc>
                  <a:spcAft>
                    <a:spcPts val="588"/>
                  </a:spcAft>
                </a:pPr>
                <a:r>
                  <a:rPr lang="en-US" sz="980" dirty="0">
                    <a:gradFill>
                      <a:gsLst>
                        <a:gs pos="2917">
                          <a:schemeClr val="tx1"/>
                        </a:gs>
                        <a:gs pos="30000">
                          <a:schemeClr val="tx1"/>
                        </a:gs>
                      </a:gsLst>
                      <a:lin ang="5400000" scaled="0"/>
                    </a:gradFill>
                  </a:rPr>
                  <a:t>Secondary colors (use only when</a:t>
                </a:r>
                <a:r>
                  <a:rPr lang="en-US" sz="980" baseline="0" dirty="0">
                    <a:gradFill>
                      <a:gsLst>
                        <a:gs pos="2917">
                          <a:schemeClr val="tx1"/>
                        </a:gs>
                        <a:gs pos="30000">
                          <a:schemeClr val="tx1"/>
                        </a:gs>
                      </a:gsLst>
                      <a:lin ang="5400000" scaled="0"/>
                    </a:gradFill>
                  </a:rPr>
                  <a:t> necessary)</a:t>
                </a:r>
                <a:endParaRPr lang="en-US" sz="980" dirty="0">
                  <a:gradFill>
                    <a:gsLst>
                      <a:gs pos="2917">
                        <a:schemeClr val="tx1"/>
                      </a:gs>
                      <a:gs pos="30000">
                        <a:schemeClr val="tx1"/>
                      </a:gs>
                    </a:gsLst>
                    <a:lin ang="5400000" scaled="0"/>
                  </a:gradFill>
                </a:endParaRPr>
              </a:p>
            </p:txBody>
          </p:sp>
        </p:grpSp>
        <p:sp>
          <p:nvSpPr>
            <p:cNvPr id="20" name="Rectangle 19"/>
            <p:cNvSpPr/>
            <p:nvPr userDrawn="1"/>
          </p:nvSpPr>
          <p:spPr bwMode="auto">
            <a:xfrm rot="5400000">
              <a:off x="12328886" y="5187117"/>
              <a:ext cx="869930" cy="289766"/>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4102" rtl="0" eaLnBrk="1" fontAlgn="base" latinLnBrk="0" hangingPunct="1">
                <a:lnSpc>
                  <a:spcPct val="100000"/>
                </a:lnSpc>
                <a:spcBef>
                  <a:spcPct val="0"/>
                </a:spcBef>
                <a:spcAft>
                  <a:spcPct val="0"/>
                </a:spcAft>
              </a:pPr>
              <a:r>
                <a:rPr lang="en-US" sz="490" b="1" kern="1200" baseline="0" dirty="0">
                  <a:gradFill>
                    <a:gsLst>
                      <a:gs pos="12389">
                        <a:srgbClr val="FFFFFF"/>
                      </a:gs>
                      <a:gs pos="46000">
                        <a:srgbClr val="FFFFFF"/>
                      </a:gs>
                    </a:gsLst>
                    <a:lin ang="5400000" scaled="0"/>
                  </a:gradFill>
                  <a:latin typeface="+mn-lt"/>
                  <a:ea typeface="Segoe UI" pitchFamily="34" charset="0"/>
                  <a:cs typeface="Segoe UI" pitchFamily="34" charset="0"/>
                </a:rPr>
                <a:t>Gray</a:t>
              </a:r>
            </a:p>
            <a:p>
              <a:pPr marL="0" algn="l" defTabSz="914102" rtl="0" eaLnBrk="1" fontAlgn="base" latinLnBrk="0" hangingPunct="1">
                <a:lnSpc>
                  <a:spcPct val="100000"/>
                </a:lnSpc>
                <a:spcBef>
                  <a:spcPct val="0"/>
                </a:spcBef>
                <a:spcAft>
                  <a:spcPct val="0"/>
                </a:spcAft>
              </a:pPr>
              <a:r>
                <a:rPr lang="en-US" sz="490" kern="1200" dirty="0">
                  <a:gradFill>
                    <a:gsLst>
                      <a:gs pos="12389">
                        <a:srgbClr val="FFFFFF"/>
                      </a:gs>
                      <a:gs pos="46000">
                        <a:srgbClr val="FFFFFF"/>
                      </a:gs>
                    </a:gsLst>
                    <a:lin ang="5400000" scaled="0"/>
                  </a:gradFill>
                  <a:latin typeface="+mn-lt"/>
                  <a:ea typeface="Segoe UI" pitchFamily="34" charset="0"/>
                  <a:cs typeface="Segoe UI" pitchFamily="34" charset="0"/>
                </a:rPr>
                <a:t>R:80 G:80 B:80</a:t>
              </a:r>
            </a:p>
          </p:txBody>
        </p:sp>
      </p:grpSp>
    </p:spTree>
    <p:extLst>
      <p:ext uri="{BB962C8B-B14F-4D97-AF65-F5344CB8AC3E}">
        <p14:creationId xmlns:p14="http://schemas.microsoft.com/office/powerpoint/2010/main" val="4240800229"/>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5" r:id="rId10"/>
    <p:sldLayoutId id="2147483796" r:id="rId11"/>
    <p:sldLayoutId id="2147483797" r:id="rId12"/>
    <p:sldLayoutId id="2147483799" r:id="rId13"/>
    <p:sldLayoutId id="2147483800" r:id="rId14"/>
    <p:sldLayoutId id="2147483801" r:id="rId15"/>
    <p:sldLayoutId id="2147483802" r:id="rId16"/>
    <p:sldLayoutId id="2147483803" r:id="rId17"/>
    <p:sldLayoutId id="2147483804" r:id="rId18"/>
    <p:sldLayoutId id="2147483805" r:id="rId19"/>
    <p:sldLayoutId id="2147483806" r:id="rId20"/>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609600" y="274639"/>
            <a:ext cx="10972800" cy="11430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FFFFFF"/>
              </a:buClr>
              <a:buFont typeface="Arial"/>
              <a:buNone/>
              <a:defRPr sz="1400" b="0" i="0" u="none" strike="noStrike" cap="none">
                <a:solidFill>
                  <a:srgbClr val="000000"/>
                </a:solidFill>
                <a:latin typeface="Arial"/>
                <a:ea typeface="Arial"/>
                <a:cs typeface="Arial"/>
                <a:sym typeface="Arial"/>
              </a:defRPr>
            </a:lvl1pPr>
            <a:lvl2pPr marL="0" marR="0" lvl="1" indent="0" algn="l" rtl="0">
              <a:spcBef>
                <a:spcPts val="0"/>
              </a:spcBef>
              <a:buNone/>
              <a:defRPr sz="1800"/>
            </a:lvl2pPr>
            <a:lvl3pPr marL="0" marR="0" lvl="2" indent="0" algn="l" rtl="0">
              <a:spcBef>
                <a:spcPts val="0"/>
              </a:spcBef>
              <a:buNone/>
              <a:defRPr sz="1800"/>
            </a:lvl3pPr>
            <a:lvl4pPr marL="0" marR="0" lvl="3" indent="0" algn="l" rtl="0">
              <a:spcBef>
                <a:spcPts val="0"/>
              </a:spcBef>
              <a:buNone/>
              <a:defRPr sz="1800"/>
            </a:lvl4pPr>
            <a:lvl5pPr marL="0" marR="0" lvl="4" indent="0" algn="l" rtl="0">
              <a:spcBef>
                <a:spcPts val="0"/>
              </a:spcBef>
              <a:buNone/>
              <a:defRPr sz="1800"/>
            </a:lvl5pPr>
            <a:lvl6pPr marL="0" marR="0" lvl="5" indent="0" algn="l" rtl="0">
              <a:spcBef>
                <a:spcPts val="0"/>
              </a:spcBef>
              <a:buNone/>
              <a:defRPr sz="1800"/>
            </a:lvl6pPr>
            <a:lvl7pPr marL="0" marR="0" lvl="6" indent="0" algn="l" rtl="0">
              <a:spcBef>
                <a:spcPts val="0"/>
              </a:spcBef>
              <a:buNone/>
              <a:defRPr sz="1800"/>
            </a:lvl7pPr>
            <a:lvl8pPr marL="0" marR="0" lvl="7" indent="0" algn="l" rtl="0">
              <a:spcBef>
                <a:spcPts val="0"/>
              </a:spcBef>
              <a:buNone/>
              <a:defRPr sz="1800"/>
            </a:lvl8pPr>
            <a:lvl9pPr marL="0" marR="0" lvl="8" indent="0" algn="l" rtl="0">
              <a:spcBef>
                <a:spcPts val="0"/>
              </a:spcBef>
              <a:buNone/>
              <a:defRPr sz="1800"/>
            </a:lvl9pPr>
          </a:lstStyle>
          <a:p>
            <a:endParaRPr/>
          </a:p>
        </p:txBody>
      </p:sp>
      <p:sp>
        <p:nvSpPr>
          <p:cNvPr id="11" name="Shape 11"/>
          <p:cNvSpPr txBox="1">
            <a:spLocks noGrp="1"/>
          </p:cNvSpPr>
          <p:nvPr>
            <p:ph type="body" idx="1"/>
          </p:nvPr>
        </p:nvSpPr>
        <p:spPr>
          <a:xfrm>
            <a:off x="609600" y="1600200"/>
            <a:ext cx="10972800" cy="4525963"/>
          </a:xfrm>
          <a:prstGeom prst="rect">
            <a:avLst/>
          </a:prstGeom>
          <a:noFill/>
          <a:ln>
            <a:noFill/>
          </a:ln>
        </p:spPr>
        <p:txBody>
          <a:bodyPr lIns="91425" tIns="91425" rIns="91425" bIns="91425" anchor="t" anchorCtr="0"/>
          <a:lstStyle>
            <a:lvl1pPr marL="342900" marR="0" lvl="0" indent="-50800" algn="l" rtl="0">
              <a:lnSpc>
                <a:spcPct val="100000"/>
              </a:lnSpc>
              <a:spcBef>
                <a:spcPts val="640"/>
              </a:spcBef>
              <a:spcAft>
                <a:spcPts val="0"/>
              </a:spcAft>
              <a:buClr>
                <a:srgbClr val="FFFFFF"/>
              </a:buClr>
              <a:buSzPct val="100000"/>
              <a:buFont typeface="Arial"/>
              <a:buChar char="•"/>
              <a:defRPr sz="1400" b="0" i="0" u="none" strike="noStrike" cap="none">
                <a:solidFill>
                  <a:srgbClr val="000000"/>
                </a:solidFill>
                <a:latin typeface="Arial"/>
                <a:ea typeface="Arial"/>
                <a:cs typeface="Arial"/>
                <a:sym typeface="Arial"/>
              </a:defRPr>
            </a:lvl1pPr>
            <a:lvl2pPr marL="742950" marR="0" lvl="1" indent="-19050" algn="l" rtl="0">
              <a:lnSpc>
                <a:spcPct val="100000"/>
              </a:lnSpc>
              <a:spcBef>
                <a:spcPts val="560"/>
              </a:spcBef>
              <a:spcAft>
                <a:spcPts val="0"/>
              </a:spcAft>
              <a:buClr>
                <a:srgbClr val="FFFFFF"/>
              </a:buClr>
              <a:buSzPct val="100000"/>
              <a:buFont typeface="Arial"/>
              <a:buChar char="–"/>
              <a:defRPr sz="1400" b="0" i="0" u="none" strike="noStrike" cap="none">
                <a:solidFill>
                  <a:srgbClr val="000000"/>
                </a:solidFill>
                <a:latin typeface="Arial"/>
                <a:ea typeface="Arial"/>
                <a:cs typeface="Arial"/>
                <a:sym typeface="Arial"/>
              </a:defRPr>
            </a:lvl2pPr>
            <a:lvl3pPr marL="1143000" marR="0" lvl="2" indent="12700" algn="l" rtl="0">
              <a:lnSpc>
                <a:spcPct val="100000"/>
              </a:lnSpc>
              <a:spcBef>
                <a:spcPts val="480"/>
              </a:spcBef>
              <a:spcAft>
                <a:spcPts val="0"/>
              </a:spcAft>
              <a:buClr>
                <a:srgbClr val="FFFFFF"/>
              </a:buClr>
              <a:buSzPct val="100000"/>
              <a:buFont typeface="Arial"/>
              <a:buChar char="•"/>
              <a:defRPr sz="1400" b="0" i="0" u="none" strike="noStrike" cap="none">
                <a:solidFill>
                  <a:srgbClr val="000000"/>
                </a:solidFill>
                <a:latin typeface="Arial"/>
                <a:ea typeface="Arial"/>
                <a:cs typeface="Arial"/>
                <a:sym typeface="Arial"/>
              </a:defRPr>
            </a:lvl3pPr>
            <a:lvl4pPr marL="1600200" marR="0" lvl="3" indent="-12700" algn="l" rtl="0">
              <a:lnSpc>
                <a:spcPct val="100000"/>
              </a:lnSpc>
              <a:spcBef>
                <a:spcPts val="400"/>
              </a:spcBef>
              <a:spcAft>
                <a:spcPts val="0"/>
              </a:spcAft>
              <a:buClr>
                <a:srgbClr val="FFFFFF"/>
              </a:buClr>
              <a:buSzPct val="100000"/>
              <a:buFont typeface="Arial"/>
              <a:buChar char="–"/>
              <a:defRPr sz="1400" b="0" i="0" u="none" strike="noStrike" cap="none">
                <a:solidFill>
                  <a:srgbClr val="000000"/>
                </a:solidFill>
                <a:latin typeface="Arial"/>
                <a:ea typeface="Arial"/>
                <a:cs typeface="Arial"/>
                <a:sym typeface="Arial"/>
              </a:defRPr>
            </a:lvl4pPr>
            <a:lvl5pPr marL="2057400" marR="0" lvl="4" indent="-12700" algn="l" rtl="0">
              <a:lnSpc>
                <a:spcPct val="100000"/>
              </a:lnSpc>
              <a:spcBef>
                <a:spcPts val="400"/>
              </a:spcBef>
              <a:spcAft>
                <a:spcPts val="0"/>
              </a:spcAft>
              <a:buClr>
                <a:srgbClr val="FFFFFF"/>
              </a:buClr>
              <a:buSzPct val="100000"/>
              <a:buFont typeface="Arial"/>
              <a:buChar char="»"/>
              <a:defRPr sz="1400" b="0" i="0" u="none" strike="noStrike" cap="none">
                <a:solidFill>
                  <a:srgbClr val="000000"/>
                </a:solidFill>
                <a:latin typeface="Arial"/>
                <a:ea typeface="Arial"/>
                <a:cs typeface="Arial"/>
                <a:sym typeface="Arial"/>
              </a:defRPr>
            </a:lvl5pPr>
            <a:lvl6pPr marL="2514600" marR="0" lvl="5" indent="-12700" algn="l" rtl="0">
              <a:lnSpc>
                <a:spcPct val="100000"/>
              </a:lnSpc>
              <a:spcBef>
                <a:spcPts val="400"/>
              </a:spcBef>
              <a:spcAft>
                <a:spcPts val="0"/>
              </a:spcAft>
              <a:buClr>
                <a:schemeClr val="dk1"/>
              </a:buClr>
              <a:buSzPct val="100000"/>
              <a:buFont typeface="Arial"/>
              <a:buChar char="•"/>
              <a:defRPr sz="1400" b="0" i="0" u="none" strike="noStrike" cap="none">
                <a:solidFill>
                  <a:srgbClr val="000000"/>
                </a:solidFill>
                <a:latin typeface="Arial"/>
                <a:ea typeface="Arial"/>
                <a:cs typeface="Arial"/>
                <a:sym typeface="Arial"/>
              </a:defRPr>
            </a:lvl6pPr>
            <a:lvl7pPr marL="2971800" marR="0" lvl="6" indent="-12700" algn="l" rtl="0">
              <a:lnSpc>
                <a:spcPct val="100000"/>
              </a:lnSpc>
              <a:spcBef>
                <a:spcPts val="400"/>
              </a:spcBef>
              <a:spcAft>
                <a:spcPts val="0"/>
              </a:spcAft>
              <a:buClr>
                <a:schemeClr val="dk1"/>
              </a:buClr>
              <a:buSzPct val="100000"/>
              <a:buFont typeface="Arial"/>
              <a:buChar char="•"/>
              <a:defRPr sz="1400" b="0" i="0" u="none" strike="noStrike" cap="none">
                <a:solidFill>
                  <a:srgbClr val="000000"/>
                </a:solidFill>
                <a:latin typeface="Arial"/>
                <a:ea typeface="Arial"/>
                <a:cs typeface="Arial"/>
                <a:sym typeface="Arial"/>
              </a:defRPr>
            </a:lvl7pPr>
            <a:lvl8pPr marL="3429000" marR="0" lvl="7" indent="-12700" algn="l" rtl="0">
              <a:lnSpc>
                <a:spcPct val="100000"/>
              </a:lnSpc>
              <a:spcBef>
                <a:spcPts val="400"/>
              </a:spcBef>
              <a:spcAft>
                <a:spcPts val="0"/>
              </a:spcAft>
              <a:buClr>
                <a:schemeClr val="dk1"/>
              </a:buClr>
              <a:buSzPct val="100000"/>
              <a:buFont typeface="Arial"/>
              <a:buChar char="•"/>
              <a:defRPr sz="1400" b="0" i="0" u="none" strike="noStrike" cap="none">
                <a:solidFill>
                  <a:srgbClr val="000000"/>
                </a:solidFill>
                <a:latin typeface="Arial"/>
                <a:ea typeface="Arial"/>
                <a:cs typeface="Arial"/>
                <a:sym typeface="Arial"/>
              </a:defRPr>
            </a:lvl8pPr>
            <a:lvl9pPr marL="3886200" marR="0" lvl="8" indent="-12700" algn="l" rtl="0">
              <a:lnSpc>
                <a:spcPct val="100000"/>
              </a:lnSpc>
              <a:spcBef>
                <a:spcPts val="400"/>
              </a:spcBef>
              <a:spcAft>
                <a:spcPts val="0"/>
              </a:spcAft>
              <a:buClr>
                <a:schemeClr val="dk1"/>
              </a:buClr>
              <a:buSzPct val="1000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12" name="Shape 12"/>
          <p:cNvSpPr txBox="1">
            <a:spLocks noGrp="1"/>
          </p:cNvSpPr>
          <p:nvPr>
            <p:ph type="dt" idx="10"/>
          </p:nvPr>
        </p:nvSpPr>
        <p:spPr>
          <a:xfrm>
            <a:off x="9161434" y="6483595"/>
            <a:ext cx="2256049" cy="365123"/>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1pPr>
            <a:lvl2pPr marL="609585" marR="0" lvl="1"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2pPr>
            <a:lvl3pPr marL="1219170" marR="0" lvl="2"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3pPr>
            <a:lvl4pPr marL="1828754" marR="0" lvl="3"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4pPr>
            <a:lvl5pPr marL="2438339" marR="0" lvl="4"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5pPr>
            <a:lvl6pPr marL="3047924" marR="0" lvl="5"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6pPr>
            <a:lvl7pPr marL="3657509" marR="0" lvl="6"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7pPr>
            <a:lvl8pPr marL="4267093" marR="0" lvl="7"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8pPr>
            <a:lvl9pPr marL="4876678" marR="0" lvl="8"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9pPr>
          </a:lstStyle>
          <a:p>
            <a:endParaRPr/>
          </a:p>
        </p:txBody>
      </p:sp>
      <p:sp>
        <p:nvSpPr>
          <p:cNvPr id="13" name="Shape 13"/>
          <p:cNvSpPr txBox="1">
            <a:spLocks noGrp="1"/>
          </p:cNvSpPr>
          <p:nvPr>
            <p:ph type="ftr" idx="11"/>
          </p:nvPr>
        </p:nvSpPr>
        <p:spPr>
          <a:xfrm>
            <a:off x="156634" y="6483595"/>
            <a:ext cx="4463620" cy="365123"/>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1pPr>
            <a:lvl2pPr marL="609585" marR="0" lvl="1"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2pPr>
            <a:lvl3pPr marL="1219170" marR="0" lvl="2"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3pPr>
            <a:lvl4pPr marL="1828754" marR="0" lvl="3"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4pPr>
            <a:lvl5pPr marL="2438339" marR="0" lvl="4"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5pPr>
            <a:lvl6pPr marL="3047924" marR="0" lvl="5"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6pPr>
            <a:lvl7pPr marL="3657509" marR="0" lvl="6"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7pPr>
            <a:lvl8pPr marL="4267093" marR="0" lvl="7"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8pPr>
            <a:lvl9pPr marL="4876678" marR="0" lvl="8"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11417484" y="6483595"/>
            <a:ext cx="620000" cy="365123"/>
          </a:xfrm>
          <a:prstGeom prst="rect">
            <a:avLst/>
          </a:prstGeom>
          <a:noFill/>
          <a:ln>
            <a:noFill/>
          </a:ln>
        </p:spPr>
        <p:txBody>
          <a:bodyPr lIns="91425" tIns="45700" rIns="91425" bIns="45700" anchor="ctr" anchorCtr="0">
            <a:noAutofit/>
          </a:bodyPr>
          <a:lstStyle/>
          <a:p>
            <a:pPr algn="r">
              <a:buClr>
                <a:schemeClr val="accent6"/>
              </a:buClr>
              <a:buSzPct val="25000"/>
            </a:pPr>
            <a:fld id="{00000000-1234-1234-1234-123412341234}" type="slidenum">
              <a:rPr lang="en-US" sz="1067" smtClean="0">
                <a:solidFill>
                  <a:schemeClr val="accent6"/>
                </a:solidFill>
                <a:ea typeface="Arial"/>
                <a:cs typeface="Arial"/>
                <a:sym typeface="Arial"/>
              </a:rPr>
              <a:pPr algn="r">
                <a:buClr>
                  <a:schemeClr val="accent6"/>
                </a:buClr>
                <a:buSzPct val="25000"/>
              </a:pPr>
              <a:t>‹#›</a:t>
            </a:fld>
            <a:endParaRPr lang="en-US" sz="1067">
              <a:solidFill>
                <a:schemeClr val="accent6"/>
              </a:solidFill>
              <a:ea typeface="Arial"/>
              <a:cs typeface="Arial"/>
              <a:sym typeface="Arial"/>
            </a:endParaRPr>
          </a:p>
        </p:txBody>
      </p:sp>
    </p:spTree>
    <p:extLst>
      <p:ext uri="{BB962C8B-B14F-4D97-AF65-F5344CB8AC3E}">
        <p14:creationId xmlns:p14="http://schemas.microsoft.com/office/powerpoint/2010/main" val="2627754828"/>
      </p:ext>
    </p:extLst>
  </p:cSld>
  <p:clrMap bg1="lt1" tx1="dk1" bg2="dk2" tx2="lt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9.xml"/></Relationships>
</file>

<file path=ppt/slides/_rels/slide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3.xml"/></Relationships>
</file>

<file path=ppt/slides/_rels/slide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3.xml"/></Relationships>
</file>

<file path=ppt/slides/_rels/slide6.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18" Type="http://schemas.openxmlformats.org/officeDocument/2006/relationships/image" Target="../media/image45.emf"/><Relationship Id="rId3" Type="http://schemas.openxmlformats.org/officeDocument/2006/relationships/image" Target="../media/image31.png"/><Relationship Id="rId21" Type="http://schemas.openxmlformats.org/officeDocument/2006/relationships/image" Target="../media/image48.png"/><Relationship Id="rId7" Type="http://schemas.openxmlformats.org/officeDocument/2006/relationships/image" Target="../media/image34.png"/><Relationship Id="rId12" Type="http://schemas.openxmlformats.org/officeDocument/2006/relationships/image" Target="../media/image39.png"/><Relationship Id="rId17" Type="http://schemas.openxmlformats.org/officeDocument/2006/relationships/image" Target="../media/image44.emf"/><Relationship Id="rId2" Type="http://schemas.openxmlformats.org/officeDocument/2006/relationships/notesSlide" Target="../notesSlides/notesSlide2.xml"/><Relationship Id="rId16" Type="http://schemas.openxmlformats.org/officeDocument/2006/relationships/image" Target="../media/image43.emf"/><Relationship Id="rId20" Type="http://schemas.openxmlformats.org/officeDocument/2006/relationships/image" Target="../media/image47.png"/><Relationship Id="rId1" Type="http://schemas.openxmlformats.org/officeDocument/2006/relationships/slideLayout" Target="../slideLayouts/slideLayout79.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42.emf"/><Relationship Id="rId10" Type="http://schemas.openxmlformats.org/officeDocument/2006/relationships/image" Target="../media/image37.jpeg"/><Relationship Id="rId19" Type="http://schemas.openxmlformats.org/officeDocument/2006/relationships/image" Target="../media/image46.emf"/><Relationship Id="rId4" Type="http://schemas.microsoft.com/office/2007/relationships/hdphoto" Target="../media/hdphoto1.wdp"/><Relationship Id="rId9" Type="http://schemas.openxmlformats.org/officeDocument/2006/relationships/image" Target="../media/image36.png"/><Relationship Id="rId14" Type="http://schemas.openxmlformats.org/officeDocument/2006/relationships/image" Target="../media/image4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1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16.xml"/></Relationships>
</file>

<file path=ppt/slides/_rels/slide1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08.xml"/></Relationships>
</file>

<file path=ppt/slides/_rels/slide15.xml.rels><?xml version="1.0" encoding="UTF-8" standalone="yes"?>
<Relationships xmlns="http://schemas.openxmlformats.org/package/2006/relationships"><Relationship Id="rId8" Type="http://schemas.openxmlformats.org/officeDocument/2006/relationships/hyperlink" Target="http://mvnrepository.com/artifact/com.microsoft.azure.iothub-java-client/iothub-java-device-client" TargetMode="External"/><Relationship Id="rId3" Type="http://schemas.openxmlformats.org/officeDocument/2006/relationships/hyperlink" Target="https://launchpad.net/~aziotsdklinux/+archive/ubuntu/ppa-azureiot" TargetMode="External"/><Relationship Id="rId7" Type="http://schemas.openxmlformats.org/officeDocument/2006/relationships/hyperlink" Target="https://www.npmjs.com/package/azure-iothub" TargetMode="External"/><Relationship Id="rId12" Type="http://schemas.openxmlformats.org/officeDocument/2006/relationships/hyperlink" Target="https://www.nuget.org/packages/Microsoft.Azure.Devices/" TargetMode="External"/><Relationship Id="rId2" Type="http://schemas.openxmlformats.org/officeDocument/2006/relationships/hyperlink" Target="https://developer.mbed.org/users/AzureIoTClient/" TargetMode="External"/><Relationship Id="rId1" Type="http://schemas.openxmlformats.org/officeDocument/2006/relationships/slideLayout" Target="../slideLayouts/slideLayout116.xml"/><Relationship Id="rId6" Type="http://schemas.openxmlformats.org/officeDocument/2006/relationships/hyperlink" Target="https://www.npmjs.com/package/azure-iot-device" TargetMode="External"/><Relationship Id="rId11" Type="http://schemas.openxmlformats.org/officeDocument/2006/relationships/hyperlink" Target="https://www.nuget.org/packages/Microsoft.Azure.Devices.Client.PCL/" TargetMode="External"/><Relationship Id="rId5" Type="http://schemas.openxmlformats.org/officeDocument/2006/relationships/hyperlink" Target="https://github.com/arduino-libraries/AzureIoTHub" TargetMode="External"/><Relationship Id="rId10" Type="http://schemas.openxmlformats.org/officeDocument/2006/relationships/hyperlink" Target="https://www.nuget.org/packages/Microsoft.Azure.Devices.Client/" TargetMode="External"/><Relationship Id="rId4" Type="http://schemas.openxmlformats.org/officeDocument/2006/relationships/hyperlink" Target="https://www.nuget.org/packages/Microsoft.Azure.IoTHub.IoTHubClient/" TargetMode="External"/><Relationship Id="rId9" Type="http://schemas.openxmlformats.org/officeDocument/2006/relationships/hyperlink" Target="http://mvnrepository.com/artifact/com.microsoft.azure.iothub-java-client/iothub-java-service-client"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2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1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08.xml"/></Relationships>
</file>

<file path=ppt/slides/_rels/slide19.xml.rels><?xml version="1.0" encoding="UTF-8" standalone="yes"?>
<Relationships xmlns="http://schemas.openxmlformats.org/package/2006/relationships"><Relationship Id="rId8" Type="http://schemas.openxmlformats.org/officeDocument/2006/relationships/image" Target="../media/image58.jpeg"/><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55.png"/><Relationship Id="rId1" Type="http://schemas.openxmlformats.org/officeDocument/2006/relationships/slideLayout" Target="../slideLayouts/slideLayout116.xml"/><Relationship Id="rId6" Type="http://schemas.openxmlformats.org/officeDocument/2006/relationships/image" Target="../media/image57.png"/><Relationship Id="rId11" Type="http://schemas.openxmlformats.org/officeDocument/2006/relationships/hyperlink" Target="http://azure.com/iotstarterkits" TargetMode="External"/><Relationship Id="rId5" Type="http://schemas.microsoft.com/office/2007/relationships/hdphoto" Target="../media/hdphoto3.wdp"/><Relationship Id="rId10" Type="http://schemas.microsoft.com/office/2007/relationships/hdphoto" Target="../media/hdphoto5.wdp"/><Relationship Id="rId4" Type="http://schemas.openxmlformats.org/officeDocument/2006/relationships/image" Target="../media/image56.png"/><Relationship Id="rId9" Type="http://schemas.openxmlformats.org/officeDocument/2006/relationships/image" Target="../media/image59.png"/></Relationships>
</file>

<file path=ppt/slides/_rels/slide20.xml.rels><?xml version="1.0" encoding="UTF-8" standalone="yes"?>
<Relationships xmlns="http://schemas.openxmlformats.org/package/2006/relationships"><Relationship Id="rId8" Type="http://schemas.openxmlformats.org/officeDocument/2006/relationships/hyperlink" Target="http://www.azure.com/certifiedforiot" TargetMode="External"/><Relationship Id="rId3" Type="http://schemas.openxmlformats.org/officeDocument/2006/relationships/hyperlink" Target="http://github.com/azure/azure-iot-sdks" TargetMode="External"/><Relationship Id="rId7" Type="http://schemas.openxmlformats.org/officeDocument/2006/relationships/hyperlink" Target="aka.ms/AzureIoTPartner" TargetMode="External"/><Relationship Id="rId2" Type="http://schemas.openxmlformats.org/officeDocument/2006/relationships/notesSlide" Target="../notesSlides/notesSlide3.xml"/><Relationship Id="rId1" Type="http://schemas.openxmlformats.org/officeDocument/2006/relationships/slideLayout" Target="../slideLayouts/slideLayout116.xml"/><Relationship Id="rId6" Type="http://schemas.openxmlformats.org/officeDocument/2006/relationships/hyperlink" Target="https://azure.microsoft.com/en-us/updates/microsoft-azure-iot-reference-architecture-available/" TargetMode="External"/><Relationship Id="rId5" Type="http://schemas.openxmlformats.org/officeDocument/2006/relationships/hyperlink" Target="github.com/Azure/azure-iot-gateway-sdk" TargetMode="External"/><Relationship Id="rId4" Type="http://schemas.openxmlformats.org/officeDocument/2006/relationships/hyperlink" Target="https://azure.microsoft.com/en-us/documentation/articles/iot-hub-device-management-get-started/" TargetMode="External"/><Relationship Id="rId9" Type="http://schemas.openxmlformats.org/officeDocument/2006/relationships/hyperlink" Target="feedback.azure.com/forums/321918-azure-iot"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2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xml"/><Relationship Id="rId1" Type="http://schemas.openxmlformats.org/officeDocument/2006/relationships/slideLayout" Target="../slideLayouts/slideLayout13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US" dirty="0"/>
              <a:t>Juan Manuel Servera</a:t>
            </a:r>
          </a:p>
          <a:p>
            <a:r>
              <a:rPr lang="en-US" dirty="0"/>
              <a:t>@</a:t>
            </a:r>
            <a:r>
              <a:rPr lang="en-US" dirty="0" err="1"/>
              <a:t>jmservera</a:t>
            </a:r>
            <a:endParaRPr lang="en-US" dirty="0"/>
          </a:p>
          <a:p>
            <a:r>
              <a:rPr lang="es-ES" dirty="0"/>
              <a:t>juanserv@microsoft.com</a:t>
            </a:r>
            <a:endParaRPr lang="en-US" dirty="0"/>
          </a:p>
        </p:txBody>
      </p:sp>
      <p:sp>
        <p:nvSpPr>
          <p:cNvPr id="3" name="Title 2"/>
          <p:cNvSpPr>
            <a:spLocks noGrp="1"/>
          </p:cNvSpPr>
          <p:nvPr>
            <p:ph type="title"/>
          </p:nvPr>
        </p:nvSpPr>
        <p:spPr/>
        <p:txBody>
          <a:bodyPr/>
          <a:lstStyle/>
          <a:p>
            <a:r>
              <a:rPr lang="en-US" dirty="0"/>
              <a:t>Internet Of the Things</a:t>
            </a:r>
          </a:p>
        </p:txBody>
      </p:sp>
      <p:sp>
        <p:nvSpPr>
          <p:cNvPr id="4" name="Text Placeholder 3"/>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73689101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The Internet of </a:t>
            </a:r>
            <a:r>
              <a:rPr lang="en-US" strike="sngStrike" dirty="0"/>
              <a:t>the</a:t>
            </a:r>
            <a:r>
              <a:rPr lang="en-US" dirty="0"/>
              <a:t> </a:t>
            </a:r>
            <a:r>
              <a:rPr lang="en-US" dirty="0">
                <a:solidFill>
                  <a:srgbClr val="0070C0"/>
                </a:solidFill>
              </a:rPr>
              <a:t>Your</a:t>
            </a:r>
            <a:r>
              <a:rPr lang="en-US" dirty="0"/>
              <a:t> Things</a:t>
            </a:r>
          </a:p>
        </p:txBody>
      </p:sp>
      <p:sp>
        <p:nvSpPr>
          <p:cNvPr id="2" name="Text Placeholder 1"/>
          <p:cNvSpPr>
            <a:spLocks noGrp="1"/>
          </p:cNvSpPr>
          <p:nvPr>
            <p:ph type="body" sz="quarter" idx="12"/>
          </p:nvPr>
        </p:nvSpPr>
        <p:spPr/>
        <p:txBody>
          <a:bodyPr/>
          <a:lstStyle/>
          <a:p>
            <a:r>
              <a:rPr lang="en-US" dirty="0"/>
              <a:t>Juan Manuel Servera</a:t>
            </a:r>
          </a:p>
          <a:p>
            <a:r>
              <a:rPr lang="en-US" dirty="0"/>
              <a:t>@</a:t>
            </a:r>
            <a:r>
              <a:rPr lang="en-US" dirty="0" err="1"/>
              <a:t>jmservera</a:t>
            </a:r>
            <a:endParaRPr lang="en-US" dirty="0"/>
          </a:p>
          <a:p>
            <a:r>
              <a:rPr lang="es-ES" dirty="0"/>
              <a:t>juanserv@microsoft.com</a:t>
            </a:r>
            <a:endParaRPr lang="en-US" dirty="0"/>
          </a:p>
        </p:txBody>
      </p:sp>
      <p:sp>
        <p:nvSpPr>
          <p:cNvPr id="4" name="Text Placeholder 3"/>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3303939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spc="-100" dirty="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ea typeface="+mn-ea"/>
                <a:cs typeface="Arial" charset="0"/>
              </a:rPr>
              <a:t>What</a:t>
            </a:r>
            <a:r>
              <a:rPr lang="en-US" dirty="0"/>
              <a:t> </a:t>
            </a:r>
            <a:r>
              <a:rPr lang="en-US" sz="4000" spc="-100" dirty="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ea typeface="+mn-ea"/>
                <a:cs typeface="Arial" charset="0"/>
              </a:rPr>
              <a:t>is the Internet of (your) Things?</a:t>
            </a:r>
          </a:p>
        </p:txBody>
      </p:sp>
      <p:grpSp>
        <p:nvGrpSpPr>
          <p:cNvPr id="45" name="Group 44"/>
          <p:cNvGrpSpPr/>
          <p:nvPr/>
        </p:nvGrpSpPr>
        <p:grpSpPr>
          <a:xfrm>
            <a:off x="3417937" y="2410143"/>
            <a:ext cx="2697480" cy="2743200"/>
            <a:chOff x="2560638" y="1668463"/>
            <a:chExt cx="2240280" cy="2286000"/>
          </a:xfrm>
        </p:grpSpPr>
        <p:sp>
          <p:nvSpPr>
            <p:cNvPr id="46" name="Rectangle 45"/>
            <p:cNvSpPr/>
            <p:nvPr/>
          </p:nvSpPr>
          <p:spPr>
            <a:xfrm>
              <a:off x="2560638" y="1668463"/>
              <a:ext cx="2240280" cy="2286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82880" tIns="91440" rtlCol="0" anchor="t"/>
            <a:lstStyle/>
            <a:p>
              <a:r>
                <a:rPr lang="en-US" sz="3000" dirty="0">
                  <a:solidFill>
                    <a:prstClr val="white"/>
                  </a:solidFill>
                  <a:latin typeface="Segoe UI Light"/>
                </a:rPr>
                <a:t>Connectivity</a:t>
              </a:r>
            </a:p>
          </p:txBody>
        </p:sp>
        <p:grpSp>
          <p:nvGrpSpPr>
            <p:cNvPr id="47" name="Group 46"/>
            <p:cNvGrpSpPr/>
            <p:nvPr/>
          </p:nvGrpSpPr>
          <p:grpSpPr>
            <a:xfrm>
              <a:off x="4113947" y="3265168"/>
              <a:ext cx="515937" cy="515937"/>
              <a:chOff x="13581063" y="-434975"/>
              <a:chExt cx="3236912" cy="3236913"/>
            </a:xfrm>
            <a:solidFill>
              <a:schemeClr val="bg2"/>
            </a:solidFill>
          </p:grpSpPr>
          <p:sp>
            <p:nvSpPr>
              <p:cNvPr id="48" name="Oval 5"/>
              <p:cNvSpPr>
                <a:spLocks noChangeArrowheads="1"/>
              </p:cNvSpPr>
              <p:nvPr/>
            </p:nvSpPr>
            <p:spPr bwMode="auto">
              <a:xfrm>
                <a:off x="15986125" y="1970088"/>
                <a:ext cx="819150" cy="8207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49" name="Freeform 6"/>
              <p:cNvSpPr>
                <a:spLocks/>
              </p:cNvSpPr>
              <p:nvPr/>
            </p:nvSpPr>
            <p:spPr bwMode="auto">
              <a:xfrm>
                <a:off x="15086013" y="1071563"/>
                <a:ext cx="1731962" cy="1730375"/>
              </a:xfrm>
              <a:custGeom>
                <a:avLst/>
                <a:gdLst>
                  <a:gd name="T0" fmla="*/ 88 w 460"/>
                  <a:gd name="T1" fmla="*/ 460 h 460"/>
                  <a:gd name="T2" fmla="*/ 0 w 460"/>
                  <a:gd name="T3" fmla="*/ 460 h 460"/>
                  <a:gd name="T4" fmla="*/ 460 w 460"/>
                  <a:gd name="T5" fmla="*/ 0 h 460"/>
                  <a:gd name="T6" fmla="*/ 460 w 460"/>
                  <a:gd name="T7" fmla="*/ 88 h 460"/>
                  <a:gd name="T8" fmla="*/ 88 w 460"/>
                  <a:gd name="T9" fmla="*/ 460 h 460"/>
                </a:gdLst>
                <a:ahLst/>
                <a:cxnLst>
                  <a:cxn ang="0">
                    <a:pos x="T0" y="T1"/>
                  </a:cxn>
                  <a:cxn ang="0">
                    <a:pos x="T2" y="T3"/>
                  </a:cxn>
                  <a:cxn ang="0">
                    <a:pos x="T4" y="T5"/>
                  </a:cxn>
                  <a:cxn ang="0">
                    <a:pos x="T6" y="T7"/>
                  </a:cxn>
                  <a:cxn ang="0">
                    <a:pos x="T8" y="T9"/>
                  </a:cxn>
                </a:cxnLst>
                <a:rect l="0" t="0" r="r" b="b"/>
                <a:pathLst>
                  <a:path w="460" h="460">
                    <a:moveTo>
                      <a:pt x="88" y="460"/>
                    </a:moveTo>
                    <a:cubicBezTo>
                      <a:pt x="0" y="460"/>
                      <a:pt x="0" y="460"/>
                      <a:pt x="0" y="460"/>
                    </a:cubicBezTo>
                    <a:cubicBezTo>
                      <a:pt x="0" y="206"/>
                      <a:pt x="206" y="0"/>
                      <a:pt x="460" y="0"/>
                    </a:cubicBezTo>
                    <a:cubicBezTo>
                      <a:pt x="460" y="88"/>
                      <a:pt x="460" y="88"/>
                      <a:pt x="460" y="88"/>
                    </a:cubicBezTo>
                    <a:cubicBezTo>
                      <a:pt x="255" y="88"/>
                      <a:pt x="88" y="255"/>
                      <a:pt x="88" y="4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50" name="Freeform 7"/>
              <p:cNvSpPr>
                <a:spLocks/>
              </p:cNvSpPr>
              <p:nvPr/>
            </p:nvSpPr>
            <p:spPr bwMode="auto">
              <a:xfrm>
                <a:off x="14333538" y="319088"/>
                <a:ext cx="2484437" cy="2482850"/>
              </a:xfrm>
              <a:custGeom>
                <a:avLst/>
                <a:gdLst>
                  <a:gd name="T0" fmla="*/ 88 w 660"/>
                  <a:gd name="T1" fmla="*/ 660 h 660"/>
                  <a:gd name="T2" fmla="*/ 0 w 660"/>
                  <a:gd name="T3" fmla="*/ 660 h 660"/>
                  <a:gd name="T4" fmla="*/ 660 w 660"/>
                  <a:gd name="T5" fmla="*/ 0 h 660"/>
                  <a:gd name="T6" fmla="*/ 660 w 660"/>
                  <a:gd name="T7" fmla="*/ 88 h 660"/>
                  <a:gd name="T8" fmla="*/ 88 w 660"/>
                  <a:gd name="T9" fmla="*/ 660 h 660"/>
                </a:gdLst>
                <a:ahLst/>
                <a:cxnLst>
                  <a:cxn ang="0">
                    <a:pos x="T0" y="T1"/>
                  </a:cxn>
                  <a:cxn ang="0">
                    <a:pos x="T2" y="T3"/>
                  </a:cxn>
                  <a:cxn ang="0">
                    <a:pos x="T4" y="T5"/>
                  </a:cxn>
                  <a:cxn ang="0">
                    <a:pos x="T6" y="T7"/>
                  </a:cxn>
                  <a:cxn ang="0">
                    <a:pos x="T8" y="T9"/>
                  </a:cxn>
                </a:cxnLst>
                <a:rect l="0" t="0" r="r" b="b"/>
                <a:pathLst>
                  <a:path w="660" h="660">
                    <a:moveTo>
                      <a:pt x="88" y="660"/>
                    </a:moveTo>
                    <a:cubicBezTo>
                      <a:pt x="0" y="660"/>
                      <a:pt x="0" y="660"/>
                      <a:pt x="0" y="660"/>
                    </a:cubicBezTo>
                    <a:cubicBezTo>
                      <a:pt x="0" y="296"/>
                      <a:pt x="296" y="0"/>
                      <a:pt x="660" y="0"/>
                    </a:cubicBezTo>
                    <a:cubicBezTo>
                      <a:pt x="660" y="88"/>
                      <a:pt x="660" y="88"/>
                      <a:pt x="660" y="88"/>
                    </a:cubicBezTo>
                    <a:cubicBezTo>
                      <a:pt x="345" y="88"/>
                      <a:pt x="88" y="345"/>
                      <a:pt x="88" y="6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51" name="Freeform 8"/>
              <p:cNvSpPr>
                <a:spLocks/>
              </p:cNvSpPr>
              <p:nvPr/>
            </p:nvSpPr>
            <p:spPr bwMode="auto">
              <a:xfrm>
                <a:off x="13581063" y="-434975"/>
                <a:ext cx="3236912" cy="3236913"/>
              </a:xfrm>
              <a:custGeom>
                <a:avLst/>
                <a:gdLst>
                  <a:gd name="T0" fmla="*/ 88 w 860"/>
                  <a:gd name="T1" fmla="*/ 860 h 860"/>
                  <a:gd name="T2" fmla="*/ 0 w 860"/>
                  <a:gd name="T3" fmla="*/ 860 h 860"/>
                  <a:gd name="T4" fmla="*/ 252 w 860"/>
                  <a:gd name="T5" fmla="*/ 252 h 860"/>
                  <a:gd name="T6" fmla="*/ 860 w 860"/>
                  <a:gd name="T7" fmla="*/ 0 h 860"/>
                  <a:gd name="T8" fmla="*/ 860 w 860"/>
                  <a:gd name="T9" fmla="*/ 88 h 860"/>
                  <a:gd name="T10" fmla="*/ 88 w 860"/>
                  <a:gd name="T11" fmla="*/ 860 h 860"/>
                </a:gdLst>
                <a:ahLst/>
                <a:cxnLst>
                  <a:cxn ang="0">
                    <a:pos x="T0" y="T1"/>
                  </a:cxn>
                  <a:cxn ang="0">
                    <a:pos x="T2" y="T3"/>
                  </a:cxn>
                  <a:cxn ang="0">
                    <a:pos x="T4" y="T5"/>
                  </a:cxn>
                  <a:cxn ang="0">
                    <a:pos x="T6" y="T7"/>
                  </a:cxn>
                  <a:cxn ang="0">
                    <a:pos x="T8" y="T9"/>
                  </a:cxn>
                  <a:cxn ang="0">
                    <a:pos x="T10" y="T11"/>
                  </a:cxn>
                </a:cxnLst>
                <a:rect l="0" t="0" r="r" b="b"/>
                <a:pathLst>
                  <a:path w="860" h="860">
                    <a:moveTo>
                      <a:pt x="88" y="860"/>
                    </a:moveTo>
                    <a:cubicBezTo>
                      <a:pt x="0" y="860"/>
                      <a:pt x="0" y="860"/>
                      <a:pt x="0" y="860"/>
                    </a:cubicBezTo>
                    <a:cubicBezTo>
                      <a:pt x="0" y="630"/>
                      <a:pt x="89" y="414"/>
                      <a:pt x="252" y="252"/>
                    </a:cubicBezTo>
                    <a:cubicBezTo>
                      <a:pt x="414" y="89"/>
                      <a:pt x="630" y="0"/>
                      <a:pt x="860" y="0"/>
                    </a:cubicBezTo>
                    <a:cubicBezTo>
                      <a:pt x="860" y="88"/>
                      <a:pt x="860" y="88"/>
                      <a:pt x="860" y="88"/>
                    </a:cubicBezTo>
                    <a:cubicBezTo>
                      <a:pt x="434" y="88"/>
                      <a:pt x="88" y="434"/>
                      <a:pt x="88" y="8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grpSp>
      </p:grpSp>
      <p:sp>
        <p:nvSpPr>
          <p:cNvPr id="52" name="Rectangle 51"/>
          <p:cNvSpPr/>
          <p:nvPr/>
        </p:nvSpPr>
        <p:spPr>
          <a:xfrm>
            <a:off x="6156158" y="2410143"/>
            <a:ext cx="2697480" cy="2743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82880" tIns="91440" rtlCol="0" anchor="t"/>
          <a:lstStyle/>
          <a:p>
            <a:r>
              <a:rPr lang="en-US" sz="3000" dirty="0">
                <a:solidFill>
                  <a:prstClr val="white"/>
                </a:solidFill>
                <a:latin typeface="Segoe UI Light"/>
              </a:rPr>
              <a:t>Data</a:t>
            </a:r>
          </a:p>
        </p:txBody>
      </p:sp>
      <p:grpSp>
        <p:nvGrpSpPr>
          <p:cNvPr id="53" name="Group 52"/>
          <p:cNvGrpSpPr/>
          <p:nvPr/>
        </p:nvGrpSpPr>
        <p:grpSpPr>
          <a:xfrm>
            <a:off x="7914575" y="4254128"/>
            <a:ext cx="740243" cy="691186"/>
            <a:chOff x="-5364163" y="-2738437"/>
            <a:chExt cx="4327525" cy="4054475"/>
          </a:xfrm>
          <a:solidFill>
            <a:schemeClr val="bg2"/>
          </a:solidFill>
        </p:grpSpPr>
        <p:sp>
          <p:nvSpPr>
            <p:cNvPr id="54" name="Freeform 5"/>
            <p:cNvSpPr>
              <a:spLocks/>
            </p:cNvSpPr>
            <p:nvPr/>
          </p:nvSpPr>
          <p:spPr bwMode="auto">
            <a:xfrm>
              <a:off x="-3487738" y="236538"/>
              <a:ext cx="447675" cy="1063625"/>
            </a:xfrm>
            <a:custGeom>
              <a:avLst/>
              <a:gdLst>
                <a:gd name="T0" fmla="*/ 44 w 119"/>
                <a:gd name="T1" fmla="*/ 24 h 283"/>
                <a:gd name="T2" fmla="*/ 0 w 119"/>
                <a:gd name="T3" fmla="*/ 41 h 283"/>
                <a:gd name="T4" fmla="*/ 0 w 119"/>
                <a:gd name="T5" fmla="*/ 93 h 283"/>
                <a:gd name="T6" fmla="*/ 16 w 119"/>
                <a:gd name="T7" fmla="*/ 89 h 283"/>
                <a:gd name="T8" fmla="*/ 32 w 119"/>
                <a:gd name="T9" fmla="*/ 84 h 283"/>
                <a:gd name="T10" fmla="*/ 47 w 119"/>
                <a:gd name="T11" fmla="*/ 77 h 283"/>
                <a:gd name="T12" fmla="*/ 59 w 119"/>
                <a:gd name="T13" fmla="*/ 69 h 283"/>
                <a:gd name="T14" fmla="*/ 59 w 119"/>
                <a:gd name="T15" fmla="*/ 283 h 283"/>
                <a:gd name="T16" fmla="*/ 119 w 119"/>
                <a:gd name="T17" fmla="*/ 283 h 283"/>
                <a:gd name="T18" fmla="*/ 119 w 119"/>
                <a:gd name="T19" fmla="*/ 0 h 283"/>
                <a:gd name="T20" fmla="*/ 83 w 119"/>
                <a:gd name="T21" fmla="*/ 0 h 283"/>
                <a:gd name="T22" fmla="*/ 44 w 119"/>
                <a:gd name="T23" fmla="*/ 24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 h="283">
                  <a:moveTo>
                    <a:pt x="44" y="24"/>
                  </a:moveTo>
                  <a:cubicBezTo>
                    <a:pt x="31" y="31"/>
                    <a:pt x="16" y="37"/>
                    <a:pt x="0" y="41"/>
                  </a:cubicBezTo>
                  <a:cubicBezTo>
                    <a:pt x="0" y="93"/>
                    <a:pt x="0" y="93"/>
                    <a:pt x="0" y="93"/>
                  </a:cubicBezTo>
                  <a:cubicBezTo>
                    <a:pt x="5" y="92"/>
                    <a:pt x="11" y="91"/>
                    <a:pt x="16" y="89"/>
                  </a:cubicBezTo>
                  <a:cubicBezTo>
                    <a:pt x="22" y="88"/>
                    <a:pt x="27" y="86"/>
                    <a:pt x="32" y="84"/>
                  </a:cubicBezTo>
                  <a:cubicBezTo>
                    <a:pt x="37" y="82"/>
                    <a:pt x="42" y="79"/>
                    <a:pt x="47" y="77"/>
                  </a:cubicBezTo>
                  <a:cubicBezTo>
                    <a:pt x="51" y="74"/>
                    <a:pt x="55" y="71"/>
                    <a:pt x="59" y="69"/>
                  </a:cubicBezTo>
                  <a:cubicBezTo>
                    <a:pt x="59" y="283"/>
                    <a:pt x="59" y="283"/>
                    <a:pt x="59" y="283"/>
                  </a:cubicBezTo>
                  <a:cubicBezTo>
                    <a:pt x="119" y="283"/>
                    <a:pt x="119" y="283"/>
                    <a:pt x="119" y="283"/>
                  </a:cubicBezTo>
                  <a:cubicBezTo>
                    <a:pt x="119" y="0"/>
                    <a:pt x="119" y="0"/>
                    <a:pt x="119" y="0"/>
                  </a:cubicBezTo>
                  <a:cubicBezTo>
                    <a:pt x="83" y="0"/>
                    <a:pt x="83" y="0"/>
                    <a:pt x="83" y="0"/>
                  </a:cubicBezTo>
                  <a:cubicBezTo>
                    <a:pt x="71" y="8"/>
                    <a:pt x="59" y="16"/>
                    <a:pt x="44"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55" name="Freeform 6"/>
            <p:cNvSpPr>
              <a:spLocks noEditPoints="1"/>
            </p:cNvSpPr>
            <p:nvPr/>
          </p:nvSpPr>
          <p:spPr bwMode="auto">
            <a:xfrm>
              <a:off x="-5364163" y="-1246187"/>
              <a:ext cx="752475" cy="1076325"/>
            </a:xfrm>
            <a:custGeom>
              <a:avLst/>
              <a:gdLst>
                <a:gd name="T0" fmla="*/ 104 w 200"/>
                <a:gd name="T1" fmla="*/ 0 h 286"/>
                <a:gd name="T2" fmla="*/ 26 w 200"/>
                <a:gd name="T3" fmla="*/ 38 h 286"/>
                <a:gd name="T4" fmla="*/ 0 w 200"/>
                <a:gd name="T5" fmla="*/ 148 h 286"/>
                <a:gd name="T6" fmla="*/ 98 w 200"/>
                <a:gd name="T7" fmla="*/ 286 h 286"/>
                <a:gd name="T8" fmla="*/ 174 w 200"/>
                <a:gd name="T9" fmla="*/ 249 h 286"/>
                <a:gd name="T10" fmla="*/ 200 w 200"/>
                <a:gd name="T11" fmla="*/ 141 h 286"/>
                <a:gd name="T12" fmla="*/ 104 w 200"/>
                <a:gd name="T13" fmla="*/ 0 h 286"/>
                <a:gd name="T14" fmla="*/ 100 w 200"/>
                <a:gd name="T15" fmla="*/ 240 h 286"/>
                <a:gd name="T16" fmla="*/ 62 w 200"/>
                <a:gd name="T17" fmla="*/ 146 h 286"/>
                <a:gd name="T18" fmla="*/ 101 w 200"/>
                <a:gd name="T19" fmla="*/ 47 h 286"/>
                <a:gd name="T20" fmla="*/ 138 w 200"/>
                <a:gd name="T21" fmla="*/ 143 h 286"/>
                <a:gd name="T22" fmla="*/ 100 w 200"/>
                <a:gd name="T23" fmla="*/ 24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286">
                  <a:moveTo>
                    <a:pt x="104" y="0"/>
                  </a:moveTo>
                  <a:cubicBezTo>
                    <a:pt x="70" y="0"/>
                    <a:pt x="44" y="13"/>
                    <a:pt x="26" y="38"/>
                  </a:cubicBezTo>
                  <a:cubicBezTo>
                    <a:pt x="8" y="63"/>
                    <a:pt x="0" y="100"/>
                    <a:pt x="0" y="148"/>
                  </a:cubicBezTo>
                  <a:cubicBezTo>
                    <a:pt x="0" y="240"/>
                    <a:pt x="32" y="286"/>
                    <a:pt x="98" y="286"/>
                  </a:cubicBezTo>
                  <a:cubicBezTo>
                    <a:pt x="131" y="286"/>
                    <a:pt x="156" y="274"/>
                    <a:pt x="174" y="249"/>
                  </a:cubicBezTo>
                  <a:cubicBezTo>
                    <a:pt x="191" y="224"/>
                    <a:pt x="200" y="188"/>
                    <a:pt x="200" y="141"/>
                  </a:cubicBezTo>
                  <a:cubicBezTo>
                    <a:pt x="200" y="47"/>
                    <a:pt x="168" y="0"/>
                    <a:pt x="104" y="0"/>
                  </a:cubicBezTo>
                  <a:close/>
                  <a:moveTo>
                    <a:pt x="100" y="240"/>
                  </a:moveTo>
                  <a:cubicBezTo>
                    <a:pt x="74" y="240"/>
                    <a:pt x="62" y="208"/>
                    <a:pt x="62" y="146"/>
                  </a:cubicBezTo>
                  <a:cubicBezTo>
                    <a:pt x="62" y="80"/>
                    <a:pt x="75" y="47"/>
                    <a:pt x="101" y="47"/>
                  </a:cubicBezTo>
                  <a:cubicBezTo>
                    <a:pt x="126" y="47"/>
                    <a:pt x="138" y="79"/>
                    <a:pt x="138" y="143"/>
                  </a:cubicBezTo>
                  <a:cubicBezTo>
                    <a:pt x="138" y="207"/>
                    <a:pt x="126" y="240"/>
                    <a:pt x="100" y="2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56" name="Freeform 7"/>
            <p:cNvSpPr>
              <a:spLocks/>
            </p:cNvSpPr>
            <p:nvPr/>
          </p:nvSpPr>
          <p:spPr bwMode="auto">
            <a:xfrm>
              <a:off x="-4344988" y="-1249362"/>
              <a:ext cx="450850" cy="1060450"/>
            </a:xfrm>
            <a:custGeom>
              <a:avLst/>
              <a:gdLst>
                <a:gd name="T0" fmla="*/ 120 w 120"/>
                <a:gd name="T1" fmla="*/ 282 h 282"/>
                <a:gd name="T2" fmla="*/ 120 w 120"/>
                <a:gd name="T3" fmla="*/ 0 h 282"/>
                <a:gd name="T4" fmla="*/ 83 w 120"/>
                <a:gd name="T5" fmla="*/ 0 h 282"/>
                <a:gd name="T6" fmla="*/ 45 w 120"/>
                <a:gd name="T7" fmla="*/ 23 h 282"/>
                <a:gd name="T8" fmla="*/ 0 w 120"/>
                <a:gd name="T9" fmla="*/ 41 h 282"/>
                <a:gd name="T10" fmla="*/ 0 w 120"/>
                <a:gd name="T11" fmla="*/ 92 h 282"/>
                <a:gd name="T12" fmla="*/ 17 w 120"/>
                <a:gd name="T13" fmla="*/ 89 h 282"/>
                <a:gd name="T14" fmla="*/ 33 w 120"/>
                <a:gd name="T15" fmla="*/ 84 h 282"/>
                <a:gd name="T16" fmla="*/ 47 w 120"/>
                <a:gd name="T17" fmla="*/ 77 h 282"/>
                <a:gd name="T18" fmla="*/ 59 w 120"/>
                <a:gd name="T19" fmla="*/ 68 h 282"/>
                <a:gd name="T20" fmla="*/ 59 w 120"/>
                <a:gd name="T21" fmla="*/ 282 h 282"/>
                <a:gd name="T22" fmla="*/ 120 w 120"/>
                <a:gd name="T23" fmla="*/ 28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0" h="282">
                  <a:moveTo>
                    <a:pt x="120" y="282"/>
                  </a:moveTo>
                  <a:cubicBezTo>
                    <a:pt x="120" y="0"/>
                    <a:pt x="120" y="0"/>
                    <a:pt x="120" y="0"/>
                  </a:cubicBezTo>
                  <a:cubicBezTo>
                    <a:pt x="83" y="0"/>
                    <a:pt x="83" y="0"/>
                    <a:pt x="83" y="0"/>
                  </a:cubicBezTo>
                  <a:cubicBezTo>
                    <a:pt x="72" y="8"/>
                    <a:pt x="59" y="16"/>
                    <a:pt x="45" y="23"/>
                  </a:cubicBezTo>
                  <a:cubicBezTo>
                    <a:pt x="31" y="31"/>
                    <a:pt x="16" y="36"/>
                    <a:pt x="0" y="41"/>
                  </a:cubicBezTo>
                  <a:cubicBezTo>
                    <a:pt x="0" y="92"/>
                    <a:pt x="0" y="92"/>
                    <a:pt x="0" y="92"/>
                  </a:cubicBezTo>
                  <a:cubicBezTo>
                    <a:pt x="6" y="92"/>
                    <a:pt x="11" y="91"/>
                    <a:pt x="17" y="89"/>
                  </a:cubicBezTo>
                  <a:cubicBezTo>
                    <a:pt x="22" y="88"/>
                    <a:pt x="28" y="86"/>
                    <a:pt x="33" y="84"/>
                  </a:cubicBezTo>
                  <a:cubicBezTo>
                    <a:pt x="38" y="82"/>
                    <a:pt x="43" y="79"/>
                    <a:pt x="47" y="77"/>
                  </a:cubicBezTo>
                  <a:cubicBezTo>
                    <a:pt x="52" y="74"/>
                    <a:pt x="56" y="71"/>
                    <a:pt x="59" y="68"/>
                  </a:cubicBezTo>
                  <a:cubicBezTo>
                    <a:pt x="59" y="282"/>
                    <a:pt x="59" y="282"/>
                    <a:pt x="59" y="282"/>
                  </a:cubicBezTo>
                  <a:lnTo>
                    <a:pt x="120"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57" name="Freeform 8"/>
            <p:cNvSpPr>
              <a:spLocks noEditPoints="1"/>
            </p:cNvSpPr>
            <p:nvPr/>
          </p:nvSpPr>
          <p:spPr bwMode="auto">
            <a:xfrm>
              <a:off x="-4446588" y="-2732087"/>
              <a:ext cx="755650" cy="1076325"/>
            </a:xfrm>
            <a:custGeom>
              <a:avLst/>
              <a:gdLst>
                <a:gd name="T0" fmla="*/ 104 w 201"/>
                <a:gd name="T1" fmla="*/ 0 h 286"/>
                <a:gd name="T2" fmla="*/ 27 w 201"/>
                <a:gd name="T3" fmla="*/ 38 h 286"/>
                <a:gd name="T4" fmla="*/ 0 w 201"/>
                <a:gd name="T5" fmla="*/ 147 h 286"/>
                <a:gd name="T6" fmla="*/ 99 w 201"/>
                <a:gd name="T7" fmla="*/ 286 h 286"/>
                <a:gd name="T8" fmla="*/ 174 w 201"/>
                <a:gd name="T9" fmla="*/ 249 h 286"/>
                <a:gd name="T10" fmla="*/ 201 w 201"/>
                <a:gd name="T11" fmla="*/ 141 h 286"/>
                <a:gd name="T12" fmla="*/ 104 w 201"/>
                <a:gd name="T13" fmla="*/ 0 h 286"/>
                <a:gd name="T14" fmla="*/ 101 w 201"/>
                <a:gd name="T15" fmla="*/ 239 h 286"/>
                <a:gd name="T16" fmla="*/ 62 w 201"/>
                <a:gd name="T17" fmla="*/ 146 h 286"/>
                <a:gd name="T18" fmla="*/ 101 w 201"/>
                <a:gd name="T19" fmla="*/ 46 h 286"/>
                <a:gd name="T20" fmla="*/ 138 w 201"/>
                <a:gd name="T21" fmla="*/ 143 h 286"/>
                <a:gd name="T22" fmla="*/ 101 w 201"/>
                <a:gd name="T23" fmla="*/ 239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1" h="286">
                  <a:moveTo>
                    <a:pt x="104" y="0"/>
                  </a:moveTo>
                  <a:cubicBezTo>
                    <a:pt x="70" y="0"/>
                    <a:pt x="44" y="13"/>
                    <a:pt x="27" y="38"/>
                  </a:cubicBezTo>
                  <a:cubicBezTo>
                    <a:pt x="9" y="63"/>
                    <a:pt x="0" y="99"/>
                    <a:pt x="0" y="147"/>
                  </a:cubicBezTo>
                  <a:cubicBezTo>
                    <a:pt x="0" y="240"/>
                    <a:pt x="33" y="286"/>
                    <a:pt x="99" y="286"/>
                  </a:cubicBezTo>
                  <a:cubicBezTo>
                    <a:pt x="131" y="286"/>
                    <a:pt x="157" y="274"/>
                    <a:pt x="174" y="249"/>
                  </a:cubicBezTo>
                  <a:cubicBezTo>
                    <a:pt x="192" y="224"/>
                    <a:pt x="201" y="188"/>
                    <a:pt x="201" y="141"/>
                  </a:cubicBezTo>
                  <a:cubicBezTo>
                    <a:pt x="201" y="47"/>
                    <a:pt x="168" y="0"/>
                    <a:pt x="104" y="0"/>
                  </a:cubicBezTo>
                  <a:close/>
                  <a:moveTo>
                    <a:pt x="101" y="239"/>
                  </a:moveTo>
                  <a:cubicBezTo>
                    <a:pt x="75" y="239"/>
                    <a:pt x="62" y="208"/>
                    <a:pt x="62" y="146"/>
                  </a:cubicBezTo>
                  <a:cubicBezTo>
                    <a:pt x="62" y="80"/>
                    <a:pt x="75" y="46"/>
                    <a:pt x="101" y="46"/>
                  </a:cubicBezTo>
                  <a:cubicBezTo>
                    <a:pt x="126" y="46"/>
                    <a:pt x="138" y="79"/>
                    <a:pt x="138" y="143"/>
                  </a:cubicBezTo>
                  <a:cubicBezTo>
                    <a:pt x="138" y="207"/>
                    <a:pt x="126" y="239"/>
                    <a:pt x="101" y="2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58" name="Freeform 9"/>
            <p:cNvSpPr>
              <a:spLocks/>
            </p:cNvSpPr>
            <p:nvPr/>
          </p:nvSpPr>
          <p:spPr bwMode="auto">
            <a:xfrm>
              <a:off x="-1687513" y="-2738437"/>
              <a:ext cx="447675" cy="1063625"/>
            </a:xfrm>
            <a:custGeom>
              <a:avLst/>
              <a:gdLst>
                <a:gd name="T0" fmla="*/ 32 w 119"/>
                <a:gd name="T1" fmla="*/ 85 h 283"/>
                <a:gd name="T2" fmla="*/ 47 w 119"/>
                <a:gd name="T3" fmla="*/ 77 h 283"/>
                <a:gd name="T4" fmla="*/ 59 w 119"/>
                <a:gd name="T5" fmla="*/ 69 h 283"/>
                <a:gd name="T6" fmla="*/ 59 w 119"/>
                <a:gd name="T7" fmla="*/ 283 h 283"/>
                <a:gd name="T8" fmla="*/ 119 w 119"/>
                <a:gd name="T9" fmla="*/ 283 h 283"/>
                <a:gd name="T10" fmla="*/ 119 w 119"/>
                <a:gd name="T11" fmla="*/ 0 h 283"/>
                <a:gd name="T12" fmla="*/ 82 w 119"/>
                <a:gd name="T13" fmla="*/ 0 h 283"/>
                <a:gd name="T14" fmla="*/ 44 w 119"/>
                <a:gd name="T15" fmla="*/ 24 h 283"/>
                <a:gd name="T16" fmla="*/ 0 w 119"/>
                <a:gd name="T17" fmla="*/ 42 h 283"/>
                <a:gd name="T18" fmla="*/ 0 w 119"/>
                <a:gd name="T19" fmla="*/ 93 h 283"/>
                <a:gd name="T20" fmla="*/ 16 w 119"/>
                <a:gd name="T21" fmla="*/ 90 h 283"/>
                <a:gd name="T22" fmla="*/ 32 w 119"/>
                <a:gd name="T23" fmla="*/ 85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 h="283">
                  <a:moveTo>
                    <a:pt x="32" y="85"/>
                  </a:moveTo>
                  <a:cubicBezTo>
                    <a:pt x="37" y="82"/>
                    <a:pt x="42" y="80"/>
                    <a:pt x="47" y="77"/>
                  </a:cubicBezTo>
                  <a:cubicBezTo>
                    <a:pt x="51" y="75"/>
                    <a:pt x="55" y="72"/>
                    <a:pt x="59" y="69"/>
                  </a:cubicBezTo>
                  <a:cubicBezTo>
                    <a:pt x="59" y="283"/>
                    <a:pt x="59" y="283"/>
                    <a:pt x="59" y="283"/>
                  </a:cubicBezTo>
                  <a:cubicBezTo>
                    <a:pt x="119" y="283"/>
                    <a:pt x="119" y="283"/>
                    <a:pt x="119" y="283"/>
                  </a:cubicBezTo>
                  <a:cubicBezTo>
                    <a:pt x="119" y="0"/>
                    <a:pt x="119" y="0"/>
                    <a:pt x="119" y="0"/>
                  </a:cubicBezTo>
                  <a:cubicBezTo>
                    <a:pt x="82" y="0"/>
                    <a:pt x="82" y="0"/>
                    <a:pt x="82" y="0"/>
                  </a:cubicBezTo>
                  <a:cubicBezTo>
                    <a:pt x="71" y="9"/>
                    <a:pt x="58" y="17"/>
                    <a:pt x="44" y="24"/>
                  </a:cubicBezTo>
                  <a:cubicBezTo>
                    <a:pt x="30" y="31"/>
                    <a:pt x="16" y="37"/>
                    <a:pt x="0" y="42"/>
                  </a:cubicBezTo>
                  <a:cubicBezTo>
                    <a:pt x="0" y="93"/>
                    <a:pt x="0" y="93"/>
                    <a:pt x="0" y="93"/>
                  </a:cubicBezTo>
                  <a:cubicBezTo>
                    <a:pt x="5" y="93"/>
                    <a:pt x="11" y="92"/>
                    <a:pt x="16" y="90"/>
                  </a:cubicBezTo>
                  <a:cubicBezTo>
                    <a:pt x="22" y="89"/>
                    <a:pt x="27" y="87"/>
                    <a:pt x="32"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59" name="Freeform 10"/>
            <p:cNvSpPr>
              <a:spLocks noEditPoints="1"/>
            </p:cNvSpPr>
            <p:nvPr/>
          </p:nvSpPr>
          <p:spPr bwMode="auto">
            <a:xfrm>
              <a:off x="-5364163" y="239713"/>
              <a:ext cx="752475" cy="1076325"/>
            </a:xfrm>
            <a:custGeom>
              <a:avLst/>
              <a:gdLst>
                <a:gd name="T0" fmla="*/ 104 w 200"/>
                <a:gd name="T1" fmla="*/ 0 h 286"/>
                <a:gd name="T2" fmla="*/ 26 w 200"/>
                <a:gd name="T3" fmla="*/ 38 h 286"/>
                <a:gd name="T4" fmla="*/ 0 w 200"/>
                <a:gd name="T5" fmla="*/ 148 h 286"/>
                <a:gd name="T6" fmla="*/ 98 w 200"/>
                <a:gd name="T7" fmla="*/ 286 h 286"/>
                <a:gd name="T8" fmla="*/ 174 w 200"/>
                <a:gd name="T9" fmla="*/ 249 h 286"/>
                <a:gd name="T10" fmla="*/ 200 w 200"/>
                <a:gd name="T11" fmla="*/ 141 h 286"/>
                <a:gd name="T12" fmla="*/ 104 w 200"/>
                <a:gd name="T13" fmla="*/ 0 h 286"/>
                <a:gd name="T14" fmla="*/ 100 w 200"/>
                <a:gd name="T15" fmla="*/ 240 h 286"/>
                <a:gd name="T16" fmla="*/ 62 w 200"/>
                <a:gd name="T17" fmla="*/ 146 h 286"/>
                <a:gd name="T18" fmla="*/ 101 w 200"/>
                <a:gd name="T19" fmla="*/ 47 h 286"/>
                <a:gd name="T20" fmla="*/ 138 w 200"/>
                <a:gd name="T21" fmla="*/ 143 h 286"/>
                <a:gd name="T22" fmla="*/ 100 w 200"/>
                <a:gd name="T23" fmla="*/ 24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286">
                  <a:moveTo>
                    <a:pt x="104" y="0"/>
                  </a:moveTo>
                  <a:cubicBezTo>
                    <a:pt x="70" y="0"/>
                    <a:pt x="44" y="13"/>
                    <a:pt x="26" y="38"/>
                  </a:cubicBezTo>
                  <a:cubicBezTo>
                    <a:pt x="8" y="63"/>
                    <a:pt x="0" y="100"/>
                    <a:pt x="0" y="148"/>
                  </a:cubicBezTo>
                  <a:cubicBezTo>
                    <a:pt x="0" y="240"/>
                    <a:pt x="32" y="286"/>
                    <a:pt x="98" y="286"/>
                  </a:cubicBezTo>
                  <a:cubicBezTo>
                    <a:pt x="131" y="286"/>
                    <a:pt x="156" y="274"/>
                    <a:pt x="174" y="249"/>
                  </a:cubicBezTo>
                  <a:cubicBezTo>
                    <a:pt x="191" y="224"/>
                    <a:pt x="200" y="188"/>
                    <a:pt x="200" y="141"/>
                  </a:cubicBezTo>
                  <a:cubicBezTo>
                    <a:pt x="200" y="47"/>
                    <a:pt x="168" y="0"/>
                    <a:pt x="104" y="0"/>
                  </a:cubicBezTo>
                  <a:close/>
                  <a:moveTo>
                    <a:pt x="100" y="240"/>
                  </a:moveTo>
                  <a:cubicBezTo>
                    <a:pt x="74" y="240"/>
                    <a:pt x="62" y="209"/>
                    <a:pt x="62" y="146"/>
                  </a:cubicBezTo>
                  <a:cubicBezTo>
                    <a:pt x="62" y="80"/>
                    <a:pt x="75" y="47"/>
                    <a:pt x="101" y="47"/>
                  </a:cubicBezTo>
                  <a:cubicBezTo>
                    <a:pt x="126" y="47"/>
                    <a:pt x="138" y="79"/>
                    <a:pt x="138" y="143"/>
                  </a:cubicBezTo>
                  <a:cubicBezTo>
                    <a:pt x="138" y="208"/>
                    <a:pt x="126" y="240"/>
                    <a:pt x="100" y="2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60" name="Freeform 11"/>
            <p:cNvSpPr>
              <a:spLocks/>
            </p:cNvSpPr>
            <p:nvPr/>
          </p:nvSpPr>
          <p:spPr bwMode="auto">
            <a:xfrm>
              <a:off x="-3487738" y="-2738437"/>
              <a:ext cx="447675" cy="1063625"/>
            </a:xfrm>
            <a:custGeom>
              <a:avLst/>
              <a:gdLst>
                <a:gd name="T0" fmla="*/ 32 w 119"/>
                <a:gd name="T1" fmla="*/ 85 h 283"/>
                <a:gd name="T2" fmla="*/ 47 w 119"/>
                <a:gd name="T3" fmla="*/ 77 h 283"/>
                <a:gd name="T4" fmla="*/ 59 w 119"/>
                <a:gd name="T5" fmla="*/ 69 h 283"/>
                <a:gd name="T6" fmla="*/ 59 w 119"/>
                <a:gd name="T7" fmla="*/ 283 h 283"/>
                <a:gd name="T8" fmla="*/ 119 w 119"/>
                <a:gd name="T9" fmla="*/ 283 h 283"/>
                <a:gd name="T10" fmla="*/ 119 w 119"/>
                <a:gd name="T11" fmla="*/ 0 h 283"/>
                <a:gd name="T12" fmla="*/ 83 w 119"/>
                <a:gd name="T13" fmla="*/ 0 h 283"/>
                <a:gd name="T14" fmla="*/ 44 w 119"/>
                <a:gd name="T15" fmla="*/ 24 h 283"/>
                <a:gd name="T16" fmla="*/ 0 w 119"/>
                <a:gd name="T17" fmla="*/ 42 h 283"/>
                <a:gd name="T18" fmla="*/ 0 w 119"/>
                <a:gd name="T19" fmla="*/ 93 h 283"/>
                <a:gd name="T20" fmla="*/ 16 w 119"/>
                <a:gd name="T21" fmla="*/ 90 h 283"/>
                <a:gd name="T22" fmla="*/ 32 w 119"/>
                <a:gd name="T23" fmla="*/ 85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 h="283">
                  <a:moveTo>
                    <a:pt x="32" y="85"/>
                  </a:moveTo>
                  <a:cubicBezTo>
                    <a:pt x="37" y="82"/>
                    <a:pt x="42" y="80"/>
                    <a:pt x="47" y="77"/>
                  </a:cubicBezTo>
                  <a:cubicBezTo>
                    <a:pt x="51" y="75"/>
                    <a:pt x="55" y="72"/>
                    <a:pt x="59" y="69"/>
                  </a:cubicBezTo>
                  <a:cubicBezTo>
                    <a:pt x="59" y="283"/>
                    <a:pt x="59" y="283"/>
                    <a:pt x="59" y="283"/>
                  </a:cubicBezTo>
                  <a:cubicBezTo>
                    <a:pt x="119" y="283"/>
                    <a:pt x="119" y="283"/>
                    <a:pt x="119" y="283"/>
                  </a:cubicBezTo>
                  <a:cubicBezTo>
                    <a:pt x="119" y="0"/>
                    <a:pt x="119" y="0"/>
                    <a:pt x="119" y="0"/>
                  </a:cubicBezTo>
                  <a:cubicBezTo>
                    <a:pt x="83" y="0"/>
                    <a:pt x="83" y="0"/>
                    <a:pt x="83" y="0"/>
                  </a:cubicBezTo>
                  <a:cubicBezTo>
                    <a:pt x="71" y="9"/>
                    <a:pt x="59" y="17"/>
                    <a:pt x="44" y="24"/>
                  </a:cubicBezTo>
                  <a:cubicBezTo>
                    <a:pt x="31" y="31"/>
                    <a:pt x="16" y="37"/>
                    <a:pt x="0" y="42"/>
                  </a:cubicBezTo>
                  <a:cubicBezTo>
                    <a:pt x="0" y="93"/>
                    <a:pt x="0" y="93"/>
                    <a:pt x="0" y="93"/>
                  </a:cubicBezTo>
                  <a:cubicBezTo>
                    <a:pt x="5" y="93"/>
                    <a:pt x="11" y="92"/>
                    <a:pt x="16" y="90"/>
                  </a:cubicBezTo>
                  <a:cubicBezTo>
                    <a:pt x="22" y="89"/>
                    <a:pt x="27" y="87"/>
                    <a:pt x="32"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62" name="Freeform 12"/>
            <p:cNvSpPr>
              <a:spLocks noEditPoints="1"/>
            </p:cNvSpPr>
            <p:nvPr/>
          </p:nvSpPr>
          <p:spPr bwMode="auto">
            <a:xfrm>
              <a:off x="-1792288" y="-1246187"/>
              <a:ext cx="755650" cy="1076325"/>
            </a:xfrm>
            <a:custGeom>
              <a:avLst/>
              <a:gdLst>
                <a:gd name="T0" fmla="*/ 99 w 201"/>
                <a:gd name="T1" fmla="*/ 286 h 286"/>
                <a:gd name="T2" fmla="*/ 174 w 201"/>
                <a:gd name="T3" fmla="*/ 249 h 286"/>
                <a:gd name="T4" fmla="*/ 201 w 201"/>
                <a:gd name="T5" fmla="*/ 141 h 286"/>
                <a:gd name="T6" fmla="*/ 104 w 201"/>
                <a:gd name="T7" fmla="*/ 0 h 286"/>
                <a:gd name="T8" fmla="*/ 27 w 201"/>
                <a:gd name="T9" fmla="*/ 38 h 286"/>
                <a:gd name="T10" fmla="*/ 0 w 201"/>
                <a:gd name="T11" fmla="*/ 148 h 286"/>
                <a:gd name="T12" fmla="*/ 99 w 201"/>
                <a:gd name="T13" fmla="*/ 286 h 286"/>
                <a:gd name="T14" fmla="*/ 102 w 201"/>
                <a:gd name="T15" fmla="*/ 47 h 286"/>
                <a:gd name="T16" fmla="*/ 139 w 201"/>
                <a:gd name="T17" fmla="*/ 143 h 286"/>
                <a:gd name="T18" fmla="*/ 101 w 201"/>
                <a:gd name="T19" fmla="*/ 240 h 286"/>
                <a:gd name="T20" fmla="*/ 62 w 201"/>
                <a:gd name="T21" fmla="*/ 146 h 286"/>
                <a:gd name="T22" fmla="*/ 102 w 201"/>
                <a:gd name="T23" fmla="*/ 47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1" h="286">
                  <a:moveTo>
                    <a:pt x="99" y="286"/>
                  </a:moveTo>
                  <a:cubicBezTo>
                    <a:pt x="132" y="286"/>
                    <a:pt x="157" y="274"/>
                    <a:pt x="174" y="249"/>
                  </a:cubicBezTo>
                  <a:cubicBezTo>
                    <a:pt x="192" y="224"/>
                    <a:pt x="201" y="188"/>
                    <a:pt x="201" y="141"/>
                  </a:cubicBezTo>
                  <a:cubicBezTo>
                    <a:pt x="201" y="47"/>
                    <a:pt x="169" y="0"/>
                    <a:pt x="104" y="0"/>
                  </a:cubicBezTo>
                  <a:cubicBezTo>
                    <a:pt x="70" y="0"/>
                    <a:pt x="45" y="13"/>
                    <a:pt x="27" y="38"/>
                  </a:cubicBezTo>
                  <a:cubicBezTo>
                    <a:pt x="9" y="63"/>
                    <a:pt x="0" y="100"/>
                    <a:pt x="0" y="148"/>
                  </a:cubicBezTo>
                  <a:cubicBezTo>
                    <a:pt x="0" y="240"/>
                    <a:pt x="33" y="286"/>
                    <a:pt x="99" y="286"/>
                  </a:cubicBezTo>
                  <a:close/>
                  <a:moveTo>
                    <a:pt x="102" y="47"/>
                  </a:moveTo>
                  <a:cubicBezTo>
                    <a:pt x="126" y="47"/>
                    <a:pt x="139" y="79"/>
                    <a:pt x="139" y="143"/>
                  </a:cubicBezTo>
                  <a:cubicBezTo>
                    <a:pt x="139" y="207"/>
                    <a:pt x="126" y="240"/>
                    <a:pt x="101" y="240"/>
                  </a:cubicBezTo>
                  <a:cubicBezTo>
                    <a:pt x="75" y="240"/>
                    <a:pt x="62" y="208"/>
                    <a:pt x="62" y="146"/>
                  </a:cubicBezTo>
                  <a:cubicBezTo>
                    <a:pt x="62" y="80"/>
                    <a:pt x="75" y="47"/>
                    <a:pt x="102"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63" name="Freeform 13"/>
            <p:cNvSpPr>
              <a:spLocks/>
            </p:cNvSpPr>
            <p:nvPr/>
          </p:nvSpPr>
          <p:spPr bwMode="auto">
            <a:xfrm>
              <a:off x="-5262563" y="-2738437"/>
              <a:ext cx="450850" cy="1063625"/>
            </a:xfrm>
            <a:custGeom>
              <a:avLst/>
              <a:gdLst>
                <a:gd name="T0" fmla="*/ 33 w 120"/>
                <a:gd name="T1" fmla="*/ 85 h 283"/>
                <a:gd name="T2" fmla="*/ 47 w 120"/>
                <a:gd name="T3" fmla="*/ 77 h 283"/>
                <a:gd name="T4" fmla="*/ 59 w 120"/>
                <a:gd name="T5" fmla="*/ 69 h 283"/>
                <a:gd name="T6" fmla="*/ 59 w 120"/>
                <a:gd name="T7" fmla="*/ 283 h 283"/>
                <a:gd name="T8" fmla="*/ 120 w 120"/>
                <a:gd name="T9" fmla="*/ 283 h 283"/>
                <a:gd name="T10" fmla="*/ 120 w 120"/>
                <a:gd name="T11" fmla="*/ 0 h 283"/>
                <a:gd name="T12" fmla="*/ 83 w 120"/>
                <a:gd name="T13" fmla="*/ 0 h 283"/>
                <a:gd name="T14" fmla="*/ 45 w 120"/>
                <a:gd name="T15" fmla="*/ 24 h 283"/>
                <a:gd name="T16" fmla="*/ 0 w 120"/>
                <a:gd name="T17" fmla="*/ 42 h 283"/>
                <a:gd name="T18" fmla="*/ 0 w 120"/>
                <a:gd name="T19" fmla="*/ 93 h 283"/>
                <a:gd name="T20" fmla="*/ 17 w 120"/>
                <a:gd name="T21" fmla="*/ 90 h 283"/>
                <a:gd name="T22" fmla="*/ 33 w 120"/>
                <a:gd name="T23" fmla="*/ 85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0" h="283">
                  <a:moveTo>
                    <a:pt x="33" y="85"/>
                  </a:moveTo>
                  <a:cubicBezTo>
                    <a:pt x="38" y="82"/>
                    <a:pt x="43" y="80"/>
                    <a:pt x="47" y="77"/>
                  </a:cubicBezTo>
                  <a:cubicBezTo>
                    <a:pt x="52" y="75"/>
                    <a:pt x="56" y="72"/>
                    <a:pt x="59" y="69"/>
                  </a:cubicBezTo>
                  <a:cubicBezTo>
                    <a:pt x="59" y="283"/>
                    <a:pt x="59" y="283"/>
                    <a:pt x="59" y="283"/>
                  </a:cubicBezTo>
                  <a:cubicBezTo>
                    <a:pt x="120" y="283"/>
                    <a:pt x="120" y="283"/>
                    <a:pt x="120" y="283"/>
                  </a:cubicBezTo>
                  <a:cubicBezTo>
                    <a:pt x="120" y="0"/>
                    <a:pt x="120" y="0"/>
                    <a:pt x="120" y="0"/>
                  </a:cubicBezTo>
                  <a:cubicBezTo>
                    <a:pt x="83" y="0"/>
                    <a:pt x="83" y="0"/>
                    <a:pt x="83" y="0"/>
                  </a:cubicBezTo>
                  <a:cubicBezTo>
                    <a:pt x="72" y="9"/>
                    <a:pt x="59" y="17"/>
                    <a:pt x="45" y="24"/>
                  </a:cubicBezTo>
                  <a:cubicBezTo>
                    <a:pt x="31" y="31"/>
                    <a:pt x="16" y="37"/>
                    <a:pt x="0" y="42"/>
                  </a:cubicBezTo>
                  <a:cubicBezTo>
                    <a:pt x="0" y="93"/>
                    <a:pt x="0" y="93"/>
                    <a:pt x="0" y="93"/>
                  </a:cubicBezTo>
                  <a:cubicBezTo>
                    <a:pt x="6" y="93"/>
                    <a:pt x="11" y="92"/>
                    <a:pt x="17" y="90"/>
                  </a:cubicBezTo>
                  <a:cubicBezTo>
                    <a:pt x="22" y="89"/>
                    <a:pt x="27" y="87"/>
                    <a:pt x="33"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64" name="Freeform 14"/>
            <p:cNvSpPr>
              <a:spLocks noEditPoints="1"/>
            </p:cNvSpPr>
            <p:nvPr/>
          </p:nvSpPr>
          <p:spPr bwMode="auto">
            <a:xfrm>
              <a:off x="-4446588" y="239713"/>
              <a:ext cx="755650" cy="1076325"/>
            </a:xfrm>
            <a:custGeom>
              <a:avLst/>
              <a:gdLst>
                <a:gd name="T0" fmla="*/ 104 w 201"/>
                <a:gd name="T1" fmla="*/ 0 h 286"/>
                <a:gd name="T2" fmla="*/ 27 w 201"/>
                <a:gd name="T3" fmla="*/ 38 h 286"/>
                <a:gd name="T4" fmla="*/ 0 w 201"/>
                <a:gd name="T5" fmla="*/ 148 h 286"/>
                <a:gd name="T6" fmla="*/ 99 w 201"/>
                <a:gd name="T7" fmla="*/ 286 h 286"/>
                <a:gd name="T8" fmla="*/ 174 w 201"/>
                <a:gd name="T9" fmla="*/ 249 h 286"/>
                <a:gd name="T10" fmla="*/ 201 w 201"/>
                <a:gd name="T11" fmla="*/ 141 h 286"/>
                <a:gd name="T12" fmla="*/ 104 w 201"/>
                <a:gd name="T13" fmla="*/ 0 h 286"/>
                <a:gd name="T14" fmla="*/ 101 w 201"/>
                <a:gd name="T15" fmla="*/ 240 h 286"/>
                <a:gd name="T16" fmla="*/ 62 w 201"/>
                <a:gd name="T17" fmla="*/ 146 h 286"/>
                <a:gd name="T18" fmla="*/ 101 w 201"/>
                <a:gd name="T19" fmla="*/ 47 h 286"/>
                <a:gd name="T20" fmla="*/ 138 w 201"/>
                <a:gd name="T21" fmla="*/ 143 h 286"/>
                <a:gd name="T22" fmla="*/ 101 w 201"/>
                <a:gd name="T23" fmla="*/ 24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1" h="286">
                  <a:moveTo>
                    <a:pt x="104" y="0"/>
                  </a:moveTo>
                  <a:cubicBezTo>
                    <a:pt x="70" y="0"/>
                    <a:pt x="44" y="13"/>
                    <a:pt x="27" y="38"/>
                  </a:cubicBezTo>
                  <a:cubicBezTo>
                    <a:pt x="9" y="63"/>
                    <a:pt x="0" y="100"/>
                    <a:pt x="0" y="148"/>
                  </a:cubicBezTo>
                  <a:cubicBezTo>
                    <a:pt x="0" y="240"/>
                    <a:pt x="33" y="286"/>
                    <a:pt x="99" y="286"/>
                  </a:cubicBezTo>
                  <a:cubicBezTo>
                    <a:pt x="131" y="286"/>
                    <a:pt x="157" y="274"/>
                    <a:pt x="174" y="249"/>
                  </a:cubicBezTo>
                  <a:cubicBezTo>
                    <a:pt x="192" y="224"/>
                    <a:pt x="201" y="188"/>
                    <a:pt x="201" y="141"/>
                  </a:cubicBezTo>
                  <a:cubicBezTo>
                    <a:pt x="201" y="47"/>
                    <a:pt x="168" y="0"/>
                    <a:pt x="104" y="0"/>
                  </a:cubicBezTo>
                  <a:close/>
                  <a:moveTo>
                    <a:pt x="101" y="240"/>
                  </a:moveTo>
                  <a:cubicBezTo>
                    <a:pt x="75" y="240"/>
                    <a:pt x="62" y="209"/>
                    <a:pt x="62" y="146"/>
                  </a:cubicBezTo>
                  <a:cubicBezTo>
                    <a:pt x="62" y="80"/>
                    <a:pt x="75" y="47"/>
                    <a:pt x="101" y="47"/>
                  </a:cubicBezTo>
                  <a:cubicBezTo>
                    <a:pt x="126" y="47"/>
                    <a:pt x="138" y="79"/>
                    <a:pt x="138" y="143"/>
                  </a:cubicBezTo>
                  <a:cubicBezTo>
                    <a:pt x="138" y="208"/>
                    <a:pt x="126" y="240"/>
                    <a:pt x="101" y="2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65" name="Freeform 15"/>
            <p:cNvSpPr>
              <a:spLocks/>
            </p:cNvSpPr>
            <p:nvPr/>
          </p:nvSpPr>
          <p:spPr bwMode="auto">
            <a:xfrm>
              <a:off x="-2608263" y="-1249362"/>
              <a:ext cx="450850" cy="1060450"/>
            </a:xfrm>
            <a:custGeom>
              <a:avLst/>
              <a:gdLst>
                <a:gd name="T0" fmla="*/ 120 w 120"/>
                <a:gd name="T1" fmla="*/ 282 h 282"/>
                <a:gd name="T2" fmla="*/ 120 w 120"/>
                <a:gd name="T3" fmla="*/ 0 h 282"/>
                <a:gd name="T4" fmla="*/ 83 w 120"/>
                <a:gd name="T5" fmla="*/ 0 h 282"/>
                <a:gd name="T6" fmla="*/ 45 w 120"/>
                <a:gd name="T7" fmla="*/ 23 h 282"/>
                <a:gd name="T8" fmla="*/ 0 w 120"/>
                <a:gd name="T9" fmla="*/ 41 h 282"/>
                <a:gd name="T10" fmla="*/ 0 w 120"/>
                <a:gd name="T11" fmla="*/ 92 h 282"/>
                <a:gd name="T12" fmla="*/ 17 w 120"/>
                <a:gd name="T13" fmla="*/ 89 h 282"/>
                <a:gd name="T14" fmla="*/ 33 w 120"/>
                <a:gd name="T15" fmla="*/ 84 h 282"/>
                <a:gd name="T16" fmla="*/ 47 w 120"/>
                <a:gd name="T17" fmla="*/ 77 h 282"/>
                <a:gd name="T18" fmla="*/ 59 w 120"/>
                <a:gd name="T19" fmla="*/ 68 h 282"/>
                <a:gd name="T20" fmla="*/ 59 w 120"/>
                <a:gd name="T21" fmla="*/ 282 h 282"/>
                <a:gd name="T22" fmla="*/ 120 w 120"/>
                <a:gd name="T23" fmla="*/ 28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0" h="282">
                  <a:moveTo>
                    <a:pt x="120" y="282"/>
                  </a:moveTo>
                  <a:cubicBezTo>
                    <a:pt x="120" y="0"/>
                    <a:pt x="120" y="0"/>
                    <a:pt x="120" y="0"/>
                  </a:cubicBezTo>
                  <a:cubicBezTo>
                    <a:pt x="83" y="0"/>
                    <a:pt x="83" y="0"/>
                    <a:pt x="83" y="0"/>
                  </a:cubicBezTo>
                  <a:cubicBezTo>
                    <a:pt x="72" y="8"/>
                    <a:pt x="59" y="16"/>
                    <a:pt x="45" y="23"/>
                  </a:cubicBezTo>
                  <a:cubicBezTo>
                    <a:pt x="31" y="31"/>
                    <a:pt x="16" y="36"/>
                    <a:pt x="0" y="41"/>
                  </a:cubicBezTo>
                  <a:cubicBezTo>
                    <a:pt x="0" y="92"/>
                    <a:pt x="0" y="92"/>
                    <a:pt x="0" y="92"/>
                  </a:cubicBezTo>
                  <a:cubicBezTo>
                    <a:pt x="6" y="92"/>
                    <a:pt x="11" y="91"/>
                    <a:pt x="17" y="89"/>
                  </a:cubicBezTo>
                  <a:cubicBezTo>
                    <a:pt x="22" y="88"/>
                    <a:pt x="28" y="86"/>
                    <a:pt x="33" y="84"/>
                  </a:cubicBezTo>
                  <a:cubicBezTo>
                    <a:pt x="38" y="82"/>
                    <a:pt x="43" y="79"/>
                    <a:pt x="47" y="77"/>
                  </a:cubicBezTo>
                  <a:cubicBezTo>
                    <a:pt x="52" y="74"/>
                    <a:pt x="56" y="71"/>
                    <a:pt x="59" y="68"/>
                  </a:cubicBezTo>
                  <a:cubicBezTo>
                    <a:pt x="59" y="282"/>
                    <a:pt x="59" y="282"/>
                    <a:pt x="59" y="282"/>
                  </a:cubicBezTo>
                  <a:lnTo>
                    <a:pt x="120"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66" name="Freeform 16"/>
            <p:cNvSpPr>
              <a:spLocks noEditPoints="1"/>
            </p:cNvSpPr>
            <p:nvPr/>
          </p:nvSpPr>
          <p:spPr bwMode="auto">
            <a:xfrm>
              <a:off x="-2709863" y="239713"/>
              <a:ext cx="755650" cy="1076325"/>
            </a:xfrm>
            <a:custGeom>
              <a:avLst/>
              <a:gdLst>
                <a:gd name="T0" fmla="*/ 104 w 201"/>
                <a:gd name="T1" fmla="*/ 0 h 286"/>
                <a:gd name="T2" fmla="*/ 27 w 201"/>
                <a:gd name="T3" fmla="*/ 38 h 286"/>
                <a:gd name="T4" fmla="*/ 0 w 201"/>
                <a:gd name="T5" fmla="*/ 148 h 286"/>
                <a:gd name="T6" fmla="*/ 99 w 201"/>
                <a:gd name="T7" fmla="*/ 286 h 286"/>
                <a:gd name="T8" fmla="*/ 174 w 201"/>
                <a:gd name="T9" fmla="*/ 249 h 286"/>
                <a:gd name="T10" fmla="*/ 201 w 201"/>
                <a:gd name="T11" fmla="*/ 141 h 286"/>
                <a:gd name="T12" fmla="*/ 104 w 201"/>
                <a:gd name="T13" fmla="*/ 0 h 286"/>
                <a:gd name="T14" fmla="*/ 100 w 201"/>
                <a:gd name="T15" fmla="*/ 240 h 286"/>
                <a:gd name="T16" fmla="*/ 62 w 201"/>
                <a:gd name="T17" fmla="*/ 146 h 286"/>
                <a:gd name="T18" fmla="*/ 101 w 201"/>
                <a:gd name="T19" fmla="*/ 47 h 286"/>
                <a:gd name="T20" fmla="*/ 138 w 201"/>
                <a:gd name="T21" fmla="*/ 143 h 286"/>
                <a:gd name="T22" fmla="*/ 100 w 201"/>
                <a:gd name="T23" fmla="*/ 24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1" h="286">
                  <a:moveTo>
                    <a:pt x="104" y="0"/>
                  </a:moveTo>
                  <a:cubicBezTo>
                    <a:pt x="70" y="0"/>
                    <a:pt x="44" y="13"/>
                    <a:pt x="27" y="38"/>
                  </a:cubicBezTo>
                  <a:cubicBezTo>
                    <a:pt x="9" y="63"/>
                    <a:pt x="0" y="100"/>
                    <a:pt x="0" y="148"/>
                  </a:cubicBezTo>
                  <a:cubicBezTo>
                    <a:pt x="0" y="240"/>
                    <a:pt x="33" y="286"/>
                    <a:pt x="99" y="286"/>
                  </a:cubicBezTo>
                  <a:cubicBezTo>
                    <a:pt x="131" y="286"/>
                    <a:pt x="157" y="274"/>
                    <a:pt x="174" y="249"/>
                  </a:cubicBezTo>
                  <a:cubicBezTo>
                    <a:pt x="192" y="224"/>
                    <a:pt x="201" y="188"/>
                    <a:pt x="201" y="141"/>
                  </a:cubicBezTo>
                  <a:cubicBezTo>
                    <a:pt x="201" y="47"/>
                    <a:pt x="168" y="0"/>
                    <a:pt x="104" y="0"/>
                  </a:cubicBezTo>
                  <a:close/>
                  <a:moveTo>
                    <a:pt x="100" y="240"/>
                  </a:moveTo>
                  <a:cubicBezTo>
                    <a:pt x="75" y="240"/>
                    <a:pt x="62" y="209"/>
                    <a:pt x="62" y="146"/>
                  </a:cubicBezTo>
                  <a:cubicBezTo>
                    <a:pt x="62" y="80"/>
                    <a:pt x="75" y="47"/>
                    <a:pt x="101" y="47"/>
                  </a:cubicBezTo>
                  <a:cubicBezTo>
                    <a:pt x="126" y="47"/>
                    <a:pt x="138" y="79"/>
                    <a:pt x="138" y="143"/>
                  </a:cubicBezTo>
                  <a:cubicBezTo>
                    <a:pt x="138" y="208"/>
                    <a:pt x="126" y="240"/>
                    <a:pt x="100" y="2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67" name="Freeform 17"/>
            <p:cNvSpPr>
              <a:spLocks noEditPoints="1"/>
            </p:cNvSpPr>
            <p:nvPr/>
          </p:nvSpPr>
          <p:spPr bwMode="auto">
            <a:xfrm>
              <a:off x="-2709863" y="-2732087"/>
              <a:ext cx="755650" cy="1076325"/>
            </a:xfrm>
            <a:custGeom>
              <a:avLst/>
              <a:gdLst>
                <a:gd name="T0" fmla="*/ 104 w 201"/>
                <a:gd name="T1" fmla="*/ 0 h 286"/>
                <a:gd name="T2" fmla="*/ 27 w 201"/>
                <a:gd name="T3" fmla="*/ 38 h 286"/>
                <a:gd name="T4" fmla="*/ 0 w 201"/>
                <a:gd name="T5" fmla="*/ 147 h 286"/>
                <a:gd name="T6" fmla="*/ 99 w 201"/>
                <a:gd name="T7" fmla="*/ 286 h 286"/>
                <a:gd name="T8" fmla="*/ 174 w 201"/>
                <a:gd name="T9" fmla="*/ 249 h 286"/>
                <a:gd name="T10" fmla="*/ 201 w 201"/>
                <a:gd name="T11" fmla="*/ 141 h 286"/>
                <a:gd name="T12" fmla="*/ 104 w 201"/>
                <a:gd name="T13" fmla="*/ 0 h 286"/>
                <a:gd name="T14" fmla="*/ 100 w 201"/>
                <a:gd name="T15" fmla="*/ 239 h 286"/>
                <a:gd name="T16" fmla="*/ 62 w 201"/>
                <a:gd name="T17" fmla="*/ 146 h 286"/>
                <a:gd name="T18" fmla="*/ 101 w 201"/>
                <a:gd name="T19" fmla="*/ 46 h 286"/>
                <a:gd name="T20" fmla="*/ 138 w 201"/>
                <a:gd name="T21" fmla="*/ 143 h 286"/>
                <a:gd name="T22" fmla="*/ 100 w 201"/>
                <a:gd name="T23" fmla="*/ 239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1" h="286">
                  <a:moveTo>
                    <a:pt x="104" y="0"/>
                  </a:moveTo>
                  <a:cubicBezTo>
                    <a:pt x="70" y="0"/>
                    <a:pt x="44" y="13"/>
                    <a:pt x="27" y="38"/>
                  </a:cubicBezTo>
                  <a:cubicBezTo>
                    <a:pt x="9" y="63"/>
                    <a:pt x="0" y="99"/>
                    <a:pt x="0" y="147"/>
                  </a:cubicBezTo>
                  <a:cubicBezTo>
                    <a:pt x="0" y="240"/>
                    <a:pt x="33" y="286"/>
                    <a:pt x="99" y="286"/>
                  </a:cubicBezTo>
                  <a:cubicBezTo>
                    <a:pt x="131" y="286"/>
                    <a:pt x="157" y="274"/>
                    <a:pt x="174" y="249"/>
                  </a:cubicBezTo>
                  <a:cubicBezTo>
                    <a:pt x="192" y="224"/>
                    <a:pt x="201" y="188"/>
                    <a:pt x="201" y="141"/>
                  </a:cubicBezTo>
                  <a:cubicBezTo>
                    <a:pt x="201" y="47"/>
                    <a:pt x="168" y="0"/>
                    <a:pt x="104" y="0"/>
                  </a:cubicBezTo>
                  <a:close/>
                  <a:moveTo>
                    <a:pt x="100" y="239"/>
                  </a:moveTo>
                  <a:cubicBezTo>
                    <a:pt x="75" y="239"/>
                    <a:pt x="62" y="208"/>
                    <a:pt x="62" y="146"/>
                  </a:cubicBezTo>
                  <a:cubicBezTo>
                    <a:pt x="62" y="80"/>
                    <a:pt x="75" y="46"/>
                    <a:pt x="101" y="46"/>
                  </a:cubicBezTo>
                  <a:cubicBezTo>
                    <a:pt x="126" y="46"/>
                    <a:pt x="138" y="79"/>
                    <a:pt x="138" y="143"/>
                  </a:cubicBezTo>
                  <a:cubicBezTo>
                    <a:pt x="138" y="207"/>
                    <a:pt x="126" y="239"/>
                    <a:pt x="100" y="2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69" name="Freeform 18"/>
            <p:cNvSpPr>
              <a:spLocks noEditPoints="1"/>
            </p:cNvSpPr>
            <p:nvPr/>
          </p:nvSpPr>
          <p:spPr bwMode="auto">
            <a:xfrm>
              <a:off x="-3592513" y="-1246187"/>
              <a:ext cx="755650" cy="1076325"/>
            </a:xfrm>
            <a:custGeom>
              <a:avLst/>
              <a:gdLst>
                <a:gd name="T0" fmla="*/ 104 w 201"/>
                <a:gd name="T1" fmla="*/ 0 h 286"/>
                <a:gd name="T2" fmla="*/ 27 w 201"/>
                <a:gd name="T3" fmla="*/ 38 h 286"/>
                <a:gd name="T4" fmla="*/ 0 w 201"/>
                <a:gd name="T5" fmla="*/ 148 h 286"/>
                <a:gd name="T6" fmla="*/ 99 w 201"/>
                <a:gd name="T7" fmla="*/ 286 h 286"/>
                <a:gd name="T8" fmla="*/ 175 w 201"/>
                <a:gd name="T9" fmla="*/ 249 h 286"/>
                <a:gd name="T10" fmla="*/ 201 w 201"/>
                <a:gd name="T11" fmla="*/ 141 h 286"/>
                <a:gd name="T12" fmla="*/ 104 w 201"/>
                <a:gd name="T13" fmla="*/ 0 h 286"/>
                <a:gd name="T14" fmla="*/ 101 w 201"/>
                <a:gd name="T15" fmla="*/ 240 h 286"/>
                <a:gd name="T16" fmla="*/ 62 w 201"/>
                <a:gd name="T17" fmla="*/ 146 h 286"/>
                <a:gd name="T18" fmla="*/ 102 w 201"/>
                <a:gd name="T19" fmla="*/ 47 h 286"/>
                <a:gd name="T20" fmla="*/ 139 w 201"/>
                <a:gd name="T21" fmla="*/ 143 h 286"/>
                <a:gd name="T22" fmla="*/ 101 w 201"/>
                <a:gd name="T23" fmla="*/ 24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1" h="286">
                  <a:moveTo>
                    <a:pt x="104" y="0"/>
                  </a:moveTo>
                  <a:cubicBezTo>
                    <a:pt x="71" y="0"/>
                    <a:pt x="45" y="13"/>
                    <a:pt x="27" y="38"/>
                  </a:cubicBezTo>
                  <a:cubicBezTo>
                    <a:pt x="9" y="63"/>
                    <a:pt x="0" y="100"/>
                    <a:pt x="0" y="148"/>
                  </a:cubicBezTo>
                  <a:cubicBezTo>
                    <a:pt x="0" y="240"/>
                    <a:pt x="33" y="286"/>
                    <a:pt x="99" y="286"/>
                  </a:cubicBezTo>
                  <a:cubicBezTo>
                    <a:pt x="132" y="286"/>
                    <a:pt x="157" y="274"/>
                    <a:pt x="175" y="249"/>
                  </a:cubicBezTo>
                  <a:cubicBezTo>
                    <a:pt x="192" y="224"/>
                    <a:pt x="201" y="188"/>
                    <a:pt x="201" y="141"/>
                  </a:cubicBezTo>
                  <a:cubicBezTo>
                    <a:pt x="201" y="47"/>
                    <a:pt x="169" y="0"/>
                    <a:pt x="104" y="0"/>
                  </a:cubicBezTo>
                  <a:close/>
                  <a:moveTo>
                    <a:pt x="101" y="240"/>
                  </a:moveTo>
                  <a:cubicBezTo>
                    <a:pt x="75" y="240"/>
                    <a:pt x="62" y="208"/>
                    <a:pt x="62" y="146"/>
                  </a:cubicBezTo>
                  <a:cubicBezTo>
                    <a:pt x="62" y="80"/>
                    <a:pt x="75" y="47"/>
                    <a:pt x="102" y="47"/>
                  </a:cubicBezTo>
                  <a:cubicBezTo>
                    <a:pt x="126" y="47"/>
                    <a:pt x="139" y="79"/>
                    <a:pt x="139" y="143"/>
                  </a:cubicBezTo>
                  <a:cubicBezTo>
                    <a:pt x="139" y="207"/>
                    <a:pt x="126" y="240"/>
                    <a:pt x="101" y="2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70" name="Freeform 19"/>
            <p:cNvSpPr>
              <a:spLocks noEditPoints="1"/>
            </p:cNvSpPr>
            <p:nvPr/>
          </p:nvSpPr>
          <p:spPr bwMode="auto">
            <a:xfrm>
              <a:off x="-1792288" y="239713"/>
              <a:ext cx="755650" cy="1076325"/>
            </a:xfrm>
            <a:custGeom>
              <a:avLst/>
              <a:gdLst>
                <a:gd name="T0" fmla="*/ 104 w 201"/>
                <a:gd name="T1" fmla="*/ 0 h 286"/>
                <a:gd name="T2" fmla="*/ 27 w 201"/>
                <a:gd name="T3" fmla="*/ 38 h 286"/>
                <a:gd name="T4" fmla="*/ 0 w 201"/>
                <a:gd name="T5" fmla="*/ 148 h 286"/>
                <a:gd name="T6" fmla="*/ 99 w 201"/>
                <a:gd name="T7" fmla="*/ 286 h 286"/>
                <a:gd name="T8" fmla="*/ 174 w 201"/>
                <a:gd name="T9" fmla="*/ 249 h 286"/>
                <a:gd name="T10" fmla="*/ 201 w 201"/>
                <a:gd name="T11" fmla="*/ 141 h 286"/>
                <a:gd name="T12" fmla="*/ 104 w 201"/>
                <a:gd name="T13" fmla="*/ 0 h 286"/>
                <a:gd name="T14" fmla="*/ 101 w 201"/>
                <a:gd name="T15" fmla="*/ 240 h 286"/>
                <a:gd name="T16" fmla="*/ 62 w 201"/>
                <a:gd name="T17" fmla="*/ 146 h 286"/>
                <a:gd name="T18" fmla="*/ 102 w 201"/>
                <a:gd name="T19" fmla="*/ 47 h 286"/>
                <a:gd name="T20" fmla="*/ 139 w 201"/>
                <a:gd name="T21" fmla="*/ 143 h 286"/>
                <a:gd name="T22" fmla="*/ 101 w 201"/>
                <a:gd name="T23" fmla="*/ 24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1" h="286">
                  <a:moveTo>
                    <a:pt x="104" y="0"/>
                  </a:moveTo>
                  <a:cubicBezTo>
                    <a:pt x="70" y="0"/>
                    <a:pt x="45" y="13"/>
                    <a:pt x="27" y="38"/>
                  </a:cubicBezTo>
                  <a:cubicBezTo>
                    <a:pt x="9" y="63"/>
                    <a:pt x="0" y="100"/>
                    <a:pt x="0" y="148"/>
                  </a:cubicBezTo>
                  <a:cubicBezTo>
                    <a:pt x="0" y="240"/>
                    <a:pt x="33" y="286"/>
                    <a:pt x="99" y="286"/>
                  </a:cubicBezTo>
                  <a:cubicBezTo>
                    <a:pt x="132" y="286"/>
                    <a:pt x="157" y="274"/>
                    <a:pt x="174" y="249"/>
                  </a:cubicBezTo>
                  <a:cubicBezTo>
                    <a:pt x="192" y="224"/>
                    <a:pt x="201" y="188"/>
                    <a:pt x="201" y="141"/>
                  </a:cubicBezTo>
                  <a:cubicBezTo>
                    <a:pt x="201" y="47"/>
                    <a:pt x="169" y="0"/>
                    <a:pt x="104" y="0"/>
                  </a:cubicBezTo>
                  <a:close/>
                  <a:moveTo>
                    <a:pt x="101" y="240"/>
                  </a:moveTo>
                  <a:cubicBezTo>
                    <a:pt x="75" y="240"/>
                    <a:pt x="62" y="209"/>
                    <a:pt x="62" y="146"/>
                  </a:cubicBezTo>
                  <a:cubicBezTo>
                    <a:pt x="62" y="80"/>
                    <a:pt x="75" y="47"/>
                    <a:pt x="102" y="47"/>
                  </a:cubicBezTo>
                  <a:cubicBezTo>
                    <a:pt x="126" y="47"/>
                    <a:pt x="139" y="79"/>
                    <a:pt x="139" y="143"/>
                  </a:cubicBezTo>
                  <a:cubicBezTo>
                    <a:pt x="139" y="208"/>
                    <a:pt x="126" y="240"/>
                    <a:pt x="101" y="2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grpSp>
      <p:grpSp>
        <p:nvGrpSpPr>
          <p:cNvPr id="71" name="Group 70"/>
          <p:cNvGrpSpPr/>
          <p:nvPr/>
        </p:nvGrpSpPr>
        <p:grpSpPr>
          <a:xfrm>
            <a:off x="8900478" y="2410143"/>
            <a:ext cx="2697480" cy="2743200"/>
            <a:chOff x="7132638" y="1668463"/>
            <a:chExt cx="2240280" cy="2286000"/>
          </a:xfrm>
        </p:grpSpPr>
        <p:sp>
          <p:nvSpPr>
            <p:cNvPr id="72" name="Rectangle 71"/>
            <p:cNvSpPr/>
            <p:nvPr/>
          </p:nvSpPr>
          <p:spPr>
            <a:xfrm>
              <a:off x="7132638" y="1668463"/>
              <a:ext cx="2240280" cy="2286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82880" tIns="91440" rtlCol="0" anchor="t"/>
            <a:lstStyle/>
            <a:p>
              <a:r>
                <a:rPr lang="en-US" sz="3000" dirty="0">
                  <a:solidFill>
                    <a:prstClr val="white"/>
                  </a:solidFill>
                  <a:latin typeface="Segoe UI Light"/>
                </a:rPr>
                <a:t>Analytics</a:t>
              </a:r>
            </a:p>
          </p:txBody>
        </p:sp>
        <p:grpSp>
          <p:nvGrpSpPr>
            <p:cNvPr id="73" name="Group 72"/>
            <p:cNvGrpSpPr/>
            <p:nvPr/>
          </p:nvGrpSpPr>
          <p:grpSpPr>
            <a:xfrm>
              <a:off x="8286751" y="3142109"/>
              <a:ext cx="846026" cy="636741"/>
              <a:chOff x="15319375" y="-157163"/>
              <a:chExt cx="2720976" cy="2047876"/>
            </a:xfrm>
            <a:solidFill>
              <a:schemeClr val="bg1"/>
            </a:solidFill>
          </p:grpSpPr>
          <p:sp>
            <p:nvSpPr>
              <p:cNvPr id="74" name="Freeform 12"/>
              <p:cNvSpPr>
                <a:spLocks/>
              </p:cNvSpPr>
              <p:nvPr/>
            </p:nvSpPr>
            <p:spPr bwMode="auto">
              <a:xfrm>
                <a:off x="16271875" y="1343025"/>
                <a:ext cx="222250" cy="547688"/>
              </a:xfrm>
              <a:custGeom>
                <a:avLst/>
                <a:gdLst>
                  <a:gd name="T0" fmla="*/ 0 w 140"/>
                  <a:gd name="T1" fmla="*/ 0 h 345"/>
                  <a:gd name="T2" fmla="*/ 140 w 140"/>
                  <a:gd name="T3" fmla="*/ 0 h 345"/>
                  <a:gd name="T4" fmla="*/ 140 w 140"/>
                  <a:gd name="T5" fmla="*/ 345 h 345"/>
                  <a:gd name="T6" fmla="*/ 0 w 140"/>
                  <a:gd name="T7" fmla="*/ 345 h 345"/>
                  <a:gd name="T8" fmla="*/ 0 w 140"/>
                  <a:gd name="T9" fmla="*/ 0 h 345"/>
                  <a:gd name="T10" fmla="*/ 0 w 140"/>
                  <a:gd name="T11" fmla="*/ 0 h 345"/>
                </a:gdLst>
                <a:ahLst/>
                <a:cxnLst>
                  <a:cxn ang="0">
                    <a:pos x="T0" y="T1"/>
                  </a:cxn>
                  <a:cxn ang="0">
                    <a:pos x="T2" y="T3"/>
                  </a:cxn>
                  <a:cxn ang="0">
                    <a:pos x="T4" y="T5"/>
                  </a:cxn>
                  <a:cxn ang="0">
                    <a:pos x="T6" y="T7"/>
                  </a:cxn>
                  <a:cxn ang="0">
                    <a:pos x="T8" y="T9"/>
                  </a:cxn>
                  <a:cxn ang="0">
                    <a:pos x="T10" y="T11"/>
                  </a:cxn>
                </a:cxnLst>
                <a:rect l="0" t="0" r="r" b="b"/>
                <a:pathLst>
                  <a:path w="140" h="345">
                    <a:moveTo>
                      <a:pt x="0" y="0"/>
                    </a:moveTo>
                    <a:lnTo>
                      <a:pt x="140" y="0"/>
                    </a:lnTo>
                    <a:lnTo>
                      <a:pt x="140" y="345"/>
                    </a:lnTo>
                    <a:lnTo>
                      <a:pt x="0" y="3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75" name="Freeform 13"/>
              <p:cNvSpPr>
                <a:spLocks/>
              </p:cNvSpPr>
              <p:nvPr/>
            </p:nvSpPr>
            <p:spPr bwMode="auto">
              <a:xfrm>
                <a:off x="15955963" y="411162"/>
                <a:ext cx="225425" cy="1479551"/>
              </a:xfrm>
              <a:custGeom>
                <a:avLst/>
                <a:gdLst>
                  <a:gd name="T0" fmla="*/ 0 w 142"/>
                  <a:gd name="T1" fmla="*/ 0 h 932"/>
                  <a:gd name="T2" fmla="*/ 142 w 142"/>
                  <a:gd name="T3" fmla="*/ 0 h 932"/>
                  <a:gd name="T4" fmla="*/ 142 w 142"/>
                  <a:gd name="T5" fmla="*/ 932 h 932"/>
                  <a:gd name="T6" fmla="*/ 0 w 142"/>
                  <a:gd name="T7" fmla="*/ 932 h 932"/>
                  <a:gd name="T8" fmla="*/ 0 w 142"/>
                  <a:gd name="T9" fmla="*/ 0 h 932"/>
                  <a:gd name="T10" fmla="*/ 0 w 142"/>
                  <a:gd name="T11" fmla="*/ 0 h 932"/>
                </a:gdLst>
                <a:ahLst/>
                <a:cxnLst>
                  <a:cxn ang="0">
                    <a:pos x="T0" y="T1"/>
                  </a:cxn>
                  <a:cxn ang="0">
                    <a:pos x="T2" y="T3"/>
                  </a:cxn>
                  <a:cxn ang="0">
                    <a:pos x="T4" y="T5"/>
                  </a:cxn>
                  <a:cxn ang="0">
                    <a:pos x="T6" y="T7"/>
                  </a:cxn>
                  <a:cxn ang="0">
                    <a:pos x="T8" y="T9"/>
                  </a:cxn>
                  <a:cxn ang="0">
                    <a:pos x="T10" y="T11"/>
                  </a:cxn>
                </a:cxnLst>
                <a:rect l="0" t="0" r="r" b="b"/>
                <a:pathLst>
                  <a:path w="142" h="932">
                    <a:moveTo>
                      <a:pt x="0" y="0"/>
                    </a:moveTo>
                    <a:lnTo>
                      <a:pt x="142" y="0"/>
                    </a:lnTo>
                    <a:lnTo>
                      <a:pt x="142" y="932"/>
                    </a:lnTo>
                    <a:lnTo>
                      <a:pt x="0" y="93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76" name="Freeform 14"/>
              <p:cNvSpPr>
                <a:spLocks/>
              </p:cNvSpPr>
              <p:nvPr/>
            </p:nvSpPr>
            <p:spPr bwMode="auto">
              <a:xfrm>
                <a:off x="15636875" y="26987"/>
                <a:ext cx="220663" cy="1863726"/>
              </a:xfrm>
              <a:custGeom>
                <a:avLst/>
                <a:gdLst>
                  <a:gd name="T0" fmla="*/ 0 w 139"/>
                  <a:gd name="T1" fmla="*/ 0 h 1174"/>
                  <a:gd name="T2" fmla="*/ 139 w 139"/>
                  <a:gd name="T3" fmla="*/ 0 h 1174"/>
                  <a:gd name="T4" fmla="*/ 139 w 139"/>
                  <a:gd name="T5" fmla="*/ 1174 h 1174"/>
                  <a:gd name="T6" fmla="*/ 0 w 139"/>
                  <a:gd name="T7" fmla="*/ 1174 h 1174"/>
                  <a:gd name="T8" fmla="*/ 0 w 139"/>
                  <a:gd name="T9" fmla="*/ 0 h 1174"/>
                  <a:gd name="T10" fmla="*/ 0 w 139"/>
                  <a:gd name="T11" fmla="*/ 0 h 1174"/>
                </a:gdLst>
                <a:ahLst/>
                <a:cxnLst>
                  <a:cxn ang="0">
                    <a:pos x="T0" y="T1"/>
                  </a:cxn>
                  <a:cxn ang="0">
                    <a:pos x="T2" y="T3"/>
                  </a:cxn>
                  <a:cxn ang="0">
                    <a:pos x="T4" y="T5"/>
                  </a:cxn>
                  <a:cxn ang="0">
                    <a:pos x="T6" y="T7"/>
                  </a:cxn>
                  <a:cxn ang="0">
                    <a:pos x="T8" y="T9"/>
                  </a:cxn>
                  <a:cxn ang="0">
                    <a:pos x="T10" y="T11"/>
                  </a:cxn>
                </a:cxnLst>
                <a:rect l="0" t="0" r="r" b="b"/>
                <a:pathLst>
                  <a:path w="139" h="1174">
                    <a:moveTo>
                      <a:pt x="0" y="0"/>
                    </a:moveTo>
                    <a:lnTo>
                      <a:pt x="139" y="0"/>
                    </a:lnTo>
                    <a:lnTo>
                      <a:pt x="139" y="1174"/>
                    </a:lnTo>
                    <a:lnTo>
                      <a:pt x="0" y="1174"/>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77" name="Freeform 15"/>
              <p:cNvSpPr>
                <a:spLocks/>
              </p:cNvSpPr>
              <p:nvPr/>
            </p:nvSpPr>
            <p:spPr bwMode="auto">
              <a:xfrm>
                <a:off x="15319375" y="731837"/>
                <a:ext cx="222250" cy="1158876"/>
              </a:xfrm>
              <a:custGeom>
                <a:avLst/>
                <a:gdLst>
                  <a:gd name="T0" fmla="*/ 0 w 140"/>
                  <a:gd name="T1" fmla="*/ 0 h 730"/>
                  <a:gd name="T2" fmla="*/ 140 w 140"/>
                  <a:gd name="T3" fmla="*/ 0 h 730"/>
                  <a:gd name="T4" fmla="*/ 140 w 140"/>
                  <a:gd name="T5" fmla="*/ 730 h 730"/>
                  <a:gd name="T6" fmla="*/ 0 w 140"/>
                  <a:gd name="T7" fmla="*/ 730 h 730"/>
                  <a:gd name="T8" fmla="*/ 0 w 140"/>
                  <a:gd name="T9" fmla="*/ 0 h 730"/>
                  <a:gd name="T10" fmla="*/ 0 w 140"/>
                  <a:gd name="T11" fmla="*/ 0 h 730"/>
                </a:gdLst>
                <a:ahLst/>
                <a:cxnLst>
                  <a:cxn ang="0">
                    <a:pos x="T0" y="T1"/>
                  </a:cxn>
                  <a:cxn ang="0">
                    <a:pos x="T2" y="T3"/>
                  </a:cxn>
                  <a:cxn ang="0">
                    <a:pos x="T4" y="T5"/>
                  </a:cxn>
                  <a:cxn ang="0">
                    <a:pos x="T6" y="T7"/>
                  </a:cxn>
                  <a:cxn ang="0">
                    <a:pos x="T8" y="T9"/>
                  </a:cxn>
                  <a:cxn ang="0">
                    <a:pos x="T10" y="T11"/>
                  </a:cxn>
                </a:cxnLst>
                <a:rect l="0" t="0" r="r" b="b"/>
                <a:pathLst>
                  <a:path w="140" h="730">
                    <a:moveTo>
                      <a:pt x="0" y="0"/>
                    </a:moveTo>
                    <a:lnTo>
                      <a:pt x="140" y="0"/>
                    </a:lnTo>
                    <a:lnTo>
                      <a:pt x="140" y="730"/>
                    </a:lnTo>
                    <a:lnTo>
                      <a:pt x="0" y="73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78" name="Freeform 16"/>
              <p:cNvSpPr>
                <a:spLocks/>
              </p:cNvSpPr>
              <p:nvPr/>
            </p:nvSpPr>
            <p:spPr bwMode="auto">
              <a:xfrm>
                <a:off x="17048163" y="1452563"/>
                <a:ext cx="917575" cy="142875"/>
              </a:xfrm>
              <a:custGeom>
                <a:avLst/>
                <a:gdLst>
                  <a:gd name="T0" fmla="*/ 0 w 578"/>
                  <a:gd name="T1" fmla="*/ 0 h 90"/>
                  <a:gd name="T2" fmla="*/ 578 w 578"/>
                  <a:gd name="T3" fmla="*/ 0 h 90"/>
                  <a:gd name="T4" fmla="*/ 578 w 578"/>
                  <a:gd name="T5" fmla="*/ 90 h 90"/>
                  <a:gd name="T6" fmla="*/ 0 w 578"/>
                  <a:gd name="T7" fmla="*/ 90 h 90"/>
                  <a:gd name="T8" fmla="*/ 0 w 578"/>
                  <a:gd name="T9" fmla="*/ 0 h 90"/>
                  <a:gd name="T10" fmla="*/ 0 w 578"/>
                  <a:gd name="T11" fmla="*/ 0 h 90"/>
                </a:gdLst>
                <a:ahLst/>
                <a:cxnLst>
                  <a:cxn ang="0">
                    <a:pos x="T0" y="T1"/>
                  </a:cxn>
                  <a:cxn ang="0">
                    <a:pos x="T2" y="T3"/>
                  </a:cxn>
                  <a:cxn ang="0">
                    <a:pos x="T4" y="T5"/>
                  </a:cxn>
                  <a:cxn ang="0">
                    <a:pos x="T6" y="T7"/>
                  </a:cxn>
                  <a:cxn ang="0">
                    <a:pos x="T8" y="T9"/>
                  </a:cxn>
                  <a:cxn ang="0">
                    <a:pos x="T10" y="T11"/>
                  </a:cxn>
                </a:cxnLst>
                <a:rect l="0" t="0" r="r" b="b"/>
                <a:pathLst>
                  <a:path w="578" h="90">
                    <a:moveTo>
                      <a:pt x="0" y="0"/>
                    </a:moveTo>
                    <a:lnTo>
                      <a:pt x="578" y="0"/>
                    </a:lnTo>
                    <a:lnTo>
                      <a:pt x="578" y="90"/>
                    </a:lnTo>
                    <a:lnTo>
                      <a:pt x="0" y="9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79" name="Freeform 17"/>
              <p:cNvSpPr>
                <a:spLocks/>
              </p:cNvSpPr>
              <p:nvPr/>
            </p:nvSpPr>
            <p:spPr bwMode="auto">
              <a:xfrm>
                <a:off x="16754475" y="1452563"/>
                <a:ext cx="146050" cy="142875"/>
              </a:xfrm>
              <a:custGeom>
                <a:avLst/>
                <a:gdLst>
                  <a:gd name="T0" fmla="*/ 0 w 92"/>
                  <a:gd name="T1" fmla="*/ 0 h 90"/>
                  <a:gd name="T2" fmla="*/ 92 w 92"/>
                  <a:gd name="T3" fmla="*/ 0 h 90"/>
                  <a:gd name="T4" fmla="*/ 92 w 92"/>
                  <a:gd name="T5" fmla="*/ 90 h 90"/>
                  <a:gd name="T6" fmla="*/ 0 w 92"/>
                  <a:gd name="T7" fmla="*/ 90 h 90"/>
                  <a:gd name="T8" fmla="*/ 0 w 92"/>
                  <a:gd name="T9" fmla="*/ 0 h 90"/>
                  <a:gd name="T10" fmla="*/ 0 w 92"/>
                  <a:gd name="T11" fmla="*/ 0 h 90"/>
                </a:gdLst>
                <a:ahLst/>
                <a:cxnLst>
                  <a:cxn ang="0">
                    <a:pos x="T0" y="T1"/>
                  </a:cxn>
                  <a:cxn ang="0">
                    <a:pos x="T2" y="T3"/>
                  </a:cxn>
                  <a:cxn ang="0">
                    <a:pos x="T4" y="T5"/>
                  </a:cxn>
                  <a:cxn ang="0">
                    <a:pos x="T6" y="T7"/>
                  </a:cxn>
                  <a:cxn ang="0">
                    <a:pos x="T8" y="T9"/>
                  </a:cxn>
                  <a:cxn ang="0">
                    <a:pos x="T10" y="T11"/>
                  </a:cxn>
                </a:cxnLst>
                <a:rect l="0" t="0" r="r" b="b"/>
                <a:pathLst>
                  <a:path w="92" h="90">
                    <a:moveTo>
                      <a:pt x="0" y="0"/>
                    </a:moveTo>
                    <a:lnTo>
                      <a:pt x="92" y="0"/>
                    </a:lnTo>
                    <a:lnTo>
                      <a:pt x="92" y="90"/>
                    </a:lnTo>
                    <a:lnTo>
                      <a:pt x="0" y="9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80" name="Freeform 18"/>
              <p:cNvSpPr>
                <a:spLocks/>
              </p:cNvSpPr>
              <p:nvPr/>
            </p:nvSpPr>
            <p:spPr bwMode="auto">
              <a:xfrm>
                <a:off x="17048163" y="1751013"/>
                <a:ext cx="992188" cy="139700"/>
              </a:xfrm>
              <a:custGeom>
                <a:avLst/>
                <a:gdLst>
                  <a:gd name="T0" fmla="*/ 0 w 625"/>
                  <a:gd name="T1" fmla="*/ 0 h 88"/>
                  <a:gd name="T2" fmla="*/ 625 w 625"/>
                  <a:gd name="T3" fmla="*/ 0 h 88"/>
                  <a:gd name="T4" fmla="*/ 625 w 625"/>
                  <a:gd name="T5" fmla="*/ 88 h 88"/>
                  <a:gd name="T6" fmla="*/ 0 w 625"/>
                  <a:gd name="T7" fmla="*/ 88 h 88"/>
                  <a:gd name="T8" fmla="*/ 0 w 625"/>
                  <a:gd name="T9" fmla="*/ 0 h 88"/>
                  <a:gd name="T10" fmla="*/ 0 w 625"/>
                  <a:gd name="T11" fmla="*/ 0 h 88"/>
                </a:gdLst>
                <a:ahLst/>
                <a:cxnLst>
                  <a:cxn ang="0">
                    <a:pos x="T0" y="T1"/>
                  </a:cxn>
                  <a:cxn ang="0">
                    <a:pos x="T2" y="T3"/>
                  </a:cxn>
                  <a:cxn ang="0">
                    <a:pos x="T4" y="T5"/>
                  </a:cxn>
                  <a:cxn ang="0">
                    <a:pos x="T6" y="T7"/>
                  </a:cxn>
                  <a:cxn ang="0">
                    <a:pos x="T8" y="T9"/>
                  </a:cxn>
                  <a:cxn ang="0">
                    <a:pos x="T10" y="T11"/>
                  </a:cxn>
                </a:cxnLst>
                <a:rect l="0" t="0" r="r" b="b"/>
                <a:pathLst>
                  <a:path w="625" h="88">
                    <a:moveTo>
                      <a:pt x="0" y="0"/>
                    </a:moveTo>
                    <a:lnTo>
                      <a:pt x="625" y="0"/>
                    </a:lnTo>
                    <a:lnTo>
                      <a:pt x="625" y="88"/>
                    </a:lnTo>
                    <a:lnTo>
                      <a:pt x="0" y="88"/>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81" name="Freeform 19"/>
              <p:cNvSpPr>
                <a:spLocks/>
              </p:cNvSpPr>
              <p:nvPr/>
            </p:nvSpPr>
            <p:spPr bwMode="auto">
              <a:xfrm>
                <a:off x="16754475" y="1751013"/>
                <a:ext cx="146050" cy="139700"/>
              </a:xfrm>
              <a:custGeom>
                <a:avLst/>
                <a:gdLst>
                  <a:gd name="T0" fmla="*/ 0 w 92"/>
                  <a:gd name="T1" fmla="*/ 0 h 88"/>
                  <a:gd name="T2" fmla="*/ 92 w 92"/>
                  <a:gd name="T3" fmla="*/ 0 h 88"/>
                  <a:gd name="T4" fmla="*/ 92 w 92"/>
                  <a:gd name="T5" fmla="*/ 88 h 88"/>
                  <a:gd name="T6" fmla="*/ 0 w 92"/>
                  <a:gd name="T7" fmla="*/ 88 h 88"/>
                  <a:gd name="T8" fmla="*/ 0 w 92"/>
                  <a:gd name="T9" fmla="*/ 0 h 88"/>
                  <a:gd name="T10" fmla="*/ 0 w 92"/>
                  <a:gd name="T11" fmla="*/ 0 h 88"/>
                </a:gdLst>
                <a:ahLst/>
                <a:cxnLst>
                  <a:cxn ang="0">
                    <a:pos x="T0" y="T1"/>
                  </a:cxn>
                  <a:cxn ang="0">
                    <a:pos x="T2" y="T3"/>
                  </a:cxn>
                  <a:cxn ang="0">
                    <a:pos x="T4" y="T5"/>
                  </a:cxn>
                  <a:cxn ang="0">
                    <a:pos x="T6" y="T7"/>
                  </a:cxn>
                  <a:cxn ang="0">
                    <a:pos x="T8" y="T9"/>
                  </a:cxn>
                  <a:cxn ang="0">
                    <a:pos x="T10" y="T11"/>
                  </a:cxn>
                </a:cxnLst>
                <a:rect l="0" t="0" r="r" b="b"/>
                <a:pathLst>
                  <a:path w="92" h="88">
                    <a:moveTo>
                      <a:pt x="0" y="0"/>
                    </a:moveTo>
                    <a:lnTo>
                      <a:pt x="92" y="0"/>
                    </a:lnTo>
                    <a:lnTo>
                      <a:pt x="92" y="88"/>
                    </a:lnTo>
                    <a:lnTo>
                      <a:pt x="0" y="88"/>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82" name="Freeform 20"/>
              <p:cNvSpPr>
                <a:spLocks/>
              </p:cNvSpPr>
              <p:nvPr/>
            </p:nvSpPr>
            <p:spPr bwMode="auto">
              <a:xfrm>
                <a:off x="16425863" y="-6350"/>
                <a:ext cx="1265238" cy="1266826"/>
              </a:xfrm>
              <a:custGeom>
                <a:avLst/>
                <a:gdLst>
                  <a:gd name="T0" fmla="*/ 168 w 336"/>
                  <a:gd name="T1" fmla="*/ 0 h 336"/>
                  <a:gd name="T2" fmla="*/ 0 w 336"/>
                  <a:gd name="T3" fmla="*/ 168 h 336"/>
                  <a:gd name="T4" fmla="*/ 168 w 336"/>
                  <a:gd name="T5" fmla="*/ 336 h 336"/>
                  <a:gd name="T6" fmla="*/ 336 w 336"/>
                  <a:gd name="T7" fmla="*/ 168 h 336"/>
                  <a:gd name="T8" fmla="*/ 168 w 336"/>
                  <a:gd name="T9" fmla="*/ 168 h 336"/>
                  <a:gd name="T10" fmla="*/ 168 w 336"/>
                  <a:gd name="T11" fmla="*/ 0 h 336"/>
                </a:gdLst>
                <a:ahLst/>
                <a:cxnLst>
                  <a:cxn ang="0">
                    <a:pos x="T0" y="T1"/>
                  </a:cxn>
                  <a:cxn ang="0">
                    <a:pos x="T2" y="T3"/>
                  </a:cxn>
                  <a:cxn ang="0">
                    <a:pos x="T4" y="T5"/>
                  </a:cxn>
                  <a:cxn ang="0">
                    <a:pos x="T6" y="T7"/>
                  </a:cxn>
                  <a:cxn ang="0">
                    <a:pos x="T8" y="T9"/>
                  </a:cxn>
                  <a:cxn ang="0">
                    <a:pos x="T10" y="T11"/>
                  </a:cxn>
                </a:cxnLst>
                <a:rect l="0" t="0" r="r" b="b"/>
                <a:pathLst>
                  <a:path w="336" h="336">
                    <a:moveTo>
                      <a:pt x="168" y="0"/>
                    </a:moveTo>
                    <a:cubicBezTo>
                      <a:pt x="75" y="0"/>
                      <a:pt x="0" y="75"/>
                      <a:pt x="0" y="168"/>
                    </a:cubicBezTo>
                    <a:cubicBezTo>
                      <a:pt x="0" y="261"/>
                      <a:pt x="75" y="336"/>
                      <a:pt x="168" y="336"/>
                    </a:cubicBezTo>
                    <a:cubicBezTo>
                      <a:pt x="260" y="336"/>
                      <a:pt x="336" y="261"/>
                      <a:pt x="336" y="168"/>
                    </a:cubicBezTo>
                    <a:cubicBezTo>
                      <a:pt x="168" y="168"/>
                      <a:pt x="168" y="168"/>
                      <a:pt x="168" y="168"/>
                    </a:cubicBezTo>
                    <a:lnTo>
                      <a:pt x="1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83" name="Freeform 21"/>
              <p:cNvSpPr>
                <a:spLocks/>
              </p:cNvSpPr>
              <p:nvPr/>
            </p:nvSpPr>
            <p:spPr bwMode="auto">
              <a:xfrm>
                <a:off x="17210088" y="-157163"/>
                <a:ext cx="631825" cy="633413"/>
              </a:xfrm>
              <a:custGeom>
                <a:avLst/>
                <a:gdLst>
                  <a:gd name="T0" fmla="*/ 0 w 168"/>
                  <a:gd name="T1" fmla="*/ 0 h 168"/>
                  <a:gd name="T2" fmla="*/ 0 w 168"/>
                  <a:gd name="T3" fmla="*/ 168 h 168"/>
                  <a:gd name="T4" fmla="*/ 168 w 168"/>
                  <a:gd name="T5" fmla="*/ 168 h 168"/>
                  <a:gd name="T6" fmla="*/ 0 w 168"/>
                  <a:gd name="T7" fmla="*/ 0 h 168"/>
                </a:gdLst>
                <a:ahLst/>
                <a:cxnLst>
                  <a:cxn ang="0">
                    <a:pos x="T0" y="T1"/>
                  </a:cxn>
                  <a:cxn ang="0">
                    <a:pos x="T2" y="T3"/>
                  </a:cxn>
                  <a:cxn ang="0">
                    <a:pos x="T4" y="T5"/>
                  </a:cxn>
                  <a:cxn ang="0">
                    <a:pos x="T6" y="T7"/>
                  </a:cxn>
                </a:cxnLst>
                <a:rect l="0" t="0" r="r" b="b"/>
                <a:pathLst>
                  <a:path w="168" h="168">
                    <a:moveTo>
                      <a:pt x="0" y="0"/>
                    </a:moveTo>
                    <a:cubicBezTo>
                      <a:pt x="0" y="168"/>
                      <a:pt x="0" y="168"/>
                      <a:pt x="0" y="168"/>
                    </a:cubicBezTo>
                    <a:cubicBezTo>
                      <a:pt x="168" y="168"/>
                      <a:pt x="168" y="168"/>
                      <a:pt x="168" y="168"/>
                    </a:cubicBezTo>
                    <a:cubicBezTo>
                      <a:pt x="168" y="75"/>
                      <a:pt x="9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grpSp>
      </p:grpSp>
      <p:sp>
        <p:nvSpPr>
          <p:cNvPr id="84" name="Rectangle 83"/>
          <p:cNvSpPr/>
          <p:nvPr/>
        </p:nvSpPr>
        <p:spPr>
          <a:xfrm>
            <a:off x="677396" y="2410143"/>
            <a:ext cx="2697480" cy="27432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82880" tIns="91440" rtlCol="0" anchor="t"/>
          <a:lstStyle/>
          <a:p>
            <a:r>
              <a:rPr lang="en-US" sz="3000" dirty="0">
                <a:solidFill>
                  <a:prstClr val="white"/>
                </a:solidFill>
                <a:latin typeface="Segoe UI Light"/>
              </a:rPr>
              <a:t>Things</a:t>
            </a:r>
          </a:p>
        </p:txBody>
      </p:sp>
      <p:grpSp>
        <p:nvGrpSpPr>
          <p:cNvPr id="85" name="Group 84"/>
          <p:cNvGrpSpPr/>
          <p:nvPr/>
        </p:nvGrpSpPr>
        <p:grpSpPr>
          <a:xfrm>
            <a:off x="1694664" y="3902897"/>
            <a:ext cx="1479028" cy="1074176"/>
            <a:chOff x="1298424" y="3161217"/>
            <a:chExt cx="1479028" cy="1074176"/>
          </a:xfrm>
        </p:grpSpPr>
        <p:grpSp>
          <p:nvGrpSpPr>
            <p:cNvPr id="86" name="Group 85"/>
            <p:cNvGrpSpPr/>
            <p:nvPr/>
          </p:nvGrpSpPr>
          <p:grpSpPr>
            <a:xfrm>
              <a:off x="2409398" y="3573749"/>
              <a:ext cx="368054" cy="627179"/>
              <a:chOff x="14616113" y="-150813"/>
              <a:chExt cx="3616325" cy="6183313"/>
            </a:xfrm>
            <a:solidFill>
              <a:schemeClr val="bg1"/>
            </a:solidFill>
          </p:grpSpPr>
          <p:sp>
            <p:nvSpPr>
              <p:cNvPr id="96" name="Freeform 12"/>
              <p:cNvSpPr>
                <a:spLocks noEditPoints="1"/>
              </p:cNvSpPr>
              <p:nvPr/>
            </p:nvSpPr>
            <p:spPr bwMode="auto">
              <a:xfrm>
                <a:off x="14616113" y="-150813"/>
                <a:ext cx="3616325" cy="6183313"/>
              </a:xfrm>
              <a:custGeom>
                <a:avLst/>
                <a:gdLst>
                  <a:gd name="T0" fmla="*/ 899 w 961"/>
                  <a:gd name="T1" fmla="*/ 0 h 1646"/>
                  <a:gd name="T2" fmla="*/ 62 w 961"/>
                  <a:gd name="T3" fmla="*/ 0 h 1646"/>
                  <a:gd name="T4" fmla="*/ 0 w 961"/>
                  <a:gd name="T5" fmla="*/ 62 h 1646"/>
                  <a:gd name="T6" fmla="*/ 0 w 961"/>
                  <a:gd name="T7" fmla="*/ 1584 h 1646"/>
                  <a:gd name="T8" fmla="*/ 62 w 961"/>
                  <a:gd name="T9" fmla="*/ 1646 h 1646"/>
                  <a:gd name="T10" fmla="*/ 899 w 961"/>
                  <a:gd name="T11" fmla="*/ 1646 h 1646"/>
                  <a:gd name="T12" fmla="*/ 961 w 961"/>
                  <a:gd name="T13" fmla="*/ 1584 h 1646"/>
                  <a:gd name="T14" fmla="*/ 961 w 961"/>
                  <a:gd name="T15" fmla="*/ 62 h 1646"/>
                  <a:gd name="T16" fmla="*/ 899 w 961"/>
                  <a:gd name="T17" fmla="*/ 0 h 1646"/>
                  <a:gd name="T18" fmla="*/ 870 w 961"/>
                  <a:gd name="T19" fmla="*/ 1388 h 1646"/>
                  <a:gd name="T20" fmla="*/ 92 w 961"/>
                  <a:gd name="T21" fmla="*/ 1388 h 1646"/>
                  <a:gd name="T22" fmla="*/ 92 w 961"/>
                  <a:gd name="T23" fmla="*/ 91 h 1646"/>
                  <a:gd name="T24" fmla="*/ 870 w 961"/>
                  <a:gd name="T25" fmla="*/ 91 h 1646"/>
                  <a:gd name="T26" fmla="*/ 870 w 961"/>
                  <a:gd name="T27" fmla="*/ 1388 h 1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1" h="1646">
                    <a:moveTo>
                      <a:pt x="899" y="0"/>
                    </a:moveTo>
                    <a:cubicBezTo>
                      <a:pt x="62" y="0"/>
                      <a:pt x="62" y="0"/>
                      <a:pt x="62" y="0"/>
                    </a:cubicBezTo>
                    <a:cubicBezTo>
                      <a:pt x="28" y="0"/>
                      <a:pt x="0" y="28"/>
                      <a:pt x="0" y="62"/>
                    </a:cubicBezTo>
                    <a:cubicBezTo>
                      <a:pt x="0" y="1584"/>
                      <a:pt x="0" y="1584"/>
                      <a:pt x="0" y="1584"/>
                    </a:cubicBezTo>
                    <a:cubicBezTo>
                      <a:pt x="0" y="1618"/>
                      <a:pt x="28" y="1646"/>
                      <a:pt x="62" y="1646"/>
                    </a:cubicBezTo>
                    <a:cubicBezTo>
                      <a:pt x="899" y="1646"/>
                      <a:pt x="899" y="1646"/>
                      <a:pt x="899" y="1646"/>
                    </a:cubicBezTo>
                    <a:cubicBezTo>
                      <a:pt x="933" y="1646"/>
                      <a:pt x="961" y="1618"/>
                      <a:pt x="961" y="1584"/>
                    </a:cubicBezTo>
                    <a:cubicBezTo>
                      <a:pt x="961" y="62"/>
                      <a:pt x="961" y="62"/>
                      <a:pt x="961" y="62"/>
                    </a:cubicBezTo>
                    <a:cubicBezTo>
                      <a:pt x="961" y="28"/>
                      <a:pt x="933" y="0"/>
                      <a:pt x="899" y="0"/>
                    </a:cubicBezTo>
                    <a:close/>
                    <a:moveTo>
                      <a:pt x="870" y="1388"/>
                    </a:moveTo>
                    <a:cubicBezTo>
                      <a:pt x="92" y="1388"/>
                      <a:pt x="92" y="1388"/>
                      <a:pt x="92" y="1388"/>
                    </a:cubicBezTo>
                    <a:cubicBezTo>
                      <a:pt x="92" y="91"/>
                      <a:pt x="92" y="91"/>
                      <a:pt x="92" y="91"/>
                    </a:cubicBezTo>
                    <a:cubicBezTo>
                      <a:pt x="870" y="91"/>
                      <a:pt x="870" y="91"/>
                      <a:pt x="870" y="91"/>
                    </a:cubicBezTo>
                    <a:lnTo>
                      <a:pt x="870" y="13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98" name="Freeform 13"/>
              <p:cNvSpPr>
                <a:spLocks noEditPoints="1"/>
              </p:cNvSpPr>
              <p:nvPr/>
            </p:nvSpPr>
            <p:spPr bwMode="auto">
              <a:xfrm>
                <a:off x="14616113" y="-150813"/>
                <a:ext cx="3616325" cy="6183313"/>
              </a:xfrm>
              <a:custGeom>
                <a:avLst/>
                <a:gdLst>
                  <a:gd name="T0" fmla="*/ 899 w 961"/>
                  <a:gd name="T1" fmla="*/ 0 h 1646"/>
                  <a:gd name="T2" fmla="*/ 62 w 961"/>
                  <a:gd name="T3" fmla="*/ 0 h 1646"/>
                  <a:gd name="T4" fmla="*/ 0 w 961"/>
                  <a:gd name="T5" fmla="*/ 62 h 1646"/>
                  <a:gd name="T6" fmla="*/ 0 w 961"/>
                  <a:gd name="T7" fmla="*/ 1584 h 1646"/>
                  <a:gd name="T8" fmla="*/ 62 w 961"/>
                  <a:gd name="T9" fmla="*/ 1646 h 1646"/>
                  <a:gd name="T10" fmla="*/ 899 w 961"/>
                  <a:gd name="T11" fmla="*/ 1646 h 1646"/>
                  <a:gd name="T12" fmla="*/ 961 w 961"/>
                  <a:gd name="T13" fmla="*/ 1584 h 1646"/>
                  <a:gd name="T14" fmla="*/ 961 w 961"/>
                  <a:gd name="T15" fmla="*/ 62 h 1646"/>
                  <a:gd name="T16" fmla="*/ 899 w 961"/>
                  <a:gd name="T17" fmla="*/ 0 h 1646"/>
                  <a:gd name="T18" fmla="*/ 870 w 961"/>
                  <a:gd name="T19" fmla="*/ 1388 h 1646"/>
                  <a:gd name="T20" fmla="*/ 92 w 961"/>
                  <a:gd name="T21" fmla="*/ 1388 h 1646"/>
                  <a:gd name="T22" fmla="*/ 92 w 961"/>
                  <a:gd name="T23" fmla="*/ 91 h 1646"/>
                  <a:gd name="T24" fmla="*/ 870 w 961"/>
                  <a:gd name="T25" fmla="*/ 91 h 1646"/>
                  <a:gd name="T26" fmla="*/ 870 w 961"/>
                  <a:gd name="T27" fmla="*/ 1388 h 1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1" h="1646">
                    <a:moveTo>
                      <a:pt x="899" y="0"/>
                    </a:moveTo>
                    <a:cubicBezTo>
                      <a:pt x="62" y="0"/>
                      <a:pt x="62" y="0"/>
                      <a:pt x="62" y="0"/>
                    </a:cubicBezTo>
                    <a:cubicBezTo>
                      <a:pt x="28" y="0"/>
                      <a:pt x="0" y="28"/>
                      <a:pt x="0" y="62"/>
                    </a:cubicBezTo>
                    <a:cubicBezTo>
                      <a:pt x="0" y="1584"/>
                      <a:pt x="0" y="1584"/>
                      <a:pt x="0" y="1584"/>
                    </a:cubicBezTo>
                    <a:cubicBezTo>
                      <a:pt x="0" y="1618"/>
                      <a:pt x="28" y="1646"/>
                      <a:pt x="62" y="1646"/>
                    </a:cubicBezTo>
                    <a:cubicBezTo>
                      <a:pt x="899" y="1646"/>
                      <a:pt x="899" y="1646"/>
                      <a:pt x="899" y="1646"/>
                    </a:cubicBezTo>
                    <a:cubicBezTo>
                      <a:pt x="933" y="1646"/>
                      <a:pt x="961" y="1618"/>
                      <a:pt x="961" y="1584"/>
                    </a:cubicBezTo>
                    <a:cubicBezTo>
                      <a:pt x="961" y="62"/>
                      <a:pt x="961" y="62"/>
                      <a:pt x="961" y="62"/>
                    </a:cubicBezTo>
                    <a:cubicBezTo>
                      <a:pt x="961" y="28"/>
                      <a:pt x="933" y="0"/>
                      <a:pt x="899" y="0"/>
                    </a:cubicBezTo>
                    <a:close/>
                    <a:moveTo>
                      <a:pt x="870" y="1388"/>
                    </a:moveTo>
                    <a:cubicBezTo>
                      <a:pt x="92" y="1388"/>
                      <a:pt x="92" y="1388"/>
                      <a:pt x="92" y="1388"/>
                    </a:cubicBezTo>
                    <a:cubicBezTo>
                      <a:pt x="92" y="91"/>
                      <a:pt x="92" y="91"/>
                      <a:pt x="92" y="91"/>
                    </a:cubicBezTo>
                    <a:cubicBezTo>
                      <a:pt x="870" y="91"/>
                      <a:pt x="870" y="91"/>
                      <a:pt x="870" y="91"/>
                    </a:cubicBezTo>
                    <a:lnTo>
                      <a:pt x="870" y="13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100" name="Rectangle 14"/>
              <p:cNvSpPr>
                <a:spLocks noChangeArrowheads="1"/>
              </p:cNvSpPr>
              <p:nvPr/>
            </p:nvSpPr>
            <p:spPr bwMode="auto">
              <a:xfrm>
                <a:off x="15255876" y="776287"/>
                <a:ext cx="1504950" cy="1503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101" name="Rectangle 15"/>
              <p:cNvSpPr>
                <a:spLocks noChangeArrowheads="1"/>
              </p:cNvSpPr>
              <p:nvPr/>
            </p:nvSpPr>
            <p:spPr bwMode="auto">
              <a:xfrm>
                <a:off x="16919576" y="1606550"/>
                <a:ext cx="676275" cy="676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102" name="Rectangle 16"/>
              <p:cNvSpPr>
                <a:spLocks noChangeArrowheads="1"/>
              </p:cNvSpPr>
              <p:nvPr/>
            </p:nvSpPr>
            <p:spPr bwMode="auto">
              <a:xfrm>
                <a:off x="16919576" y="776287"/>
                <a:ext cx="676275" cy="673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103" name="Rectangle 17"/>
              <p:cNvSpPr>
                <a:spLocks noChangeArrowheads="1"/>
              </p:cNvSpPr>
              <p:nvPr/>
            </p:nvSpPr>
            <p:spPr bwMode="auto">
              <a:xfrm>
                <a:off x="16919576" y="3275012"/>
                <a:ext cx="676275" cy="673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104" name="Rectangle 18"/>
              <p:cNvSpPr>
                <a:spLocks noChangeArrowheads="1"/>
              </p:cNvSpPr>
              <p:nvPr/>
            </p:nvSpPr>
            <p:spPr bwMode="auto">
              <a:xfrm>
                <a:off x="16087726" y="3275012"/>
                <a:ext cx="673100" cy="673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105" name="Rectangle 19"/>
              <p:cNvSpPr>
                <a:spLocks noChangeArrowheads="1"/>
              </p:cNvSpPr>
              <p:nvPr/>
            </p:nvSpPr>
            <p:spPr bwMode="auto">
              <a:xfrm>
                <a:off x="15255876" y="3275012"/>
                <a:ext cx="673100" cy="673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106" name="Rectangle 20"/>
              <p:cNvSpPr>
                <a:spLocks noChangeArrowheads="1"/>
              </p:cNvSpPr>
              <p:nvPr/>
            </p:nvSpPr>
            <p:spPr bwMode="auto">
              <a:xfrm>
                <a:off x="15255876" y="2441575"/>
                <a:ext cx="673100" cy="671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107" name="Rectangle 21"/>
              <p:cNvSpPr>
                <a:spLocks noChangeArrowheads="1"/>
              </p:cNvSpPr>
              <p:nvPr/>
            </p:nvSpPr>
            <p:spPr bwMode="auto">
              <a:xfrm>
                <a:off x="16087726" y="2441575"/>
                <a:ext cx="673100" cy="671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108" name="Rectangle 22"/>
              <p:cNvSpPr>
                <a:spLocks noChangeArrowheads="1"/>
              </p:cNvSpPr>
              <p:nvPr/>
            </p:nvSpPr>
            <p:spPr bwMode="auto">
              <a:xfrm>
                <a:off x="16919576" y="2441575"/>
                <a:ext cx="676275" cy="671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109" name="Rectangle 23"/>
              <p:cNvSpPr>
                <a:spLocks noChangeArrowheads="1"/>
              </p:cNvSpPr>
              <p:nvPr/>
            </p:nvSpPr>
            <p:spPr bwMode="auto">
              <a:xfrm>
                <a:off x="16919576" y="4105275"/>
                <a:ext cx="676275" cy="673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110" name="Rectangle 24"/>
              <p:cNvSpPr>
                <a:spLocks noChangeArrowheads="1"/>
              </p:cNvSpPr>
              <p:nvPr/>
            </p:nvSpPr>
            <p:spPr bwMode="auto">
              <a:xfrm>
                <a:off x="16087726" y="4105275"/>
                <a:ext cx="673100" cy="673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111" name="Rectangle 25"/>
              <p:cNvSpPr>
                <a:spLocks noChangeArrowheads="1"/>
              </p:cNvSpPr>
              <p:nvPr/>
            </p:nvSpPr>
            <p:spPr bwMode="auto">
              <a:xfrm>
                <a:off x="15255876" y="4105275"/>
                <a:ext cx="673100" cy="673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grpSp>
        <p:grpSp>
          <p:nvGrpSpPr>
            <p:cNvPr id="87" name="Group 86"/>
            <p:cNvGrpSpPr/>
            <p:nvPr/>
          </p:nvGrpSpPr>
          <p:grpSpPr>
            <a:xfrm>
              <a:off x="1883055" y="3161217"/>
              <a:ext cx="676117" cy="537968"/>
              <a:chOff x="9264650" y="2112963"/>
              <a:chExt cx="3724275" cy="2973387"/>
            </a:xfrm>
            <a:solidFill>
              <a:schemeClr val="bg1"/>
            </a:solidFill>
          </p:grpSpPr>
          <p:sp>
            <p:nvSpPr>
              <p:cNvPr id="94" name="Freeform 29"/>
              <p:cNvSpPr>
                <a:spLocks noEditPoints="1"/>
              </p:cNvSpPr>
              <p:nvPr/>
            </p:nvSpPr>
            <p:spPr bwMode="auto">
              <a:xfrm>
                <a:off x="9264650" y="2390775"/>
                <a:ext cx="3724275" cy="2695575"/>
              </a:xfrm>
              <a:custGeom>
                <a:avLst/>
                <a:gdLst>
                  <a:gd name="T0" fmla="*/ 857 w 990"/>
                  <a:gd name="T1" fmla="*/ 0 h 716"/>
                  <a:gd name="T2" fmla="*/ 693 w 990"/>
                  <a:gd name="T3" fmla="*/ 0 h 716"/>
                  <a:gd name="T4" fmla="*/ 670 w 990"/>
                  <a:gd name="T5" fmla="*/ 9 h 716"/>
                  <a:gd name="T6" fmla="*/ 487 w 990"/>
                  <a:gd name="T7" fmla="*/ 188 h 716"/>
                  <a:gd name="T8" fmla="*/ 487 w 990"/>
                  <a:gd name="T9" fmla="*/ 142 h 716"/>
                  <a:gd name="T10" fmla="*/ 420 w 990"/>
                  <a:gd name="T11" fmla="*/ 75 h 716"/>
                  <a:gd name="T12" fmla="*/ 352 w 990"/>
                  <a:gd name="T13" fmla="*/ 142 h 716"/>
                  <a:gd name="T14" fmla="*/ 352 w 990"/>
                  <a:gd name="T15" fmla="*/ 319 h 716"/>
                  <a:gd name="T16" fmla="*/ 217 w 990"/>
                  <a:gd name="T17" fmla="*/ 450 h 716"/>
                  <a:gd name="T18" fmla="*/ 133 w 990"/>
                  <a:gd name="T19" fmla="*/ 450 h 716"/>
                  <a:gd name="T20" fmla="*/ 0 w 990"/>
                  <a:gd name="T21" fmla="*/ 583 h 716"/>
                  <a:gd name="T22" fmla="*/ 133 w 990"/>
                  <a:gd name="T23" fmla="*/ 716 h 716"/>
                  <a:gd name="T24" fmla="*/ 285 w 990"/>
                  <a:gd name="T25" fmla="*/ 716 h 716"/>
                  <a:gd name="T26" fmla="*/ 308 w 990"/>
                  <a:gd name="T27" fmla="*/ 707 h 716"/>
                  <a:gd name="T28" fmla="*/ 759 w 990"/>
                  <a:gd name="T29" fmla="*/ 266 h 716"/>
                  <a:gd name="T30" fmla="*/ 857 w 990"/>
                  <a:gd name="T31" fmla="*/ 266 h 716"/>
                  <a:gd name="T32" fmla="*/ 990 w 990"/>
                  <a:gd name="T33" fmla="*/ 133 h 716"/>
                  <a:gd name="T34" fmla="*/ 857 w 990"/>
                  <a:gd name="T35" fmla="*/ 0 h 716"/>
                  <a:gd name="T36" fmla="*/ 857 w 990"/>
                  <a:gd name="T37" fmla="*/ 202 h 716"/>
                  <a:gd name="T38" fmla="*/ 746 w 990"/>
                  <a:gd name="T39" fmla="*/ 202 h 716"/>
                  <a:gd name="T40" fmla="*/ 723 w 990"/>
                  <a:gd name="T41" fmla="*/ 211 h 716"/>
                  <a:gd name="T42" fmla="*/ 272 w 990"/>
                  <a:gd name="T43" fmla="*/ 652 h 716"/>
                  <a:gd name="T44" fmla="*/ 133 w 990"/>
                  <a:gd name="T45" fmla="*/ 652 h 716"/>
                  <a:gd name="T46" fmla="*/ 64 w 990"/>
                  <a:gd name="T47" fmla="*/ 583 h 716"/>
                  <a:gd name="T48" fmla="*/ 133 w 990"/>
                  <a:gd name="T49" fmla="*/ 514 h 716"/>
                  <a:gd name="T50" fmla="*/ 230 w 990"/>
                  <a:gd name="T51" fmla="*/ 514 h 716"/>
                  <a:gd name="T52" fmla="*/ 253 w 990"/>
                  <a:gd name="T53" fmla="*/ 505 h 716"/>
                  <a:gd name="T54" fmla="*/ 706 w 990"/>
                  <a:gd name="T55" fmla="*/ 64 h 716"/>
                  <a:gd name="T56" fmla="*/ 857 w 990"/>
                  <a:gd name="T57" fmla="*/ 64 h 716"/>
                  <a:gd name="T58" fmla="*/ 926 w 990"/>
                  <a:gd name="T59" fmla="*/ 133 h 716"/>
                  <a:gd name="T60" fmla="*/ 857 w 990"/>
                  <a:gd name="T61" fmla="*/ 202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90" h="716">
                    <a:moveTo>
                      <a:pt x="857" y="0"/>
                    </a:moveTo>
                    <a:cubicBezTo>
                      <a:pt x="693" y="0"/>
                      <a:pt x="693" y="0"/>
                      <a:pt x="693" y="0"/>
                    </a:cubicBezTo>
                    <a:cubicBezTo>
                      <a:pt x="684" y="0"/>
                      <a:pt x="676" y="3"/>
                      <a:pt x="670" y="9"/>
                    </a:cubicBezTo>
                    <a:cubicBezTo>
                      <a:pt x="487" y="188"/>
                      <a:pt x="487" y="188"/>
                      <a:pt x="487" y="188"/>
                    </a:cubicBezTo>
                    <a:cubicBezTo>
                      <a:pt x="487" y="142"/>
                      <a:pt x="487" y="142"/>
                      <a:pt x="487" y="142"/>
                    </a:cubicBezTo>
                    <a:cubicBezTo>
                      <a:pt x="487" y="105"/>
                      <a:pt x="457" y="75"/>
                      <a:pt x="420" y="75"/>
                    </a:cubicBezTo>
                    <a:cubicBezTo>
                      <a:pt x="383" y="75"/>
                      <a:pt x="352" y="105"/>
                      <a:pt x="352" y="142"/>
                    </a:cubicBezTo>
                    <a:cubicBezTo>
                      <a:pt x="352" y="319"/>
                      <a:pt x="352" y="319"/>
                      <a:pt x="352" y="319"/>
                    </a:cubicBezTo>
                    <a:cubicBezTo>
                      <a:pt x="217" y="450"/>
                      <a:pt x="217" y="450"/>
                      <a:pt x="217" y="450"/>
                    </a:cubicBezTo>
                    <a:cubicBezTo>
                      <a:pt x="133" y="450"/>
                      <a:pt x="133" y="450"/>
                      <a:pt x="133" y="450"/>
                    </a:cubicBezTo>
                    <a:cubicBezTo>
                      <a:pt x="60" y="450"/>
                      <a:pt x="0" y="510"/>
                      <a:pt x="0" y="583"/>
                    </a:cubicBezTo>
                    <a:cubicBezTo>
                      <a:pt x="0" y="657"/>
                      <a:pt x="60" y="716"/>
                      <a:pt x="133" y="716"/>
                    </a:cubicBezTo>
                    <a:cubicBezTo>
                      <a:pt x="285" y="716"/>
                      <a:pt x="285" y="716"/>
                      <a:pt x="285" y="716"/>
                    </a:cubicBezTo>
                    <a:cubicBezTo>
                      <a:pt x="294" y="716"/>
                      <a:pt x="302" y="713"/>
                      <a:pt x="308" y="707"/>
                    </a:cubicBezTo>
                    <a:cubicBezTo>
                      <a:pt x="759" y="266"/>
                      <a:pt x="759" y="266"/>
                      <a:pt x="759" y="266"/>
                    </a:cubicBezTo>
                    <a:cubicBezTo>
                      <a:pt x="857" y="266"/>
                      <a:pt x="857" y="266"/>
                      <a:pt x="857" y="266"/>
                    </a:cubicBezTo>
                    <a:cubicBezTo>
                      <a:pt x="930" y="266"/>
                      <a:pt x="990" y="206"/>
                      <a:pt x="990" y="133"/>
                    </a:cubicBezTo>
                    <a:cubicBezTo>
                      <a:pt x="990" y="59"/>
                      <a:pt x="930" y="0"/>
                      <a:pt x="857" y="0"/>
                    </a:cubicBezTo>
                    <a:close/>
                    <a:moveTo>
                      <a:pt x="857" y="202"/>
                    </a:moveTo>
                    <a:cubicBezTo>
                      <a:pt x="746" y="202"/>
                      <a:pt x="746" y="202"/>
                      <a:pt x="746" y="202"/>
                    </a:cubicBezTo>
                    <a:cubicBezTo>
                      <a:pt x="737" y="202"/>
                      <a:pt x="729" y="205"/>
                      <a:pt x="723" y="211"/>
                    </a:cubicBezTo>
                    <a:cubicBezTo>
                      <a:pt x="272" y="652"/>
                      <a:pt x="272" y="652"/>
                      <a:pt x="272" y="652"/>
                    </a:cubicBezTo>
                    <a:cubicBezTo>
                      <a:pt x="133" y="652"/>
                      <a:pt x="133" y="652"/>
                      <a:pt x="133" y="652"/>
                    </a:cubicBezTo>
                    <a:cubicBezTo>
                      <a:pt x="95" y="652"/>
                      <a:pt x="64" y="621"/>
                      <a:pt x="64" y="583"/>
                    </a:cubicBezTo>
                    <a:cubicBezTo>
                      <a:pt x="64" y="545"/>
                      <a:pt x="95" y="514"/>
                      <a:pt x="133" y="514"/>
                    </a:cubicBezTo>
                    <a:cubicBezTo>
                      <a:pt x="230" y="514"/>
                      <a:pt x="230" y="514"/>
                      <a:pt x="230" y="514"/>
                    </a:cubicBezTo>
                    <a:cubicBezTo>
                      <a:pt x="239" y="514"/>
                      <a:pt x="247" y="511"/>
                      <a:pt x="253" y="505"/>
                    </a:cubicBezTo>
                    <a:cubicBezTo>
                      <a:pt x="706" y="64"/>
                      <a:pt x="706" y="64"/>
                      <a:pt x="706" y="64"/>
                    </a:cubicBezTo>
                    <a:cubicBezTo>
                      <a:pt x="857" y="64"/>
                      <a:pt x="857" y="64"/>
                      <a:pt x="857" y="64"/>
                    </a:cubicBezTo>
                    <a:cubicBezTo>
                      <a:pt x="895" y="64"/>
                      <a:pt x="926" y="95"/>
                      <a:pt x="926" y="133"/>
                    </a:cubicBezTo>
                    <a:cubicBezTo>
                      <a:pt x="926" y="171"/>
                      <a:pt x="895" y="202"/>
                      <a:pt x="857" y="2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95" name="Oval 30"/>
              <p:cNvSpPr>
                <a:spLocks noChangeArrowheads="1"/>
              </p:cNvSpPr>
              <p:nvPr/>
            </p:nvSpPr>
            <p:spPr bwMode="auto">
              <a:xfrm>
                <a:off x="10588625" y="2112963"/>
                <a:ext cx="508000" cy="5080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grpSp>
        <p:grpSp>
          <p:nvGrpSpPr>
            <p:cNvPr id="88" name="Group 87"/>
            <p:cNvGrpSpPr/>
            <p:nvPr/>
          </p:nvGrpSpPr>
          <p:grpSpPr>
            <a:xfrm flipH="1">
              <a:off x="1298424" y="3839502"/>
              <a:ext cx="918659" cy="395891"/>
              <a:chOff x="18524538" y="-23752175"/>
              <a:chExt cx="41830625" cy="18087975"/>
            </a:xfrm>
            <a:solidFill>
              <a:schemeClr val="bg1"/>
            </a:solidFill>
          </p:grpSpPr>
          <p:sp>
            <p:nvSpPr>
              <p:cNvPr id="90" name="Freeform 34"/>
              <p:cNvSpPr>
                <a:spLocks noEditPoints="1"/>
              </p:cNvSpPr>
              <p:nvPr/>
            </p:nvSpPr>
            <p:spPr bwMode="auto">
              <a:xfrm>
                <a:off x="21202651" y="-10680700"/>
                <a:ext cx="5014913" cy="5016500"/>
              </a:xfrm>
              <a:custGeom>
                <a:avLst/>
                <a:gdLst>
                  <a:gd name="T0" fmla="*/ 668 w 1337"/>
                  <a:gd name="T1" fmla="*/ 0 h 1337"/>
                  <a:gd name="T2" fmla="*/ 0 w 1337"/>
                  <a:gd name="T3" fmla="*/ 669 h 1337"/>
                  <a:gd name="T4" fmla="*/ 668 w 1337"/>
                  <a:gd name="T5" fmla="*/ 1337 h 1337"/>
                  <a:gd name="T6" fmla="*/ 1337 w 1337"/>
                  <a:gd name="T7" fmla="*/ 669 h 1337"/>
                  <a:gd name="T8" fmla="*/ 668 w 1337"/>
                  <a:gd name="T9" fmla="*/ 0 h 1337"/>
                  <a:gd name="T10" fmla="*/ 668 w 1337"/>
                  <a:gd name="T11" fmla="*/ 996 h 1337"/>
                  <a:gd name="T12" fmla="*/ 341 w 1337"/>
                  <a:gd name="T13" fmla="*/ 669 h 1337"/>
                  <a:gd name="T14" fmla="*/ 668 w 1337"/>
                  <a:gd name="T15" fmla="*/ 341 h 1337"/>
                  <a:gd name="T16" fmla="*/ 996 w 1337"/>
                  <a:gd name="T17" fmla="*/ 669 h 1337"/>
                  <a:gd name="T18" fmla="*/ 668 w 1337"/>
                  <a:gd name="T19" fmla="*/ 996 h 1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7" h="1337">
                    <a:moveTo>
                      <a:pt x="668" y="0"/>
                    </a:moveTo>
                    <a:cubicBezTo>
                      <a:pt x="299" y="0"/>
                      <a:pt x="0" y="299"/>
                      <a:pt x="0" y="669"/>
                    </a:cubicBezTo>
                    <a:cubicBezTo>
                      <a:pt x="0" y="1038"/>
                      <a:pt x="299" y="1337"/>
                      <a:pt x="668" y="1337"/>
                    </a:cubicBezTo>
                    <a:cubicBezTo>
                      <a:pt x="1037" y="1337"/>
                      <a:pt x="1337" y="1038"/>
                      <a:pt x="1337" y="669"/>
                    </a:cubicBezTo>
                    <a:cubicBezTo>
                      <a:pt x="1337" y="299"/>
                      <a:pt x="1037" y="0"/>
                      <a:pt x="668" y="0"/>
                    </a:cubicBezTo>
                    <a:close/>
                    <a:moveTo>
                      <a:pt x="668" y="996"/>
                    </a:moveTo>
                    <a:cubicBezTo>
                      <a:pt x="487" y="996"/>
                      <a:pt x="341" y="849"/>
                      <a:pt x="341" y="669"/>
                    </a:cubicBezTo>
                    <a:cubicBezTo>
                      <a:pt x="341" y="488"/>
                      <a:pt x="487" y="341"/>
                      <a:pt x="668" y="341"/>
                    </a:cubicBezTo>
                    <a:cubicBezTo>
                      <a:pt x="849" y="341"/>
                      <a:pt x="996" y="488"/>
                      <a:pt x="996" y="669"/>
                    </a:cubicBezTo>
                    <a:cubicBezTo>
                      <a:pt x="996" y="849"/>
                      <a:pt x="849" y="996"/>
                      <a:pt x="668" y="9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92" name="Freeform 35"/>
              <p:cNvSpPr>
                <a:spLocks noEditPoints="1"/>
              </p:cNvSpPr>
              <p:nvPr/>
            </p:nvSpPr>
            <p:spPr bwMode="auto">
              <a:xfrm>
                <a:off x="46015276" y="-10680700"/>
                <a:ext cx="5014913" cy="5016500"/>
              </a:xfrm>
              <a:custGeom>
                <a:avLst/>
                <a:gdLst>
                  <a:gd name="T0" fmla="*/ 668 w 1337"/>
                  <a:gd name="T1" fmla="*/ 0 h 1337"/>
                  <a:gd name="T2" fmla="*/ 0 w 1337"/>
                  <a:gd name="T3" fmla="*/ 669 h 1337"/>
                  <a:gd name="T4" fmla="*/ 668 w 1337"/>
                  <a:gd name="T5" fmla="*/ 1337 h 1337"/>
                  <a:gd name="T6" fmla="*/ 1337 w 1337"/>
                  <a:gd name="T7" fmla="*/ 669 h 1337"/>
                  <a:gd name="T8" fmla="*/ 668 w 1337"/>
                  <a:gd name="T9" fmla="*/ 0 h 1337"/>
                  <a:gd name="T10" fmla="*/ 668 w 1337"/>
                  <a:gd name="T11" fmla="*/ 996 h 1337"/>
                  <a:gd name="T12" fmla="*/ 341 w 1337"/>
                  <a:gd name="T13" fmla="*/ 669 h 1337"/>
                  <a:gd name="T14" fmla="*/ 668 w 1337"/>
                  <a:gd name="T15" fmla="*/ 341 h 1337"/>
                  <a:gd name="T16" fmla="*/ 996 w 1337"/>
                  <a:gd name="T17" fmla="*/ 669 h 1337"/>
                  <a:gd name="T18" fmla="*/ 668 w 1337"/>
                  <a:gd name="T19" fmla="*/ 996 h 1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7" h="1337">
                    <a:moveTo>
                      <a:pt x="668" y="0"/>
                    </a:moveTo>
                    <a:cubicBezTo>
                      <a:pt x="300" y="0"/>
                      <a:pt x="0" y="299"/>
                      <a:pt x="0" y="669"/>
                    </a:cubicBezTo>
                    <a:cubicBezTo>
                      <a:pt x="0" y="1038"/>
                      <a:pt x="300" y="1337"/>
                      <a:pt x="668" y="1337"/>
                    </a:cubicBezTo>
                    <a:cubicBezTo>
                      <a:pt x="1038" y="1337"/>
                      <a:pt x="1337" y="1038"/>
                      <a:pt x="1337" y="669"/>
                    </a:cubicBezTo>
                    <a:cubicBezTo>
                      <a:pt x="1337" y="299"/>
                      <a:pt x="1038" y="0"/>
                      <a:pt x="668" y="0"/>
                    </a:cubicBezTo>
                    <a:close/>
                    <a:moveTo>
                      <a:pt x="668" y="996"/>
                    </a:moveTo>
                    <a:cubicBezTo>
                      <a:pt x="487" y="996"/>
                      <a:pt x="341" y="849"/>
                      <a:pt x="341" y="669"/>
                    </a:cubicBezTo>
                    <a:cubicBezTo>
                      <a:pt x="341" y="488"/>
                      <a:pt x="487" y="341"/>
                      <a:pt x="668" y="341"/>
                    </a:cubicBezTo>
                    <a:cubicBezTo>
                      <a:pt x="849" y="341"/>
                      <a:pt x="996" y="488"/>
                      <a:pt x="996" y="669"/>
                    </a:cubicBezTo>
                    <a:cubicBezTo>
                      <a:pt x="996" y="849"/>
                      <a:pt x="849" y="996"/>
                      <a:pt x="668" y="9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sp>
            <p:nvSpPr>
              <p:cNvPr id="93" name="Freeform 36"/>
              <p:cNvSpPr>
                <a:spLocks noEditPoints="1"/>
              </p:cNvSpPr>
              <p:nvPr/>
            </p:nvSpPr>
            <p:spPr bwMode="auto">
              <a:xfrm>
                <a:off x="18524538" y="-23752175"/>
                <a:ext cx="41830625" cy="15690850"/>
              </a:xfrm>
              <a:custGeom>
                <a:avLst/>
                <a:gdLst>
                  <a:gd name="T0" fmla="*/ 11056 w 11152"/>
                  <a:gd name="T1" fmla="*/ 3865 h 4182"/>
                  <a:gd name="T2" fmla="*/ 10747 w 11152"/>
                  <a:gd name="T3" fmla="*/ 3865 h 4182"/>
                  <a:gd name="T4" fmla="*/ 10747 w 11152"/>
                  <a:gd name="T5" fmla="*/ 138 h 4182"/>
                  <a:gd name="T6" fmla="*/ 10593 w 11152"/>
                  <a:gd name="T7" fmla="*/ 10 h 4182"/>
                  <a:gd name="T8" fmla="*/ 2395 w 11152"/>
                  <a:gd name="T9" fmla="*/ 10 h 4182"/>
                  <a:gd name="T10" fmla="*/ 2099 w 11152"/>
                  <a:gd name="T11" fmla="*/ 192 h 4182"/>
                  <a:gd name="T12" fmla="*/ 1000 w 11152"/>
                  <a:gd name="T13" fmla="*/ 2123 h 4182"/>
                  <a:gd name="T14" fmla="*/ 321 w 11152"/>
                  <a:gd name="T15" fmla="*/ 2438 h 4182"/>
                  <a:gd name="T16" fmla="*/ 118 w 11152"/>
                  <a:gd name="T17" fmla="*/ 2722 h 4182"/>
                  <a:gd name="T18" fmla="*/ 118 w 11152"/>
                  <a:gd name="T19" fmla="*/ 3446 h 4182"/>
                  <a:gd name="T20" fmla="*/ 96 w 11152"/>
                  <a:gd name="T21" fmla="*/ 3446 h 4182"/>
                  <a:gd name="T22" fmla="*/ 0 w 11152"/>
                  <a:gd name="T23" fmla="*/ 3542 h 4182"/>
                  <a:gd name="T24" fmla="*/ 0 w 11152"/>
                  <a:gd name="T25" fmla="*/ 3891 h 4182"/>
                  <a:gd name="T26" fmla="*/ 96 w 11152"/>
                  <a:gd name="T27" fmla="*/ 3987 h 4182"/>
                  <a:gd name="T28" fmla="*/ 401 w 11152"/>
                  <a:gd name="T29" fmla="*/ 3987 h 4182"/>
                  <a:gd name="T30" fmla="*/ 517 w 11152"/>
                  <a:gd name="T31" fmla="*/ 3891 h 4182"/>
                  <a:gd name="T32" fmla="*/ 1417 w 11152"/>
                  <a:gd name="T33" fmla="*/ 3182 h 4182"/>
                  <a:gd name="T34" fmla="*/ 2274 w 11152"/>
                  <a:gd name="T35" fmla="*/ 3946 h 4182"/>
                  <a:gd name="T36" fmla="*/ 2301 w 11152"/>
                  <a:gd name="T37" fmla="*/ 4039 h 4182"/>
                  <a:gd name="T38" fmla="*/ 2406 w 11152"/>
                  <a:gd name="T39" fmla="*/ 4114 h 4182"/>
                  <a:gd name="T40" fmla="*/ 6993 w 11152"/>
                  <a:gd name="T41" fmla="*/ 4114 h 4182"/>
                  <a:gd name="T42" fmla="*/ 7129 w 11152"/>
                  <a:gd name="T43" fmla="*/ 3978 h 4182"/>
                  <a:gd name="T44" fmla="*/ 8002 w 11152"/>
                  <a:gd name="T45" fmla="*/ 3236 h 4182"/>
                  <a:gd name="T46" fmla="*/ 8842 w 11152"/>
                  <a:gd name="T47" fmla="*/ 3873 h 4182"/>
                  <a:gd name="T48" fmla="*/ 8911 w 11152"/>
                  <a:gd name="T49" fmla="*/ 4111 h 4182"/>
                  <a:gd name="T50" fmla="*/ 9010 w 11152"/>
                  <a:gd name="T51" fmla="*/ 4182 h 4182"/>
                  <a:gd name="T52" fmla="*/ 11056 w 11152"/>
                  <a:gd name="T53" fmla="*/ 4182 h 4182"/>
                  <a:gd name="T54" fmla="*/ 11152 w 11152"/>
                  <a:gd name="T55" fmla="*/ 4087 h 4182"/>
                  <a:gd name="T56" fmla="*/ 11152 w 11152"/>
                  <a:gd name="T57" fmla="*/ 3961 h 4182"/>
                  <a:gd name="T58" fmla="*/ 11056 w 11152"/>
                  <a:gd name="T59" fmla="*/ 3865 h 4182"/>
                  <a:gd name="T60" fmla="*/ 1913 w 11152"/>
                  <a:gd name="T61" fmla="*/ 2226 h 4182"/>
                  <a:gd name="T62" fmla="*/ 1469 w 11152"/>
                  <a:gd name="T63" fmla="*/ 2226 h 4182"/>
                  <a:gd name="T64" fmla="*/ 1260 w 11152"/>
                  <a:gd name="T65" fmla="*/ 2116 h 4182"/>
                  <a:gd name="T66" fmla="*/ 1890 w 11152"/>
                  <a:gd name="T67" fmla="*/ 984 h 4182"/>
                  <a:gd name="T68" fmla="*/ 1913 w 11152"/>
                  <a:gd name="T69" fmla="*/ 984 h 4182"/>
                  <a:gd name="T70" fmla="*/ 1913 w 11152"/>
                  <a:gd name="T71" fmla="*/ 2226 h 4182"/>
                  <a:gd name="T72" fmla="*/ 3805 w 11152"/>
                  <a:gd name="T73" fmla="*/ 2226 h 4182"/>
                  <a:gd name="T74" fmla="*/ 2113 w 11152"/>
                  <a:gd name="T75" fmla="*/ 2226 h 4182"/>
                  <a:gd name="T76" fmla="*/ 2113 w 11152"/>
                  <a:gd name="T77" fmla="*/ 998 h 4182"/>
                  <a:gd name="T78" fmla="*/ 2333 w 11152"/>
                  <a:gd name="T79" fmla="*/ 778 h 4182"/>
                  <a:gd name="T80" fmla="*/ 3585 w 11152"/>
                  <a:gd name="T81" fmla="*/ 778 h 4182"/>
                  <a:gd name="T82" fmla="*/ 3805 w 11152"/>
                  <a:gd name="T83" fmla="*/ 998 h 4182"/>
                  <a:gd name="T84" fmla="*/ 3805 w 11152"/>
                  <a:gd name="T85" fmla="*/ 2226 h 4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152" h="4182">
                    <a:moveTo>
                      <a:pt x="11056" y="3865"/>
                    </a:moveTo>
                    <a:cubicBezTo>
                      <a:pt x="10747" y="3865"/>
                      <a:pt x="10747" y="3865"/>
                      <a:pt x="10747" y="3865"/>
                    </a:cubicBezTo>
                    <a:cubicBezTo>
                      <a:pt x="10747" y="138"/>
                      <a:pt x="10747" y="138"/>
                      <a:pt x="10747" y="138"/>
                    </a:cubicBezTo>
                    <a:cubicBezTo>
                      <a:pt x="10747" y="138"/>
                      <a:pt x="10743" y="10"/>
                      <a:pt x="10593" y="10"/>
                    </a:cubicBezTo>
                    <a:cubicBezTo>
                      <a:pt x="2395" y="10"/>
                      <a:pt x="2395" y="10"/>
                      <a:pt x="2395" y="10"/>
                    </a:cubicBezTo>
                    <a:cubicBezTo>
                      <a:pt x="2395" y="10"/>
                      <a:pt x="2216" y="0"/>
                      <a:pt x="2099" y="192"/>
                    </a:cubicBezTo>
                    <a:cubicBezTo>
                      <a:pt x="1000" y="2123"/>
                      <a:pt x="1000" y="2123"/>
                      <a:pt x="1000" y="2123"/>
                    </a:cubicBezTo>
                    <a:cubicBezTo>
                      <a:pt x="321" y="2438"/>
                      <a:pt x="321" y="2438"/>
                      <a:pt x="321" y="2438"/>
                    </a:cubicBezTo>
                    <a:cubicBezTo>
                      <a:pt x="321" y="2438"/>
                      <a:pt x="118" y="2512"/>
                      <a:pt x="118" y="2722"/>
                    </a:cubicBezTo>
                    <a:cubicBezTo>
                      <a:pt x="118" y="3446"/>
                      <a:pt x="118" y="3446"/>
                      <a:pt x="118" y="3446"/>
                    </a:cubicBezTo>
                    <a:cubicBezTo>
                      <a:pt x="96" y="3446"/>
                      <a:pt x="96" y="3446"/>
                      <a:pt x="96" y="3446"/>
                    </a:cubicBezTo>
                    <a:cubicBezTo>
                      <a:pt x="44" y="3446"/>
                      <a:pt x="0" y="3489"/>
                      <a:pt x="0" y="3542"/>
                    </a:cubicBezTo>
                    <a:cubicBezTo>
                      <a:pt x="0" y="3891"/>
                      <a:pt x="0" y="3891"/>
                      <a:pt x="0" y="3891"/>
                    </a:cubicBezTo>
                    <a:cubicBezTo>
                      <a:pt x="0" y="3944"/>
                      <a:pt x="44" y="3987"/>
                      <a:pt x="96" y="3987"/>
                    </a:cubicBezTo>
                    <a:cubicBezTo>
                      <a:pt x="401" y="3987"/>
                      <a:pt x="401" y="3987"/>
                      <a:pt x="401" y="3987"/>
                    </a:cubicBezTo>
                    <a:cubicBezTo>
                      <a:pt x="454" y="3987"/>
                      <a:pt x="505" y="3944"/>
                      <a:pt x="517" y="3891"/>
                    </a:cubicBezTo>
                    <a:cubicBezTo>
                      <a:pt x="517" y="3891"/>
                      <a:pt x="653" y="3182"/>
                      <a:pt x="1417" y="3182"/>
                    </a:cubicBezTo>
                    <a:cubicBezTo>
                      <a:pt x="1835" y="3182"/>
                      <a:pt x="2142" y="3510"/>
                      <a:pt x="2274" y="3946"/>
                    </a:cubicBezTo>
                    <a:cubicBezTo>
                      <a:pt x="2301" y="4039"/>
                      <a:pt x="2301" y="4039"/>
                      <a:pt x="2301" y="4039"/>
                    </a:cubicBezTo>
                    <a:cubicBezTo>
                      <a:pt x="2301" y="4039"/>
                      <a:pt x="2319" y="4114"/>
                      <a:pt x="2406" y="4114"/>
                    </a:cubicBezTo>
                    <a:cubicBezTo>
                      <a:pt x="6993" y="4114"/>
                      <a:pt x="6993" y="4114"/>
                      <a:pt x="6993" y="4114"/>
                    </a:cubicBezTo>
                    <a:cubicBezTo>
                      <a:pt x="7118" y="4114"/>
                      <a:pt x="7129" y="3978"/>
                      <a:pt x="7129" y="3978"/>
                    </a:cubicBezTo>
                    <a:cubicBezTo>
                      <a:pt x="7212" y="3553"/>
                      <a:pt x="7572" y="3235"/>
                      <a:pt x="8002" y="3236"/>
                    </a:cubicBezTo>
                    <a:cubicBezTo>
                      <a:pt x="8394" y="3238"/>
                      <a:pt x="8726" y="3505"/>
                      <a:pt x="8842" y="3873"/>
                    </a:cubicBezTo>
                    <a:cubicBezTo>
                      <a:pt x="8911" y="4111"/>
                      <a:pt x="8911" y="4111"/>
                      <a:pt x="8911" y="4111"/>
                    </a:cubicBezTo>
                    <a:cubicBezTo>
                      <a:pt x="8925" y="4152"/>
                      <a:pt x="8966" y="4182"/>
                      <a:pt x="9010" y="4182"/>
                    </a:cubicBezTo>
                    <a:cubicBezTo>
                      <a:pt x="11056" y="4182"/>
                      <a:pt x="11056" y="4182"/>
                      <a:pt x="11056" y="4182"/>
                    </a:cubicBezTo>
                    <a:cubicBezTo>
                      <a:pt x="11109" y="4182"/>
                      <a:pt x="11152" y="4139"/>
                      <a:pt x="11152" y="4087"/>
                    </a:cubicBezTo>
                    <a:cubicBezTo>
                      <a:pt x="11152" y="3961"/>
                      <a:pt x="11152" y="3961"/>
                      <a:pt x="11152" y="3961"/>
                    </a:cubicBezTo>
                    <a:cubicBezTo>
                      <a:pt x="11152" y="3909"/>
                      <a:pt x="11109" y="3865"/>
                      <a:pt x="11056" y="3865"/>
                    </a:cubicBezTo>
                    <a:close/>
                    <a:moveTo>
                      <a:pt x="1913" y="2226"/>
                    </a:moveTo>
                    <a:cubicBezTo>
                      <a:pt x="1469" y="2226"/>
                      <a:pt x="1469" y="2226"/>
                      <a:pt x="1469" y="2226"/>
                    </a:cubicBezTo>
                    <a:cubicBezTo>
                      <a:pt x="1260" y="2116"/>
                      <a:pt x="1260" y="2116"/>
                      <a:pt x="1260" y="2116"/>
                    </a:cubicBezTo>
                    <a:cubicBezTo>
                      <a:pt x="1890" y="984"/>
                      <a:pt x="1890" y="984"/>
                      <a:pt x="1890" y="984"/>
                    </a:cubicBezTo>
                    <a:cubicBezTo>
                      <a:pt x="1913" y="984"/>
                      <a:pt x="1913" y="984"/>
                      <a:pt x="1913" y="984"/>
                    </a:cubicBezTo>
                    <a:lnTo>
                      <a:pt x="1913" y="2226"/>
                    </a:lnTo>
                    <a:close/>
                    <a:moveTo>
                      <a:pt x="3805" y="2226"/>
                    </a:moveTo>
                    <a:cubicBezTo>
                      <a:pt x="2113" y="2226"/>
                      <a:pt x="2113" y="2226"/>
                      <a:pt x="2113" y="2226"/>
                    </a:cubicBezTo>
                    <a:cubicBezTo>
                      <a:pt x="2113" y="998"/>
                      <a:pt x="2113" y="998"/>
                      <a:pt x="2113" y="998"/>
                    </a:cubicBezTo>
                    <a:cubicBezTo>
                      <a:pt x="2113" y="877"/>
                      <a:pt x="2212" y="778"/>
                      <a:pt x="2333" y="778"/>
                    </a:cubicBezTo>
                    <a:cubicBezTo>
                      <a:pt x="3585" y="778"/>
                      <a:pt x="3585" y="778"/>
                      <a:pt x="3585" y="778"/>
                    </a:cubicBezTo>
                    <a:cubicBezTo>
                      <a:pt x="3707" y="778"/>
                      <a:pt x="3805" y="877"/>
                      <a:pt x="3805" y="998"/>
                    </a:cubicBezTo>
                    <a:lnTo>
                      <a:pt x="3805" y="22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000">
                  <a:solidFill>
                    <a:prstClr val="black"/>
                  </a:solidFill>
                </a:endParaRPr>
              </a:p>
            </p:txBody>
          </p:sp>
        </p:grpSp>
      </p:grpSp>
    </p:spTree>
    <p:extLst>
      <p:ext uri="{BB962C8B-B14F-4D97-AF65-F5344CB8AC3E}">
        <p14:creationId xmlns:p14="http://schemas.microsoft.com/office/powerpoint/2010/main" val="127695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
            <a:ext cx="12192000" cy="6858001"/>
          </a:xfrm>
          <a:prstGeom prst="rect">
            <a:avLst/>
          </a:prstGeom>
        </p:spPr>
      </p:pic>
    </p:spTree>
    <p:extLst>
      <p:ext uri="{BB962C8B-B14F-4D97-AF65-F5344CB8AC3E}">
        <p14:creationId xmlns:p14="http://schemas.microsoft.com/office/powerpoint/2010/main" val="406122675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1547861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4" name="Title 1"/>
          <p:cNvSpPr>
            <a:spLocks noGrp="1"/>
          </p:cNvSpPr>
          <p:nvPr>
            <p:ph type="title"/>
          </p:nvPr>
        </p:nvSpPr>
        <p:spPr>
          <a:xfrm>
            <a:off x="377252" y="224602"/>
            <a:ext cx="10991531" cy="553998"/>
          </a:xfrm>
        </p:spPr>
        <p:txBody>
          <a:bodyPr/>
          <a:lstStyle/>
          <a:p>
            <a:r>
              <a:rPr lang="en-US" sz="4000" dirty="0"/>
              <a:t>Microsoft Azure services for IoT</a:t>
            </a:r>
          </a:p>
        </p:txBody>
      </p:sp>
      <p:sp>
        <p:nvSpPr>
          <p:cNvPr id="2" name="TextBox 1"/>
          <p:cNvSpPr txBox="1"/>
          <p:nvPr/>
        </p:nvSpPr>
        <p:spPr>
          <a:xfrm>
            <a:off x="1909273" y="5818909"/>
            <a:ext cx="65" cy="307777"/>
          </a:xfrm>
          <a:prstGeom prst="rect">
            <a:avLst/>
          </a:prstGeom>
          <a:noFill/>
          <a:ln>
            <a:noFill/>
            <a:headEnd type="none" w="med" len="med"/>
            <a:tailEnd type="none" w="med" len="med"/>
          </a:ln>
        </p:spPr>
        <p:txBody>
          <a:bodyPr wrap="none" lIns="0" tIns="0" rIns="0" bIns="0" rtlCol="0">
            <a:spAutoFit/>
          </a:bodyPr>
          <a:lstStyle/>
          <a:p>
            <a:endParaRPr lang="en-US" sz="2000" spc="-38" dirty="0">
              <a:gradFill>
                <a:gsLst>
                  <a:gs pos="0">
                    <a:prstClr val="black">
                      <a:lumMod val="65000"/>
                      <a:lumOff val="35000"/>
                    </a:prstClr>
                  </a:gs>
                  <a:gs pos="86000">
                    <a:prstClr val="black">
                      <a:lumMod val="65000"/>
                      <a:lumOff val="35000"/>
                    </a:prstClr>
                  </a:gs>
                </a:gsLst>
                <a:lin ang="5400000" scaled="0"/>
              </a:gradFill>
              <a:ea typeface="Segoe UI" pitchFamily="34" charset="0"/>
              <a:cs typeface="Segoe UI" pitchFamily="34" charset="0"/>
            </a:endParaRPr>
          </a:p>
        </p:txBody>
      </p:sp>
      <p:sp>
        <p:nvSpPr>
          <p:cNvPr id="45" name="Freeform 44"/>
          <p:cNvSpPr/>
          <p:nvPr/>
        </p:nvSpPr>
        <p:spPr bwMode="auto">
          <a:xfrm>
            <a:off x="8627" y="6235264"/>
            <a:ext cx="9007695" cy="655826"/>
          </a:xfrm>
          <a:custGeom>
            <a:avLst/>
            <a:gdLst>
              <a:gd name="connsiteX0" fmla="*/ 546101 w 7322163"/>
              <a:gd name="connsiteY0" fmla="*/ 309 h 711509"/>
              <a:gd name="connsiteX1" fmla="*/ 3403601 w 7322163"/>
              <a:gd name="connsiteY1" fmla="*/ 279709 h 711509"/>
              <a:gd name="connsiteX2" fmla="*/ 5308601 w 7322163"/>
              <a:gd name="connsiteY2" fmla="*/ 152709 h 711509"/>
              <a:gd name="connsiteX3" fmla="*/ 7309893 w 7322163"/>
              <a:gd name="connsiteY3" fmla="*/ 657200 h 711509"/>
              <a:gd name="connsiteX4" fmla="*/ 7322163 w 7322163"/>
              <a:gd name="connsiteY4" fmla="*/ 711509 h 711509"/>
              <a:gd name="connsiteX5" fmla="*/ 0 w 7322163"/>
              <a:gd name="connsiteY5" fmla="*/ 711509 h 711509"/>
              <a:gd name="connsiteX6" fmla="*/ 0 w 7322163"/>
              <a:gd name="connsiteY6" fmla="*/ 58906 h 711509"/>
              <a:gd name="connsiteX7" fmla="*/ 124818 w 7322163"/>
              <a:gd name="connsiteY7" fmla="*/ 33647 h 711509"/>
              <a:gd name="connsiteX8" fmla="*/ 546101 w 7322163"/>
              <a:gd name="connsiteY8" fmla="*/ 309 h 71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22163" h="711509">
                <a:moveTo>
                  <a:pt x="546101" y="309"/>
                </a:moveTo>
                <a:cubicBezTo>
                  <a:pt x="1191684" y="-10274"/>
                  <a:pt x="2609851" y="254309"/>
                  <a:pt x="3403601" y="279709"/>
                </a:cubicBezTo>
                <a:cubicBezTo>
                  <a:pt x="4197351" y="305109"/>
                  <a:pt x="4654551" y="76509"/>
                  <a:pt x="5308601" y="152709"/>
                </a:cubicBezTo>
                <a:cubicBezTo>
                  <a:pt x="5880895" y="219384"/>
                  <a:pt x="7109521" y="462702"/>
                  <a:pt x="7309893" y="657200"/>
                </a:cubicBezTo>
                <a:lnTo>
                  <a:pt x="7322163" y="711509"/>
                </a:lnTo>
                <a:lnTo>
                  <a:pt x="0" y="711509"/>
                </a:lnTo>
                <a:lnTo>
                  <a:pt x="0" y="58906"/>
                </a:lnTo>
                <a:lnTo>
                  <a:pt x="124818" y="33647"/>
                </a:lnTo>
                <a:cubicBezTo>
                  <a:pt x="244873" y="14729"/>
                  <a:pt x="384705" y="2955"/>
                  <a:pt x="546101" y="309"/>
                </a:cubicBezTo>
                <a:close/>
              </a:path>
            </a:pathLst>
          </a:custGeom>
          <a:solidFill>
            <a:srgbClr val="74B230"/>
          </a:solidFill>
          <a:ln>
            <a:noFill/>
          </a:ln>
        </p:spPr>
        <p:txBody>
          <a:bodyPr vert="horz" wrap="square" lIns="87796" tIns="43899" rIns="87796" bIns="43899" numCol="1" anchor="t" anchorCtr="0" compatLnSpc="1">
            <a:prstTxWarp prst="textNoShape">
              <a:avLst/>
            </a:prstTxWarp>
            <a:noAutofit/>
          </a:bodyPr>
          <a:lstStyle/>
          <a:p>
            <a:pPr defTabSz="895074"/>
            <a:endParaRPr lang="en-US" dirty="0" err="1">
              <a:solidFill>
                <a:srgbClr val="000000"/>
              </a:solidFill>
            </a:endParaRPr>
          </a:p>
        </p:txBody>
      </p:sp>
      <p:sp>
        <p:nvSpPr>
          <p:cNvPr id="46" name="Freeform 45"/>
          <p:cNvSpPr/>
          <p:nvPr/>
        </p:nvSpPr>
        <p:spPr bwMode="auto">
          <a:xfrm>
            <a:off x="8628" y="6139695"/>
            <a:ext cx="12191999" cy="751401"/>
          </a:xfrm>
          <a:custGeom>
            <a:avLst/>
            <a:gdLst>
              <a:gd name="connsiteX0" fmla="*/ 12192000 w 12192000"/>
              <a:gd name="connsiteY0" fmla="*/ 0 h 685064"/>
              <a:gd name="connsiteX1" fmla="*/ 12192000 w 12192000"/>
              <a:gd name="connsiteY1" fmla="*/ 685064 h 685064"/>
              <a:gd name="connsiteX2" fmla="*/ 0 w 12192000"/>
              <a:gd name="connsiteY2" fmla="*/ 685064 h 685064"/>
              <a:gd name="connsiteX3" fmla="*/ 0 w 12192000"/>
              <a:gd name="connsiteY3" fmla="*/ 628972 h 685064"/>
              <a:gd name="connsiteX4" fmla="*/ 139734 w 12192000"/>
              <a:gd name="connsiteY4" fmla="*/ 595896 h 685064"/>
              <a:gd name="connsiteX5" fmla="*/ 2603500 w 12192000"/>
              <a:gd name="connsiteY5" fmla="*/ 278664 h 685064"/>
              <a:gd name="connsiteX6" fmla="*/ 7112000 w 12192000"/>
              <a:gd name="connsiteY6" fmla="*/ 634264 h 685064"/>
              <a:gd name="connsiteX7" fmla="*/ 12102114 w 12192000"/>
              <a:gd name="connsiteY7" fmla="*/ 652 h 685064"/>
              <a:gd name="connsiteX0" fmla="*/ 12192000 w 12192000"/>
              <a:gd name="connsiteY0" fmla="*/ 89 h 685153"/>
              <a:gd name="connsiteX1" fmla="*/ 12192000 w 12192000"/>
              <a:gd name="connsiteY1" fmla="*/ 685153 h 685153"/>
              <a:gd name="connsiteX2" fmla="*/ 0 w 12192000"/>
              <a:gd name="connsiteY2" fmla="*/ 685153 h 685153"/>
              <a:gd name="connsiteX3" fmla="*/ 0 w 12192000"/>
              <a:gd name="connsiteY3" fmla="*/ 629061 h 685153"/>
              <a:gd name="connsiteX4" fmla="*/ 139734 w 12192000"/>
              <a:gd name="connsiteY4" fmla="*/ 595985 h 685153"/>
              <a:gd name="connsiteX5" fmla="*/ 2603500 w 12192000"/>
              <a:gd name="connsiteY5" fmla="*/ 278753 h 685153"/>
              <a:gd name="connsiteX6" fmla="*/ 7112000 w 12192000"/>
              <a:gd name="connsiteY6" fmla="*/ 634353 h 685153"/>
              <a:gd name="connsiteX7" fmla="*/ 12192000 w 12192000"/>
              <a:gd name="connsiteY7" fmla="*/ 89 h 685153"/>
              <a:gd name="connsiteX0" fmla="*/ 12192000 w 12192000"/>
              <a:gd name="connsiteY0" fmla="*/ 138 h 474668"/>
              <a:gd name="connsiteX1" fmla="*/ 12192000 w 12192000"/>
              <a:gd name="connsiteY1" fmla="*/ 474668 h 474668"/>
              <a:gd name="connsiteX2" fmla="*/ 0 w 12192000"/>
              <a:gd name="connsiteY2" fmla="*/ 474668 h 474668"/>
              <a:gd name="connsiteX3" fmla="*/ 0 w 12192000"/>
              <a:gd name="connsiteY3" fmla="*/ 418576 h 474668"/>
              <a:gd name="connsiteX4" fmla="*/ 139734 w 12192000"/>
              <a:gd name="connsiteY4" fmla="*/ 385500 h 474668"/>
              <a:gd name="connsiteX5" fmla="*/ 2603500 w 12192000"/>
              <a:gd name="connsiteY5" fmla="*/ 68268 h 474668"/>
              <a:gd name="connsiteX6" fmla="*/ 7112000 w 12192000"/>
              <a:gd name="connsiteY6" fmla="*/ 423868 h 474668"/>
              <a:gd name="connsiteX7" fmla="*/ 12192000 w 12192000"/>
              <a:gd name="connsiteY7" fmla="*/ 138 h 474668"/>
              <a:gd name="connsiteX0" fmla="*/ 12192000 w 12192000"/>
              <a:gd name="connsiteY0" fmla="*/ 88549 h 563079"/>
              <a:gd name="connsiteX1" fmla="*/ 12192000 w 12192000"/>
              <a:gd name="connsiteY1" fmla="*/ 563079 h 563079"/>
              <a:gd name="connsiteX2" fmla="*/ 0 w 12192000"/>
              <a:gd name="connsiteY2" fmla="*/ 563079 h 563079"/>
              <a:gd name="connsiteX3" fmla="*/ 0 w 12192000"/>
              <a:gd name="connsiteY3" fmla="*/ 506987 h 563079"/>
              <a:gd name="connsiteX4" fmla="*/ 139734 w 12192000"/>
              <a:gd name="connsiteY4" fmla="*/ 473911 h 563079"/>
              <a:gd name="connsiteX5" fmla="*/ 2603500 w 12192000"/>
              <a:gd name="connsiteY5" fmla="*/ 156679 h 563079"/>
              <a:gd name="connsiteX6" fmla="*/ 7112000 w 12192000"/>
              <a:gd name="connsiteY6" fmla="*/ 512279 h 563079"/>
              <a:gd name="connsiteX7" fmla="*/ 12192000 w 12192000"/>
              <a:gd name="connsiteY7" fmla="*/ 88549 h 563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3079">
                <a:moveTo>
                  <a:pt x="12192000" y="88549"/>
                </a:moveTo>
                <a:lnTo>
                  <a:pt x="12192000" y="563079"/>
                </a:lnTo>
                <a:lnTo>
                  <a:pt x="0" y="563079"/>
                </a:lnTo>
                <a:lnTo>
                  <a:pt x="0" y="506987"/>
                </a:lnTo>
                <a:lnTo>
                  <a:pt x="139734" y="473911"/>
                </a:lnTo>
                <a:cubicBezTo>
                  <a:pt x="844709" y="322173"/>
                  <a:pt x="1915915" y="185618"/>
                  <a:pt x="2603500" y="156679"/>
                </a:cubicBezTo>
                <a:cubicBezTo>
                  <a:pt x="3860801" y="103762"/>
                  <a:pt x="5496983" y="558846"/>
                  <a:pt x="7112000" y="512279"/>
                </a:cubicBezTo>
                <a:cubicBezTo>
                  <a:pt x="8710083" y="465835"/>
                  <a:pt x="11154833" y="-244490"/>
                  <a:pt x="12192000" y="88549"/>
                </a:cubicBezTo>
                <a:close/>
              </a:path>
            </a:pathLst>
          </a:cu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13" tIns="143290" rIns="179113" bIns="143290" numCol="1" spcCol="0" rtlCol="0" fromWordArt="0" anchor="t" anchorCtr="0" forceAA="0" compatLnSpc="1">
            <a:prstTxWarp prst="textNoShape">
              <a:avLst/>
            </a:prstTxWarp>
            <a:noAutofit/>
          </a:bodyPr>
          <a:lstStyle/>
          <a:p>
            <a:pPr algn="ctr" defTabSz="913213"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aphicFrame>
        <p:nvGraphicFramePr>
          <p:cNvPr id="42" name="Table 41"/>
          <p:cNvGraphicFramePr>
            <a:graphicFrameLocks noGrp="1"/>
          </p:cNvGraphicFramePr>
          <p:nvPr>
            <p:extLst>
              <p:ext uri="{D42A27DB-BD31-4B8C-83A1-F6EECF244321}">
                <p14:modId xmlns:p14="http://schemas.microsoft.com/office/powerpoint/2010/main" val="3712087047"/>
              </p:ext>
            </p:extLst>
          </p:nvPr>
        </p:nvGraphicFramePr>
        <p:xfrm>
          <a:off x="371242" y="1312578"/>
          <a:ext cx="11336097" cy="5096965"/>
        </p:xfrm>
        <a:graphic>
          <a:graphicData uri="http://schemas.openxmlformats.org/drawingml/2006/table">
            <a:tbl>
              <a:tblPr firstRow="1" bandRow="1">
                <a:tableStyleId>{5C22544A-7EE6-4342-B048-85BDC9FD1C3A}</a:tableStyleId>
              </a:tblPr>
              <a:tblGrid>
                <a:gridCol w="1585265">
                  <a:extLst>
                    <a:ext uri="{9D8B030D-6E8A-4147-A177-3AD203B41FA5}">
                      <a16:colId xmlns:a16="http://schemas.microsoft.com/office/drawing/2014/main" val="20000"/>
                    </a:ext>
                  </a:extLst>
                </a:gridCol>
                <a:gridCol w="2437708">
                  <a:extLst>
                    <a:ext uri="{9D8B030D-6E8A-4147-A177-3AD203B41FA5}">
                      <a16:colId xmlns:a16="http://schemas.microsoft.com/office/drawing/2014/main" val="20001"/>
                    </a:ext>
                  </a:extLst>
                </a:gridCol>
                <a:gridCol w="2437708">
                  <a:extLst>
                    <a:ext uri="{9D8B030D-6E8A-4147-A177-3AD203B41FA5}">
                      <a16:colId xmlns:a16="http://schemas.microsoft.com/office/drawing/2014/main" val="20002"/>
                    </a:ext>
                  </a:extLst>
                </a:gridCol>
                <a:gridCol w="2437708">
                  <a:extLst>
                    <a:ext uri="{9D8B030D-6E8A-4147-A177-3AD203B41FA5}">
                      <a16:colId xmlns:a16="http://schemas.microsoft.com/office/drawing/2014/main" val="20003"/>
                    </a:ext>
                  </a:extLst>
                </a:gridCol>
                <a:gridCol w="2437708">
                  <a:extLst>
                    <a:ext uri="{9D8B030D-6E8A-4147-A177-3AD203B41FA5}">
                      <a16:colId xmlns:a16="http://schemas.microsoft.com/office/drawing/2014/main" val="20004"/>
                    </a:ext>
                  </a:extLst>
                </a:gridCol>
              </a:tblGrid>
              <a:tr h="508761">
                <a:tc>
                  <a:txBody>
                    <a:bodyPr/>
                    <a:lstStyle/>
                    <a:p>
                      <a:r>
                        <a:rPr lang="en-GB" sz="1800" b="1" dirty="0">
                          <a:solidFill>
                            <a:srgbClr val="FFFFFF"/>
                          </a:solidFill>
                          <a:latin typeface="+mj-lt"/>
                        </a:rPr>
                        <a:t>Producers</a:t>
                      </a:r>
                      <a:endParaRPr lang="en-US" sz="1800" dirty="0">
                        <a:latin typeface="+mj-lt"/>
                      </a:endParaRPr>
                    </a:p>
                  </a:txBody>
                  <a:tcPr marL="91414" marR="91414" marT="45706" marB="45706" anchor="ctr">
                    <a:lnL w="12700" cap="flat" cmpd="sng" algn="ctr">
                      <a:noFill/>
                      <a:prstDash val="solid"/>
                      <a:round/>
                      <a:headEnd type="none" w="med" len="med"/>
                      <a:tailEnd type="none" w="med" len="med"/>
                    </a:lnL>
                    <a:lnR w="12700" cap="flat" cmpd="sng" algn="ctr">
                      <a:solidFill>
                        <a:schemeClr val="bg1"/>
                      </a:solidFill>
                      <a:prstDash val="dot"/>
                      <a:round/>
                      <a:headEnd type="none" w="med" len="med"/>
                      <a:tailEnd type="none" w="med" len="med"/>
                    </a:lnR>
                    <a:lnT w="12700" cap="flat" cmpd="sng" algn="ctr">
                      <a:solidFill>
                        <a:schemeClr val="bg1"/>
                      </a:solidFill>
                      <a:prstDash val="dot"/>
                      <a:round/>
                      <a:headEnd type="none" w="med" len="med"/>
                      <a:tailEnd type="none" w="med" len="med"/>
                    </a:lnT>
                    <a:lnB w="38100" cmpd="sng">
                      <a:noFill/>
                    </a:lnB>
                    <a:lnTlToBr w="12700" cmpd="sng">
                      <a:noFill/>
                      <a:prstDash val="solid"/>
                    </a:lnTlToBr>
                    <a:lnBlToTr w="12700" cmpd="sng">
                      <a:noFill/>
                      <a:prstDash val="solid"/>
                    </a:lnBlToTr>
                  </a:tcPr>
                </a:tc>
                <a:tc>
                  <a:txBody>
                    <a:bodyPr/>
                    <a:lstStyle/>
                    <a:p>
                      <a:pPr marL="0" marR="0" indent="0" algn="l" defTabSz="699630" rtl="0" eaLnBrk="1" fontAlgn="auto" latinLnBrk="0" hangingPunct="1">
                        <a:lnSpc>
                          <a:spcPct val="100000"/>
                        </a:lnSpc>
                        <a:spcBef>
                          <a:spcPts val="0"/>
                        </a:spcBef>
                        <a:spcAft>
                          <a:spcPts val="0"/>
                        </a:spcAft>
                        <a:buClrTx/>
                        <a:buSzTx/>
                        <a:buFontTx/>
                        <a:buNone/>
                        <a:tabLst/>
                        <a:defRPr/>
                      </a:pPr>
                      <a:r>
                        <a:rPr lang="en-GB" sz="1800" b="1" dirty="0">
                          <a:solidFill>
                            <a:srgbClr val="FFFFFF"/>
                          </a:solidFill>
                          <a:latin typeface="+mj-lt"/>
                        </a:rPr>
                        <a:t>Data Transport</a:t>
                      </a:r>
                    </a:p>
                  </a:txBody>
                  <a:tcPr marL="91414" marR="91414" marT="45706" marB="45706"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T w="12700" cap="flat" cmpd="sng" algn="ctr">
                      <a:solidFill>
                        <a:schemeClr val="bg1"/>
                      </a:solidFill>
                      <a:prstDash val="dot"/>
                      <a:round/>
                      <a:headEnd type="none" w="med" len="med"/>
                      <a:tailEnd type="none" w="med" len="med"/>
                    </a:lnT>
                    <a:lnB w="38100" cmpd="sng">
                      <a:noFill/>
                    </a:lnB>
                    <a:lnTlToBr w="12700" cmpd="sng">
                      <a:noFill/>
                      <a:prstDash val="solid"/>
                    </a:lnTlToBr>
                    <a:lnBlToTr w="12700" cmpd="sng">
                      <a:noFill/>
                      <a:prstDash val="solid"/>
                    </a:lnBlToTr>
                  </a:tcPr>
                </a:tc>
                <a:tc>
                  <a:txBody>
                    <a:bodyPr/>
                    <a:lstStyle/>
                    <a:p>
                      <a:r>
                        <a:rPr lang="en-GB" sz="1800" b="1" dirty="0">
                          <a:solidFill>
                            <a:srgbClr val="FFFFFF"/>
                          </a:solidFill>
                          <a:latin typeface="+mj-lt"/>
                        </a:rPr>
                        <a:t>Storage</a:t>
                      </a:r>
                      <a:endParaRPr lang="en-US" sz="1800" dirty="0">
                        <a:latin typeface="+mj-lt"/>
                      </a:endParaRPr>
                    </a:p>
                  </a:txBody>
                  <a:tcPr marL="91414" marR="91414" marT="45706" marB="45706"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T w="12700" cap="flat" cmpd="sng" algn="ctr">
                      <a:solidFill>
                        <a:schemeClr val="bg1"/>
                      </a:solidFill>
                      <a:prstDash val="dot"/>
                      <a:round/>
                      <a:headEnd type="none" w="med" len="med"/>
                      <a:tailEnd type="none" w="med" len="med"/>
                    </a:lnT>
                    <a:lnB w="38100" cmpd="sng">
                      <a:noFill/>
                    </a:lnB>
                    <a:lnTlToBr w="12700" cmpd="sng">
                      <a:noFill/>
                      <a:prstDash val="solid"/>
                    </a:lnTlToBr>
                    <a:lnBlToTr w="12700" cmpd="sng">
                      <a:noFill/>
                      <a:prstDash val="solid"/>
                    </a:lnBlToTr>
                  </a:tcPr>
                </a:tc>
                <a:tc>
                  <a:txBody>
                    <a:bodyPr/>
                    <a:lstStyle/>
                    <a:p>
                      <a:r>
                        <a:rPr lang="en-GB" sz="1800" b="1" dirty="0">
                          <a:solidFill>
                            <a:srgbClr val="FFFFFF"/>
                          </a:solidFill>
                          <a:latin typeface="+mj-lt"/>
                        </a:rPr>
                        <a:t>Analytics</a:t>
                      </a:r>
                      <a:endParaRPr lang="en-US" sz="1800" dirty="0">
                        <a:latin typeface="+mj-lt"/>
                      </a:endParaRPr>
                    </a:p>
                  </a:txBody>
                  <a:tcPr marL="91414" marR="91414" marT="45706" marB="45706"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T w="12700" cap="flat" cmpd="sng" algn="ctr">
                      <a:solidFill>
                        <a:schemeClr val="bg1"/>
                      </a:solidFill>
                      <a:prstDash val="dot"/>
                      <a:round/>
                      <a:headEnd type="none" w="med" len="med"/>
                      <a:tailEnd type="none" w="med" len="med"/>
                    </a:lnT>
                    <a:lnB w="38100" cmpd="sng">
                      <a:noFill/>
                    </a:lnB>
                    <a:lnTlToBr w="12700" cmpd="sng">
                      <a:noFill/>
                      <a:prstDash val="solid"/>
                    </a:lnTlToBr>
                    <a:lnBlToTr w="12700" cmpd="sng">
                      <a:noFill/>
                      <a:prstDash val="solid"/>
                    </a:lnBlToTr>
                  </a:tcPr>
                </a:tc>
                <a:tc>
                  <a:txBody>
                    <a:bodyPr/>
                    <a:lstStyle/>
                    <a:p>
                      <a:pPr marL="0" marR="0" indent="0" algn="l" defTabSz="699630" rtl="0" eaLnBrk="1" fontAlgn="auto" latinLnBrk="0" hangingPunct="1">
                        <a:lnSpc>
                          <a:spcPct val="100000"/>
                        </a:lnSpc>
                        <a:spcBef>
                          <a:spcPts val="0"/>
                        </a:spcBef>
                        <a:spcAft>
                          <a:spcPts val="0"/>
                        </a:spcAft>
                        <a:buClrTx/>
                        <a:buSzTx/>
                        <a:buFontTx/>
                        <a:buNone/>
                        <a:tabLst/>
                        <a:defRPr/>
                      </a:pPr>
                      <a:r>
                        <a:rPr lang="en-GB" sz="1800" b="1" dirty="0">
                          <a:solidFill>
                            <a:srgbClr val="FFFFFF"/>
                          </a:solidFill>
                          <a:latin typeface="+mj-lt"/>
                        </a:rPr>
                        <a:t>Presentation &amp; action</a:t>
                      </a:r>
                    </a:p>
                  </a:txBody>
                  <a:tcPr marL="91414" marR="91414" marT="45706" marB="45706" anchor="ctr">
                    <a:lnL w="12700" cap="flat" cmpd="sng" algn="ctr">
                      <a:solidFill>
                        <a:schemeClr val="bg1"/>
                      </a:solidFill>
                      <a:prstDash val="dot"/>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dot"/>
                      <a:round/>
                      <a:headEnd type="none" w="med" len="med"/>
                      <a:tailEnd type="none" w="med" len="med"/>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893018">
                <a:tc>
                  <a:txBody>
                    <a:bodyPr/>
                    <a:lstStyle/>
                    <a:p>
                      <a:endParaRPr lang="en-US" sz="1300" dirty="0"/>
                    </a:p>
                  </a:txBody>
                  <a:tcPr marL="548484" marR="91414" marT="45706" marB="45706">
                    <a:lnL w="12700" cap="flat" cmpd="sng" algn="ctr">
                      <a:noFill/>
                      <a:prstDash val="solid"/>
                      <a:round/>
                      <a:headEnd type="none" w="med" len="med"/>
                      <a:tailEnd type="none" w="med" len="med"/>
                    </a:lnL>
                    <a:lnR w="12700" cap="flat" cmpd="sng" algn="ctr">
                      <a:solidFill>
                        <a:schemeClr val="bg1"/>
                      </a:solidFill>
                      <a:prstDash val="dot"/>
                      <a:round/>
                      <a:headEnd type="none" w="med" len="med"/>
                      <a:tailEnd type="none" w="med" len="med"/>
                    </a:lnR>
                    <a:lnT w="381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68C5"/>
                    </a:solidFill>
                  </a:tcPr>
                </a:tc>
                <a:tc>
                  <a:txBody>
                    <a:bodyPr/>
                    <a:lstStyle/>
                    <a:p>
                      <a:pPr marL="0" marR="0" indent="0" algn="l" defTabSz="699630" rtl="0" eaLnBrk="1" fontAlgn="auto" latinLnBrk="0" hangingPunct="1">
                        <a:lnSpc>
                          <a:spcPct val="100000"/>
                        </a:lnSpc>
                        <a:spcBef>
                          <a:spcPts val="0"/>
                        </a:spcBef>
                        <a:spcAft>
                          <a:spcPts val="0"/>
                        </a:spcAft>
                        <a:buClrTx/>
                        <a:buSzTx/>
                        <a:buFontTx/>
                        <a:buNone/>
                        <a:tabLst/>
                        <a:defRPr/>
                      </a:pPr>
                      <a:r>
                        <a:rPr lang="en-US" sz="1400" kern="0" dirty="0">
                          <a:solidFill>
                            <a:srgbClr val="FFFFFF"/>
                          </a:solidFill>
                        </a:rPr>
                        <a:t>IoT Hub /Event Hubs </a:t>
                      </a:r>
                      <a:br>
                        <a:rPr lang="en-US" sz="1400" kern="0" dirty="0">
                          <a:solidFill>
                            <a:srgbClr val="FFFFFF"/>
                          </a:solidFill>
                        </a:rPr>
                      </a:br>
                      <a:r>
                        <a:rPr lang="en-US" sz="1400" kern="0" dirty="0">
                          <a:solidFill>
                            <a:srgbClr val="FFFFFF"/>
                          </a:solidFill>
                        </a:rPr>
                        <a:t>(Service Bus)</a:t>
                      </a:r>
                    </a:p>
                  </a:txBody>
                  <a:tcPr marL="914140" marR="45706" marT="45706" marB="45706"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T w="381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68C5"/>
                    </a:solidFill>
                  </a:tcPr>
                </a:tc>
                <a:tc>
                  <a:txBody>
                    <a:bodyPr/>
                    <a:lstStyle/>
                    <a:p>
                      <a:pPr marL="0" marR="0" indent="0" algn="l" defTabSz="699630" rtl="0" eaLnBrk="1" fontAlgn="auto" latinLnBrk="0" hangingPunct="1">
                        <a:lnSpc>
                          <a:spcPct val="100000"/>
                        </a:lnSpc>
                        <a:spcBef>
                          <a:spcPts val="0"/>
                        </a:spcBef>
                        <a:spcAft>
                          <a:spcPts val="0"/>
                        </a:spcAft>
                        <a:buClrTx/>
                        <a:buSzTx/>
                        <a:buFontTx/>
                        <a:buNone/>
                        <a:tabLst/>
                        <a:defRPr/>
                      </a:pPr>
                      <a:r>
                        <a:rPr lang="en-US" sz="1400" kern="0" dirty="0">
                          <a:solidFill>
                            <a:srgbClr val="FFFFFF"/>
                          </a:solidFill>
                        </a:rPr>
                        <a:t>SQL Database</a:t>
                      </a:r>
                    </a:p>
                  </a:txBody>
                  <a:tcPr marL="914140" marR="45706" marT="45706" marB="45706"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T w="381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68C5"/>
                    </a:solidFill>
                  </a:tcPr>
                </a:tc>
                <a:tc>
                  <a:txBody>
                    <a:bodyPr/>
                    <a:lstStyle/>
                    <a:p>
                      <a:pPr marL="0" marR="0" indent="0" algn="l" defTabSz="699630" rtl="0" eaLnBrk="1" fontAlgn="auto" latinLnBrk="0" hangingPunct="1">
                        <a:lnSpc>
                          <a:spcPct val="100000"/>
                        </a:lnSpc>
                        <a:spcBef>
                          <a:spcPts val="0"/>
                        </a:spcBef>
                        <a:spcAft>
                          <a:spcPts val="0"/>
                        </a:spcAft>
                        <a:buClrTx/>
                        <a:buSzTx/>
                        <a:buFontTx/>
                        <a:buNone/>
                        <a:tabLst/>
                        <a:defRPr/>
                      </a:pPr>
                      <a:r>
                        <a:rPr lang="en-US" sz="1400" kern="0" dirty="0">
                          <a:solidFill>
                            <a:srgbClr val="FFFFFF"/>
                          </a:solidFill>
                        </a:rPr>
                        <a:t>Machine Learning</a:t>
                      </a:r>
                    </a:p>
                  </a:txBody>
                  <a:tcPr marL="914140" marR="45706" marT="45706" marB="45706"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T w="381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68C5"/>
                    </a:solidFill>
                  </a:tcPr>
                </a:tc>
                <a:tc>
                  <a:txBody>
                    <a:bodyPr/>
                    <a:lstStyle/>
                    <a:p>
                      <a:pPr marL="0" marR="0" indent="0" algn="l" defTabSz="699630" rtl="0" eaLnBrk="1" fontAlgn="auto" latinLnBrk="0" hangingPunct="1">
                        <a:lnSpc>
                          <a:spcPct val="100000"/>
                        </a:lnSpc>
                        <a:spcBef>
                          <a:spcPts val="0"/>
                        </a:spcBef>
                        <a:spcAft>
                          <a:spcPts val="0"/>
                        </a:spcAft>
                        <a:buClrTx/>
                        <a:buSzTx/>
                        <a:buFontTx/>
                        <a:buNone/>
                        <a:tabLst/>
                        <a:defRPr/>
                      </a:pPr>
                      <a:r>
                        <a:rPr lang="en-US" sz="1400" kern="0" dirty="0">
                          <a:solidFill>
                            <a:srgbClr val="FFFFFF"/>
                          </a:solidFill>
                        </a:rPr>
                        <a:t>Azure Websites</a:t>
                      </a:r>
                    </a:p>
                  </a:txBody>
                  <a:tcPr marL="914140" marR="45706" marT="45706" marB="45706" anchor="ctr">
                    <a:lnL w="12700" cap="flat" cmpd="sng" algn="ctr">
                      <a:solidFill>
                        <a:schemeClr val="bg1"/>
                      </a:solidFill>
                      <a:prstDash val="dot"/>
                      <a:round/>
                      <a:headEnd type="none" w="med" len="med"/>
                      <a:tailEnd type="none" w="med" len="med"/>
                    </a:lnL>
                    <a:lnR w="12700" cap="flat" cmpd="sng" algn="ctr">
                      <a:noFill/>
                      <a:prstDash val="solid"/>
                      <a:round/>
                      <a:headEnd type="none" w="med" len="med"/>
                      <a:tailEnd type="none" w="med" len="med"/>
                    </a:lnR>
                    <a:lnT w="381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68C5"/>
                    </a:solidFill>
                  </a:tcPr>
                </a:tc>
                <a:extLst>
                  <a:ext uri="{0D108BD9-81ED-4DB2-BD59-A6C34878D82A}">
                    <a16:rowId xmlns:a16="http://schemas.microsoft.com/office/drawing/2014/main" val="10001"/>
                  </a:ext>
                </a:extLst>
              </a:tr>
              <a:tr h="893018">
                <a:tc>
                  <a:txBody>
                    <a:bodyPr/>
                    <a:lstStyle/>
                    <a:p>
                      <a:endParaRPr lang="en-US" sz="1300" dirty="0"/>
                    </a:p>
                  </a:txBody>
                  <a:tcPr marL="548484" marR="91414" marT="45706" marB="45706">
                    <a:lnL w="12700" cap="flat" cmpd="sng" algn="ctr">
                      <a:noFill/>
                      <a:prstDash val="solid"/>
                      <a:round/>
                      <a:headEnd type="none" w="med" len="med"/>
                      <a:tailEnd type="none" w="med" len="med"/>
                    </a:lnL>
                    <a:lnR w="12700" cap="flat" cmpd="sng" algn="ctr">
                      <a:solidFill>
                        <a:schemeClr val="bg1"/>
                      </a:solidFill>
                      <a:prstDash val="dot"/>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68C5"/>
                    </a:solidFill>
                  </a:tcPr>
                </a:tc>
                <a:tc>
                  <a:txBody>
                    <a:bodyPr/>
                    <a:lstStyle/>
                    <a:p>
                      <a:pPr marL="0" marR="0" indent="0" algn="l" defTabSz="699630" rtl="0" eaLnBrk="1" fontAlgn="auto" latinLnBrk="0" hangingPunct="1">
                        <a:lnSpc>
                          <a:spcPct val="100000"/>
                        </a:lnSpc>
                        <a:spcBef>
                          <a:spcPts val="0"/>
                        </a:spcBef>
                        <a:spcAft>
                          <a:spcPts val="0"/>
                        </a:spcAft>
                        <a:buClrTx/>
                        <a:buSzTx/>
                        <a:buFontTx/>
                        <a:buNone/>
                        <a:tabLst/>
                        <a:defRPr/>
                      </a:pPr>
                      <a:r>
                        <a:rPr lang="en-US" sz="1400" kern="0" dirty="0">
                          <a:solidFill>
                            <a:srgbClr val="FFFFFF"/>
                          </a:solidFill>
                        </a:rPr>
                        <a:t>Heterogeneous</a:t>
                      </a:r>
                      <a:r>
                        <a:rPr lang="en-US" sz="1400" kern="0" baseline="0" dirty="0">
                          <a:solidFill>
                            <a:srgbClr val="FFFFFF"/>
                          </a:solidFill>
                        </a:rPr>
                        <a:t> client agents</a:t>
                      </a:r>
                      <a:endParaRPr lang="en-US" sz="1400" kern="0" dirty="0">
                        <a:solidFill>
                          <a:srgbClr val="FFFFFF"/>
                        </a:solidFill>
                      </a:endParaRPr>
                    </a:p>
                  </a:txBody>
                  <a:tcPr marL="914140" marR="45706" marT="45706" marB="45706"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68C5"/>
                    </a:solidFill>
                  </a:tcPr>
                </a:tc>
                <a:tc>
                  <a:txBody>
                    <a:bodyPr/>
                    <a:lstStyle/>
                    <a:p>
                      <a:pPr marL="0" marR="0" indent="0" algn="l" defTabSz="699630" rtl="0" eaLnBrk="1" fontAlgn="auto" latinLnBrk="0" hangingPunct="1">
                        <a:lnSpc>
                          <a:spcPct val="100000"/>
                        </a:lnSpc>
                        <a:spcBef>
                          <a:spcPts val="0"/>
                        </a:spcBef>
                        <a:spcAft>
                          <a:spcPts val="0"/>
                        </a:spcAft>
                        <a:buClrTx/>
                        <a:buSzTx/>
                        <a:buFontTx/>
                        <a:buNone/>
                        <a:tabLst/>
                        <a:defRPr/>
                      </a:pPr>
                      <a:r>
                        <a:rPr lang="en-US" sz="1400" kern="0" dirty="0">
                          <a:solidFill>
                            <a:srgbClr val="FFFFFF"/>
                          </a:solidFill>
                        </a:rPr>
                        <a:t>Table/Blob Storage</a:t>
                      </a:r>
                    </a:p>
                  </a:txBody>
                  <a:tcPr marL="914140" marR="45706" marT="45706" marB="45706"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68C5"/>
                    </a:solidFill>
                  </a:tcPr>
                </a:tc>
                <a:tc>
                  <a:txBody>
                    <a:bodyPr/>
                    <a:lstStyle/>
                    <a:p>
                      <a:pPr marL="0" marR="0" indent="0" algn="l" defTabSz="699630" rtl="0" eaLnBrk="1" fontAlgn="auto" latinLnBrk="0" hangingPunct="1">
                        <a:lnSpc>
                          <a:spcPct val="100000"/>
                        </a:lnSpc>
                        <a:spcBef>
                          <a:spcPts val="0"/>
                        </a:spcBef>
                        <a:spcAft>
                          <a:spcPts val="0"/>
                        </a:spcAft>
                        <a:buClrTx/>
                        <a:buSzTx/>
                        <a:buFontTx/>
                        <a:buNone/>
                        <a:tabLst/>
                        <a:defRPr/>
                      </a:pPr>
                      <a:r>
                        <a:rPr lang="en-US" sz="1400" kern="0" dirty="0">
                          <a:solidFill>
                            <a:srgbClr val="FFFFFF"/>
                          </a:solidFill>
                        </a:rPr>
                        <a:t>HD Insight</a:t>
                      </a:r>
                    </a:p>
                  </a:txBody>
                  <a:tcPr marL="914140" marR="45706" marT="45706" marB="45706"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68C5"/>
                    </a:solidFill>
                  </a:tcPr>
                </a:tc>
                <a:tc>
                  <a:txBody>
                    <a:bodyPr/>
                    <a:lstStyle/>
                    <a:p>
                      <a:pPr marL="0" marR="0" indent="0" algn="l" defTabSz="699630" rtl="0" eaLnBrk="1" fontAlgn="auto" latinLnBrk="0" hangingPunct="1">
                        <a:lnSpc>
                          <a:spcPct val="100000"/>
                        </a:lnSpc>
                        <a:spcBef>
                          <a:spcPts val="0"/>
                        </a:spcBef>
                        <a:spcAft>
                          <a:spcPts val="0"/>
                        </a:spcAft>
                        <a:buClrTx/>
                        <a:buSzTx/>
                        <a:buFontTx/>
                        <a:buNone/>
                        <a:tabLst/>
                        <a:defRPr/>
                      </a:pPr>
                      <a:r>
                        <a:rPr lang="en-US" sz="1400" kern="0" dirty="0">
                          <a:solidFill>
                            <a:srgbClr val="FFFFFF"/>
                          </a:solidFill>
                        </a:rPr>
                        <a:t>Mobile Services</a:t>
                      </a:r>
                    </a:p>
                  </a:txBody>
                  <a:tcPr marL="914140" marR="45706" marT="45706" marB="45706" anchor="ctr">
                    <a:lnL w="12700" cap="flat" cmpd="sng" algn="ctr">
                      <a:solidFill>
                        <a:schemeClr val="bg1"/>
                      </a:solidFill>
                      <a:prstDash val="dot"/>
                      <a:round/>
                      <a:headEnd type="none" w="med" len="med"/>
                      <a:tailEnd type="none" w="med" len="med"/>
                    </a:lnL>
                    <a:lnR w="12700"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68C5"/>
                    </a:solidFill>
                  </a:tcPr>
                </a:tc>
                <a:extLst>
                  <a:ext uri="{0D108BD9-81ED-4DB2-BD59-A6C34878D82A}">
                    <a16:rowId xmlns:a16="http://schemas.microsoft.com/office/drawing/2014/main" val="10002"/>
                  </a:ext>
                </a:extLst>
              </a:tr>
              <a:tr h="893018">
                <a:tc>
                  <a:txBody>
                    <a:bodyPr/>
                    <a:lstStyle/>
                    <a:p>
                      <a:endParaRPr lang="en-US" sz="1300" dirty="0"/>
                    </a:p>
                  </a:txBody>
                  <a:tcPr marL="548484" marR="91414" marT="45706" marB="45706">
                    <a:lnL w="12700" cap="flat" cmpd="sng" algn="ctr">
                      <a:noFill/>
                      <a:prstDash val="solid"/>
                      <a:round/>
                      <a:headEnd type="none" w="med" len="med"/>
                      <a:tailEnd type="none" w="med" len="med"/>
                    </a:lnL>
                    <a:lnR w="12700" cap="flat" cmpd="sng" algn="ctr">
                      <a:solidFill>
                        <a:schemeClr val="bg1"/>
                      </a:solidFill>
                      <a:prstDash val="dot"/>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68C5"/>
                    </a:solidFill>
                  </a:tcPr>
                </a:tc>
                <a:tc>
                  <a:txBody>
                    <a:bodyPr/>
                    <a:lstStyle/>
                    <a:p>
                      <a:pPr marL="0" marR="0" indent="0" algn="l" defTabSz="699630" rtl="0" eaLnBrk="1" fontAlgn="auto" latinLnBrk="0" hangingPunct="1">
                        <a:lnSpc>
                          <a:spcPct val="100000"/>
                        </a:lnSpc>
                        <a:spcBef>
                          <a:spcPts val="0"/>
                        </a:spcBef>
                        <a:spcAft>
                          <a:spcPts val="0"/>
                        </a:spcAft>
                        <a:buClrTx/>
                        <a:buSzTx/>
                        <a:buFontTx/>
                        <a:buNone/>
                        <a:tabLst/>
                        <a:defRPr/>
                      </a:pPr>
                      <a:r>
                        <a:rPr lang="en-US" sz="1400" dirty="0">
                          <a:solidFill>
                            <a:schemeClr val="bg1"/>
                          </a:solidFill>
                        </a:rPr>
                        <a:t>External Data Sources</a:t>
                      </a:r>
                    </a:p>
                  </a:txBody>
                  <a:tcPr marL="914140" marR="45706" marT="45706" marB="45706"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68C5"/>
                    </a:solidFill>
                  </a:tcPr>
                </a:tc>
                <a:tc>
                  <a:txBody>
                    <a:bodyPr/>
                    <a:lstStyle/>
                    <a:p>
                      <a:pPr marL="0" marR="0" indent="0" algn="l" defTabSz="699630" rtl="0" eaLnBrk="1" fontAlgn="auto" latinLnBrk="0" hangingPunct="1">
                        <a:lnSpc>
                          <a:spcPct val="100000"/>
                        </a:lnSpc>
                        <a:spcBef>
                          <a:spcPts val="0"/>
                        </a:spcBef>
                        <a:spcAft>
                          <a:spcPts val="0"/>
                        </a:spcAft>
                        <a:buClrTx/>
                        <a:buSzTx/>
                        <a:buFontTx/>
                        <a:buNone/>
                        <a:tabLst/>
                        <a:defRPr/>
                      </a:pPr>
                      <a:r>
                        <a:rPr lang="en-US" sz="1400" kern="0" dirty="0">
                          <a:solidFill>
                            <a:srgbClr val="FFFFFF"/>
                          </a:solidFill>
                        </a:rPr>
                        <a:t>DocumentDB</a:t>
                      </a:r>
                    </a:p>
                  </a:txBody>
                  <a:tcPr marL="914140" marR="45706" marT="45706" marB="45706"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68C5"/>
                    </a:solidFill>
                  </a:tcPr>
                </a:tc>
                <a:tc>
                  <a:txBody>
                    <a:bodyPr/>
                    <a:lstStyle/>
                    <a:p>
                      <a:pPr marL="0" marR="0" indent="0" algn="l" defTabSz="699630" rtl="0" eaLnBrk="1" fontAlgn="auto" latinLnBrk="0" hangingPunct="1">
                        <a:lnSpc>
                          <a:spcPct val="100000"/>
                        </a:lnSpc>
                        <a:spcBef>
                          <a:spcPts val="0"/>
                        </a:spcBef>
                        <a:spcAft>
                          <a:spcPts val="0"/>
                        </a:spcAft>
                        <a:buClrTx/>
                        <a:buSzTx/>
                        <a:buFontTx/>
                        <a:buNone/>
                        <a:tabLst/>
                        <a:defRPr/>
                      </a:pPr>
                      <a:r>
                        <a:rPr lang="en-US" sz="1400" kern="0" dirty="0">
                          <a:solidFill>
                            <a:srgbClr val="FFFFFF"/>
                          </a:solidFill>
                        </a:rPr>
                        <a:t>Stream</a:t>
                      </a:r>
                      <a:r>
                        <a:rPr lang="en-US" sz="1400" kern="0" baseline="0" dirty="0">
                          <a:solidFill>
                            <a:srgbClr val="FFFFFF"/>
                          </a:solidFill>
                        </a:rPr>
                        <a:t> Analytics</a:t>
                      </a:r>
                      <a:endParaRPr lang="en-US" sz="1400" kern="0" dirty="0">
                        <a:solidFill>
                          <a:srgbClr val="FFFFFF"/>
                        </a:solidFill>
                      </a:endParaRPr>
                    </a:p>
                  </a:txBody>
                  <a:tcPr marL="914140" marR="45706" marT="45706" marB="45706"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68C5"/>
                    </a:solidFill>
                  </a:tcPr>
                </a:tc>
                <a:tc>
                  <a:txBody>
                    <a:bodyPr/>
                    <a:lstStyle/>
                    <a:p>
                      <a:pPr marL="0" marR="0" indent="0" algn="l" defTabSz="699630" rtl="0" eaLnBrk="1" fontAlgn="auto" latinLnBrk="0" hangingPunct="1">
                        <a:lnSpc>
                          <a:spcPct val="100000"/>
                        </a:lnSpc>
                        <a:spcBef>
                          <a:spcPts val="0"/>
                        </a:spcBef>
                        <a:spcAft>
                          <a:spcPts val="0"/>
                        </a:spcAft>
                        <a:buClrTx/>
                        <a:buSzTx/>
                        <a:buFontTx/>
                        <a:buNone/>
                        <a:tabLst/>
                        <a:defRPr/>
                      </a:pPr>
                      <a:r>
                        <a:rPr lang="en-US" sz="1400" kern="0" dirty="0">
                          <a:solidFill>
                            <a:srgbClr val="FFFFFF"/>
                          </a:solidFill>
                        </a:rPr>
                        <a:t>Notification Hubs</a:t>
                      </a:r>
                    </a:p>
                  </a:txBody>
                  <a:tcPr marL="914140" marR="45706" marT="45706" marB="45706" anchor="ctr">
                    <a:lnL w="12700" cap="flat" cmpd="sng" algn="ctr">
                      <a:solidFill>
                        <a:schemeClr val="bg1"/>
                      </a:solidFill>
                      <a:prstDash val="dot"/>
                      <a:round/>
                      <a:headEnd type="none" w="med" len="med"/>
                      <a:tailEnd type="none" w="med" len="med"/>
                    </a:lnL>
                    <a:lnR w="12700"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68C5"/>
                    </a:solidFill>
                  </a:tcPr>
                </a:tc>
                <a:extLst>
                  <a:ext uri="{0D108BD9-81ED-4DB2-BD59-A6C34878D82A}">
                    <a16:rowId xmlns:a16="http://schemas.microsoft.com/office/drawing/2014/main" val="10003"/>
                  </a:ext>
                </a:extLst>
              </a:tr>
              <a:tr h="1016132">
                <a:tc>
                  <a:txBody>
                    <a:bodyPr/>
                    <a:lstStyle/>
                    <a:p>
                      <a:endParaRPr lang="en-US" sz="1300" dirty="0"/>
                    </a:p>
                  </a:txBody>
                  <a:tcPr marL="548484" marR="91414" marT="45706" marB="45706">
                    <a:lnL w="12700" cap="flat" cmpd="sng" algn="ctr">
                      <a:noFill/>
                      <a:prstDash val="solid"/>
                      <a:round/>
                      <a:headEnd type="none" w="med" len="med"/>
                      <a:tailEnd type="none" w="med" len="med"/>
                    </a:lnL>
                    <a:lnR w="12700" cap="flat" cmpd="sng" algn="ctr">
                      <a:solidFill>
                        <a:schemeClr val="bg1"/>
                      </a:solidFill>
                      <a:prstDash val="dot"/>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685517" rtl="0" eaLnBrk="1" fontAlgn="auto" latinLnBrk="0" hangingPunct="1">
                        <a:lnSpc>
                          <a:spcPct val="100000"/>
                        </a:lnSpc>
                        <a:spcBef>
                          <a:spcPts val="0"/>
                        </a:spcBef>
                        <a:spcAft>
                          <a:spcPts val="0"/>
                        </a:spcAft>
                        <a:buClrTx/>
                        <a:buSzTx/>
                        <a:buFontTx/>
                        <a:buNone/>
                        <a:tabLst/>
                        <a:defRPr/>
                      </a:pPr>
                      <a:r>
                        <a:rPr lang="en-US" sz="1400" kern="0" dirty="0">
                          <a:solidFill>
                            <a:srgbClr val="FFFFFF"/>
                          </a:solidFill>
                        </a:rPr>
                        <a:t> </a:t>
                      </a:r>
                      <a:endParaRPr lang="en-US" sz="1300" dirty="0">
                        <a:solidFill>
                          <a:schemeClr val="bg1"/>
                        </a:solidFill>
                      </a:endParaRPr>
                    </a:p>
                  </a:txBody>
                  <a:tcPr marL="914140" marR="45706" marT="45706" marB="45706"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699630" rtl="0" eaLnBrk="1" fontAlgn="auto" latinLnBrk="0" hangingPunct="1">
                        <a:lnSpc>
                          <a:spcPct val="100000"/>
                        </a:lnSpc>
                        <a:spcBef>
                          <a:spcPts val="0"/>
                        </a:spcBef>
                        <a:spcAft>
                          <a:spcPts val="0"/>
                        </a:spcAft>
                        <a:buClrTx/>
                        <a:buSzTx/>
                        <a:buFontTx/>
                        <a:buNone/>
                        <a:tabLst/>
                        <a:defRPr/>
                      </a:pPr>
                      <a:r>
                        <a:rPr lang="en-US" sz="1400" kern="0" dirty="0">
                          <a:solidFill>
                            <a:srgbClr val="FFFFFF"/>
                          </a:solidFill>
                        </a:rPr>
                        <a:t>External Data Sources</a:t>
                      </a:r>
                    </a:p>
                  </a:txBody>
                  <a:tcPr marL="914140" marR="45706" marT="45706" marB="45706"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68C5"/>
                    </a:solidFill>
                  </a:tcPr>
                </a:tc>
                <a:tc>
                  <a:txBody>
                    <a:bodyPr/>
                    <a:lstStyle/>
                    <a:p>
                      <a:pPr marL="0" marR="0" indent="0" algn="l" defTabSz="699630" rtl="0" eaLnBrk="1" fontAlgn="auto" latinLnBrk="0" hangingPunct="1">
                        <a:lnSpc>
                          <a:spcPct val="100000"/>
                        </a:lnSpc>
                        <a:spcBef>
                          <a:spcPts val="0"/>
                        </a:spcBef>
                        <a:spcAft>
                          <a:spcPts val="0"/>
                        </a:spcAft>
                        <a:buClrTx/>
                        <a:buSzTx/>
                        <a:buFontTx/>
                        <a:buNone/>
                        <a:tabLst/>
                        <a:defRPr/>
                      </a:pPr>
                      <a:r>
                        <a:rPr lang="en-US" sz="1400" kern="0" dirty="0">
                          <a:solidFill>
                            <a:srgbClr val="FFFFFF"/>
                          </a:solidFill>
                        </a:rPr>
                        <a:t>Cloud Services</a:t>
                      </a:r>
                    </a:p>
                  </a:txBody>
                  <a:tcPr marL="914140" marR="45706" marT="45706" marB="45706"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68C5"/>
                    </a:solidFill>
                  </a:tcPr>
                </a:tc>
                <a:tc>
                  <a:txBody>
                    <a:bodyPr/>
                    <a:lstStyle/>
                    <a:p>
                      <a:pPr marL="0" marR="0" indent="0" algn="l" defTabSz="699630" rtl="0" eaLnBrk="1" fontAlgn="auto" latinLnBrk="0" hangingPunct="1">
                        <a:lnSpc>
                          <a:spcPct val="100000"/>
                        </a:lnSpc>
                        <a:spcBef>
                          <a:spcPts val="0"/>
                        </a:spcBef>
                        <a:spcAft>
                          <a:spcPts val="0"/>
                        </a:spcAft>
                        <a:buClrTx/>
                        <a:buSzTx/>
                        <a:buFontTx/>
                        <a:buNone/>
                        <a:tabLst/>
                        <a:defRPr/>
                      </a:pPr>
                      <a:r>
                        <a:rPr lang="en-US" sz="1400" kern="0" dirty="0">
                          <a:solidFill>
                            <a:srgbClr val="FFFFFF"/>
                          </a:solidFill>
                        </a:rPr>
                        <a:t>Power BI</a:t>
                      </a:r>
                    </a:p>
                  </a:txBody>
                  <a:tcPr marL="914140" marR="45706" marT="45706" marB="45706" anchor="ctr">
                    <a:lnL w="12700" cap="flat" cmpd="sng" algn="ctr">
                      <a:solidFill>
                        <a:schemeClr val="bg1"/>
                      </a:solidFill>
                      <a:prstDash val="dot"/>
                      <a:round/>
                      <a:headEnd type="none" w="med" len="med"/>
                      <a:tailEnd type="none" w="med" len="med"/>
                    </a:lnL>
                    <a:lnR w="12700"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68C5"/>
                    </a:solidFill>
                  </a:tcPr>
                </a:tc>
                <a:extLst>
                  <a:ext uri="{0D108BD9-81ED-4DB2-BD59-A6C34878D82A}">
                    <a16:rowId xmlns:a16="http://schemas.microsoft.com/office/drawing/2014/main" val="10004"/>
                  </a:ext>
                </a:extLst>
              </a:tr>
              <a:tr h="893018">
                <a:tc>
                  <a:txBody>
                    <a:bodyPr/>
                    <a:lstStyle/>
                    <a:p>
                      <a:endParaRPr lang="en-US" sz="1300" dirty="0"/>
                    </a:p>
                  </a:txBody>
                  <a:tcPr marL="548484" marR="91414" marT="45706" marB="45706">
                    <a:lnL w="12700" cap="flat" cmpd="sng" algn="ctr">
                      <a:noFill/>
                      <a:prstDash val="solid"/>
                      <a:round/>
                      <a:headEnd type="none" w="med" len="med"/>
                      <a:tailEnd type="none" w="med" len="med"/>
                    </a:lnL>
                    <a:lnR w="12700" cap="flat" cmpd="sng" algn="ctr">
                      <a:solidFill>
                        <a:schemeClr val="bg1"/>
                      </a:solidFill>
                      <a:prstDash val="dot"/>
                      <a:round/>
                      <a:headEnd type="none" w="med" len="med"/>
                      <a:tailEnd type="none" w="med" len="med"/>
                    </a:lnR>
                    <a:lnT w="31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300" dirty="0"/>
                    </a:p>
                  </a:txBody>
                  <a:tcPr marL="914140" marR="45706" marT="45706" marB="45706"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T w="31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300" dirty="0"/>
                    </a:p>
                  </a:txBody>
                  <a:tcPr marL="914140" marR="45706" marT="45706" marB="45706"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T w="31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300" dirty="0"/>
                    </a:p>
                  </a:txBody>
                  <a:tcPr marL="914140" marR="45706" marT="45706" marB="45706"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T w="31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699630" rtl="0" eaLnBrk="1" fontAlgn="auto" latinLnBrk="0" hangingPunct="1">
                        <a:lnSpc>
                          <a:spcPct val="100000"/>
                        </a:lnSpc>
                        <a:spcBef>
                          <a:spcPts val="0"/>
                        </a:spcBef>
                        <a:spcAft>
                          <a:spcPts val="0"/>
                        </a:spcAft>
                        <a:buClrTx/>
                        <a:buSzTx/>
                        <a:buFontTx/>
                        <a:buNone/>
                        <a:tabLst/>
                        <a:defRPr/>
                      </a:pPr>
                      <a:r>
                        <a:rPr lang="en-US" sz="1400" kern="0" dirty="0">
                          <a:solidFill>
                            <a:srgbClr val="FFFFFF"/>
                          </a:solidFill>
                        </a:rPr>
                        <a:t>External Services</a:t>
                      </a:r>
                    </a:p>
                  </a:txBody>
                  <a:tcPr marL="914140" marR="45706" marT="45706" marB="45706" anchor="ctr">
                    <a:lnL w="12700" cap="flat" cmpd="sng" algn="ctr">
                      <a:solidFill>
                        <a:schemeClr val="bg1"/>
                      </a:solidFill>
                      <a:prstDash val="dot"/>
                      <a:round/>
                      <a:headEnd type="none" w="med" len="med"/>
                      <a:tailEnd type="none" w="med" len="med"/>
                    </a:lnL>
                    <a:lnR w="12700"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668C5"/>
                    </a:solidFill>
                  </a:tcPr>
                </a:tc>
                <a:extLst>
                  <a:ext uri="{0D108BD9-81ED-4DB2-BD59-A6C34878D82A}">
                    <a16:rowId xmlns:a16="http://schemas.microsoft.com/office/drawing/2014/main" val="10005"/>
                  </a:ext>
                </a:extLst>
              </a:tr>
            </a:tbl>
          </a:graphicData>
        </a:graphic>
      </p:graphicFrame>
      <p:grpSp>
        <p:nvGrpSpPr>
          <p:cNvPr id="43" name="Group 42"/>
          <p:cNvGrpSpPr/>
          <p:nvPr/>
        </p:nvGrpSpPr>
        <p:grpSpPr>
          <a:xfrm>
            <a:off x="694515" y="3820036"/>
            <a:ext cx="736376" cy="447573"/>
            <a:chOff x="2012636" y="-279971"/>
            <a:chExt cx="734842" cy="447764"/>
          </a:xfrm>
        </p:grpSpPr>
        <p:sp>
          <p:nvSpPr>
            <p:cNvPr id="44" name="Donut 100"/>
            <p:cNvSpPr>
              <a:spLocks noChangeAspect="1"/>
            </p:cNvSpPr>
            <p:nvPr/>
          </p:nvSpPr>
          <p:spPr bwMode="auto">
            <a:xfrm>
              <a:off x="2012636" y="-139831"/>
              <a:ext cx="643825" cy="307624"/>
            </a:xfrm>
            <a:custGeom>
              <a:avLst/>
              <a:gdLst/>
              <a:ahLst/>
              <a:cxnLst/>
              <a:rect l="l" t="t" r="r" b="b"/>
              <a:pathLst>
                <a:path w="6911584" h="2912616">
                  <a:moveTo>
                    <a:pt x="4928423" y="2274235"/>
                  </a:moveTo>
                  <a:cubicBezTo>
                    <a:pt x="4810900" y="2274235"/>
                    <a:pt x="4715629" y="2369506"/>
                    <a:pt x="4715629" y="2487029"/>
                  </a:cubicBezTo>
                  <a:cubicBezTo>
                    <a:pt x="4715629" y="2604552"/>
                    <a:pt x="4810900" y="2699823"/>
                    <a:pt x="4928423" y="2699823"/>
                  </a:cubicBezTo>
                  <a:cubicBezTo>
                    <a:pt x="5045946" y="2699823"/>
                    <a:pt x="5141217" y="2604552"/>
                    <a:pt x="5141217" y="2487029"/>
                  </a:cubicBezTo>
                  <a:cubicBezTo>
                    <a:pt x="5141217" y="2369506"/>
                    <a:pt x="5045946" y="2274235"/>
                    <a:pt x="4928423" y="2274235"/>
                  </a:cubicBezTo>
                  <a:close/>
                  <a:moveTo>
                    <a:pt x="813623" y="2274235"/>
                  </a:moveTo>
                  <a:cubicBezTo>
                    <a:pt x="696100" y="2274235"/>
                    <a:pt x="600829" y="2369506"/>
                    <a:pt x="600829" y="2487029"/>
                  </a:cubicBezTo>
                  <a:cubicBezTo>
                    <a:pt x="600829" y="2604552"/>
                    <a:pt x="696100" y="2699823"/>
                    <a:pt x="813623" y="2699823"/>
                  </a:cubicBezTo>
                  <a:cubicBezTo>
                    <a:pt x="931146" y="2699823"/>
                    <a:pt x="1026417" y="2604552"/>
                    <a:pt x="1026417" y="2487029"/>
                  </a:cubicBezTo>
                  <a:cubicBezTo>
                    <a:pt x="1026417" y="2369506"/>
                    <a:pt x="931146" y="2274235"/>
                    <a:pt x="813623" y="2274235"/>
                  </a:cubicBezTo>
                  <a:close/>
                  <a:moveTo>
                    <a:pt x="4928422" y="2061442"/>
                  </a:moveTo>
                  <a:cubicBezTo>
                    <a:pt x="5163467" y="2061442"/>
                    <a:pt x="5354009" y="2251984"/>
                    <a:pt x="5354009" y="2487029"/>
                  </a:cubicBezTo>
                  <a:cubicBezTo>
                    <a:pt x="5354009" y="2722074"/>
                    <a:pt x="5163467" y="2912616"/>
                    <a:pt x="4928422" y="2912616"/>
                  </a:cubicBezTo>
                  <a:cubicBezTo>
                    <a:pt x="4693377" y="2912616"/>
                    <a:pt x="4502835" y="2722074"/>
                    <a:pt x="4502835" y="2487029"/>
                  </a:cubicBezTo>
                  <a:cubicBezTo>
                    <a:pt x="4502835" y="2251984"/>
                    <a:pt x="4693377" y="2061442"/>
                    <a:pt x="4928422" y="2061442"/>
                  </a:cubicBezTo>
                  <a:close/>
                  <a:moveTo>
                    <a:pt x="813622" y="2061442"/>
                  </a:moveTo>
                  <a:cubicBezTo>
                    <a:pt x="1048667" y="2061442"/>
                    <a:pt x="1239209" y="2251984"/>
                    <a:pt x="1239209" y="2487029"/>
                  </a:cubicBezTo>
                  <a:cubicBezTo>
                    <a:pt x="1239209" y="2722074"/>
                    <a:pt x="1048667" y="2912616"/>
                    <a:pt x="813622" y="2912616"/>
                  </a:cubicBezTo>
                  <a:cubicBezTo>
                    <a:pt x="578577" y="2912616"/>
                    <a:pt x="388035" y="2722074"/>
                    <a:pt x="388035" y="2487029"/>
                  </a:cubicBezTo>
                  <a:cubicBezTo>
                    <a:pt x="388035" y="2251984"/>
                    <a:pt x="578577" y="2061442"/>
                    <a:pt x="813622" y="2061442"/>
                  </a:cubicBezTo>
                  <a:close/>
                  <a:moveTo>
                    <a:pt x="2036754" y="1611385"/>
                  </a:moveTo>
                  <a:cubicBezTo>
                    <a:pt x="2013445" y="1611385"/>
                    <a:pt x="1994550" y="1630280"/>
                    <a:pt x="1994550" y="1653589"/>
                  </a:cubicBezTo>
                  <a:lnTo>
                    <a:pt x="1994550" y="1854931"/>
                  </a:lnTo>
                  <a:cubicBezTo>
                    <a:pt x="1994550" y="1878240"/>
                    <a:pt x="2013445" y="1897135"/>
                    <a:pt x="2036754" y="1897135"/>
                  </a:cubicBezTo>
                  <a:lnTo>
                    <a:pt x="2066645" y="1897135"/>
                  </a:lnTo>
                  <a:cubicBezTo>
                    <a:pt x="2089954" y="1897135"/>
                    <a:pt x="2108849" y="1878240"/>
                    <a:pt x="2108849" y="1854931"/>
                  </a:cubicBezTo>
                  <a:lnTo>
                    <a:pt x="2108849" y="1653589"/>
                  </a:lnTo>
                  <a:cubicBezTo>
                    <a:pt x="2108849" y="1630280"/>
                    <a:pt x="2089954" y="1611385"/>
                    <a:pt x="2066645" y="1611385"/>
                  </a:cubicBezTo>
                  <a:close/>
                  <a:moveTo>
                    <a:pt x="1475440" y="727942"/>
                  </a:moveTo>
                  <a:cubicBezTo>
                    <a:pt x="1454397" y="727942"/>
                    <a:pt x="1437338" y="745001"/>
                    <a:pt x="1437338" y="766044"/>
                  </a:cubicBezTo>
                  <a:lnTo>
                    <a:pt x="1437338" y="1383960"/>
                  </a:lnTo>
                  <a:cubicBezTo>
                    <a:pt x="1437338" y="1405003"/>
                    <a:pt x="1454397" y="1422062"/>
                    <a:pt x="1475440" y="1422062"/>
                  </a:cubicBezTo>
                  <a:lnTo>
                    <a:pt x="2070748" y="1422062"/>
                  </a:lnTo>
                  <a:cubicBezTo>
                    <a:pt x="2091791" y="1422062"/>
                    <a:pt x="2108850" y="1405003"/>
                    <a:pt x="2108850" y="1383960"/>
                  </a:cubicBezTo>
                  <a:lnTo>
                    <a:pt x="2108850" y="766044"/>
                  </a:lnTo>
                  <a:cubicBezTo>
                    <a:pt x="2108850" y="745001"/>
                    <a:pt x="2091791" y="727942"/>
                    <a:pt x="2070748" y="727942"/>
                  </a:cubicBezTo>
                  <a:close/>
                  <a:moveTo>
                    <a:pt x="1119593" y="646850"/>
                  </a:moveTo>
                  <a:lnTo>
                    <a:pt x="732731" y="1335162"/>
                  </a:lnTo>
                  <a:lnTo>
                    <a:pt x="848287" y="1415549"/>
                  </a:lnTo>
                  <a:lnTo>
                    <a:pt x="1124617" y="1400476"/>
                  </a:lnTo>
                  <a:cubicBezTo>
                    <a:pt x="1122942" y="1150942"/>
                    <a:pt x="1121269" y="876287"/>
                    <a:pt x="1119593" y="646850"/>
                  </a:cubicBezTo>
                  <a:close/>
                  <a:moveTo>
                    <a:pt x="1397179" y="570778"/>
                  </a:moveTo>
                  <a:lnTo>
                    <a:pt x="2125675" y="570778"/>
                  </a:lnTo>
                  <a:cubicBezTo>
                    <a:pt x="2202933" y="570778"/>
                    <a:pt x="2252218" y="637545"/>
                    <a:pt x="2252218" y="717081"/>
                  </a:cubicBezTo>
                  <a:cubicBezTo>
                    <a:pt x="2253123" y="910308"/>
                    <a:pt x="2249578" y="2044608"/>
                    <a:pt x="2248259" y="2269890"/>
                  </a:cubicBezTo>
                  <a:cubicBezTo>
                    <a:pt x="2250483" y="2331108"/>
                    <a:pt x="2252033" y="2459994"/>
                    <a:pt x="2105231" y="2459767"/>
                  </a:cubicBezTo>
                  <a:lnTo>
                    <a:pt x="1635886" y="2456926"/>
                  </a:lnTo>
                  <a:cubicBezTo>
                    <a:pt x="1549301" y="2441989"/>
                    <a:pt x="1520317" y="2406126"/>
                    <a:pt x="1487860" y="2315192"/>
                  </a:cubicBezTo>
                  <a:cubicBezTo>
                    <a:pt x="1453241" y="2211444"/>
                    <a:pt x="1369113" y="2004793"/>
                    <a:pt x="1281013" y="1739585"/>
                  </a:cubicBezTo>
                  <a:cubicBezTo>
                    <a:pt x="1281013" y="1190396"/>
                    <a:pt x="1277309" y="1261690"/>
                    <a:pt x="1277309" y="712501"/>
                  </a:cubicBezTo>
                  <a:cubicBezTo>
                    <a:pt x="1277309" y="632964"/>
                    <a:pt x="1319921" y="570778"/>
                    <a:pt x="1397179" y="570778"/>
                  </a:cubicBezTo>
                  <a:close/>
                  <a:moveTo>
                    <a:pt x="1378516" y="531296"/>
                  </a:moveTo>
                  <a:cubicBezTo>
                    <a:pt x="1295800" y="531296"/>
                    <a:pt x="1250178" y="595968"/>
                    <a:pt x="1250178" y="678684"/>
                  </a:cubicBezTo>
                  <a:cubicBezTo>
                    <a:pt x="1250178" y="1249827"/>
                    <a:pt x="1254144" y="1175683"/>
                    <a:pt x="1254144" y="1746826"/>
                  </a:cubicBezTo>
                  <a:cubicBezTo>
                    <a:pt x="1348468" y="2022635"/>
                    <a:pt x="1438538" y="2237547"/>
                    <a:pt x="1475603" y="2345442"/>
                  </a:cubicBezTo>
                  <a:cubicBezTo>
                    <a:pt x="1510353" y="2440012"/>
                    <a:pt x="1541385" y="2477308"/>
                    <a:pt x="1634086" y="2492842"/>
                  </a:cubicBezTo>
                  <a:lnTo>
                    <a:pt x="2136588" y="2495797"/>
                  </a:lnTo>
                  <a:cubicBezTo>
                    <a:pt x="2293761" y="2496033"/>
                    <a:pt x="2292101" y="2361995"/>
                    <a:pt x="2289720" y="2298329"/>
                  </a:cubicBezTo>
                  <a:cubicBezTo>
                    <a:pt x="2291132" y="2064042"/>
                    <a:pt x="2294928" y="884398"/>
                    <a:pt x="2293959" y="683448"/>
                  </a:cubicBezTo>
                  <a:cubicBezTo>
                    <a:pt x="2293959" y="600732"/>
                    <a:pt x="2241192" y="531296"/>
                    <a:pt x="2158476" y="531296"/>
                  </a:cubicBezTo>
                  <a:close/>
                  <a:moveTo>
                    <a:pt x="1423549" y="416"/>
                  </a:moveTo>
                  <a:cubicBezTo>
                    <a:pt x="1438368" y="-304"/>
                    <a:pt x="1455791" y="-118"/>
                    <a:pt x="1476421" y="1183"/>
                  </a:cubicBezTo>
                  <a:lnTo>
                    <a:pt x="6481089" y="10105"/>
                  </a:lnTo>
                  <a:cubicBezTo>
                    <a:pt x="6632014" y="13345"/>
                    <a:pt x="6655620" y="51095"/>
                    <a:pt x="6655050" y="184063"/>
                  </a:cubicBezTo>
                  <a:lnTo>
                    <a:pt x="6646128" y="2374162"/>
                  </a:lnTo>
                  <a:lnTo>
                    <a:pt x="6863866" y="2378147"/>
                  </a:lnTo>
                  <a:cubicBezTo>
                    <a:pt x="6877434" y="2384454"/>
                    <a:pt x="6910051" y="2397906"/>
                    <a:pt x="6906950" y="2418501"/>
                  </a:cubicBezTo>
                  <a:cubicBezTo>
                    <a:pt x="6907670" y="2461406"/>
                    <a:pt x="6908389" y="2504311"/>
                    <a:pt x="6909109" y="2547216"/>
                  </a:cubicBezTo>
                  <a:cubicBezTo>
                    <a:pt x="6920218" y="2597501"/>
                    <a:pt x="6893227" y="2619210"/>
                    <a:pt x="6842424" y="2621870"/>
                  </a:cubicBezTo>
                  <a:lnTo>
                    <a:pt x="5499782" y="2628410"/>
                  </a:lnTo>
                  <a:cubicBezTo>
                    <a:pt x="5461124" y="2372676"/>
                    <a:pt x="5294599" y="2012863"/>
                    <a:pt x="4928839" y="2021784"/>
                  </a:cubicBezTo>
                  <a:cubicBezTo>
                    <a:pt x="4563079" y="2030705"/>
                    <a:pt x="4451567" y="2316177"/>
                    <a:pt x="4380199" y="2623950"/>
                  </a:cubicBezTo>
                  <a:lnTo>
                    <a:pt x="1413975" y="2606108"/>
                  </a:lnTo>
                  <a:cubicBezTo>
                    <a:pt x="1330713" y="2347400"/>
                    <a:pt x="1185005" y="2039627"/>
                    <a:pt x="816270" y="2030705"/>
                  </a:cubicBezTo>
                  <a:cubicBezTo>
                    <a:pt x="447535" y="2021783"/>
                    <a:pt x="361300" y="2329558"/>
                    <a:pt x="294392" y="2458912"/>
                  </a:cubicBezTo>
                  <a:cubicBezTo>
                    <a:pt x="271687" y="2479538"/>
                    <a:pt x="308514" y="2502545"/>
                    <a:pt x="226278" y="2520790"/>
                  </a:cubicBezTo>
                  <a:lnTo>
                    <a:pt x="55873" y="2516259"/>
                  </a:lnTo>
                  <a:cubicBezTo>
                    <a:pt x="16901" y="2506858"/>
                    <a:pt x="4125" y="2495077"/>
                    <a:pt x="3253" y="2459482"/>
                  </a:cubicBezTo>
                  <a:cubicBezTo>
                    <a:pt x="1084" y="2355022"/>
                    <a:pt x="5613" y="2226184"/>
                    <a:pt x="0" y="2146678"/>
                  </a:cubicBezTo>
                  <a:cubicBezTo>
                    <a:pt x="66060" y="2122888"/>
                    <a:pt x="36869" y="2094337"/>
                    <a:pt x="55304" y="2068166"/>
                  </a:cubicBezTo>
                  <a:lnTo>
                    <a:pt x="51749" y="1667628"/>
                  </a:lnTo>
                  <a:cubicBezTo>
                    <a:pt x="59172" y="1613788"/>
                    <a:pt x="45162" y="1555186"/>
                    <a:pt x="102591" y="1548972"/>
                  </a:cubicBezTo>
                  <a:lnTo>
                    <a:pt x="611087" y="1308106"/>
                  </a:lnTo>
                  <a:lnTo>
                    <a:pt x="1289081" y="77011"/>
                  </a:lnTo>
                  <a:cubicBezTo>
                    <a:pt x="1343722" y="54894"/>
                    <a:pt x="1319816" y="5457"/>
                    <a:pt x="1423549" y="416"/>
                  </a:cubicBez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91401" tIns="45700" rIns="45700" bIns="91401" numCol="1" spcCol="0" rtlCol="0" fromWordArt="0" anchor="b" anchorCtr="0" forceAA="0" compatLnSpc="1">
              <a:prstTxWarp prst="textNoShape">
                <a:avLst/>
              </a:prstTxWarp>
              <a:noAutofit/>
            </a:bodyPr>
            <a:lstStyle/>
            <a:p>
              <a:pPr algn="ctr" defTabSz="913034" fontAlgn="base">
                <a:spcBef>
                  <a:spcPct val="0"/>
                </a:spcBef>
                <a:spcAft>
                  <a:spcPct val="0"/>
                </a:spcAft>
                <a:defRPr/>
              </a:pPr>
              <a:endParaRPr lang="en-US" kern="0" spc="-50" dirty="0" err="1">
                <a:solidFill>
                  <a:srgbClr val="000000"/>
                </a:solidFill>
                <a:ea typeface="Segoe UI" pitchFamily="34" charset="0"/>
                <a:cs typeface="Segoe UI" pitchFamily="34" charset="0"/>
              </a:endParaRPr>
            </a:p>
          </p:txBody>
        </p:sp>
        <p:sp>
          <p:nvSpPr>
            <p:cNvPr id="47" name="Frame 5"/>
            <p:cNvSpPr>
              <a:spLocks noChangeAspect="1"/>
            </p:cNvSpPr>
            <p:nvPr/>
          </p:nvSpPr>
          <p:spPr bwMode="auto">
            <a:xfrm>
              <a:off x="2427352" y="-279971"/>
              <a:ext cx="320126" cy="320040"/>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09681" tIns="54841" rIns="54841" bIns="109681" numCol="1" spcCol="0" rtlCol="0" fromWordArt="0" anchor="b" anchorCtr="0" forceAA="0" compatLnSpc="1">
              <a:prstTxWarp prst="textNoShape">
                <a:avLst/>
              </a:prstTxWarp>
              <a:noAutofit/>
            </a:bodyPr>
            <a:lstStyle/>
            <a:p>
              <a:pPr algn="ctr" defTabSz="1095644" fontAlgn="base">
                <a:spcBef>
                  <a:spcPct val="0"/>
                </a:spcBef>
                <a:spcAft>
                  <a:spcPct val="0"/>
                </a:spcAft>
                <a:defRPr/>
              </a:pPr>
              <a:endParaRPr lang="en-US" sz="2400" kern="0" spc="-60" dirty="0" err="1">
                <a:solidFill>
                  <a:srgbClr val="000000"/>
                </a:solidFill>
                <a:ea typeface="Segoe UI" pitchFamily="34" charset="0"/>
                <a:cs typeface="Segoe UI" pitchFamily="34" charset="0"/>
              </a:endParaRPr>
            </a:p>
          </p:txBody>
        </p:sp>
      </p:grpSp>
      <p:grpSp>
        <p:nvGrpSpPr>
          <p:cNvPr id="48" name="Group 47"/>
          <p:cNvGrpSpPr>
            <a:grpSpLocks noChangeAspect="1"/>
          </p:cNvGrpSpPr>
          <p:nvPr/>
        </p:nvGrpSpPr>
        <p:grpSpPr>
          <a:xfrm>
            <a:off x="604728" y="1939342"/>
            <a:ext cx="914106" cy="660186"/>
            <a:chOff x="5893817" y="-2363993"/>
            <a:chExt cx="1589176" cy="1147736"/>
          </a:xfrm>
        </p:grpSpPr>
        <p:pic>
          <p:nvPicPr>
            <p:cNvPr id="49" name="Picture 48"/>
            <p:cNvPicPr>
              <a:picLocks noChangeAspect="1"/>
            </p:cNvPicPr>
            <p:nvPr/>
          </p:nvPicPr>
          <p:blipFill>
            <a:blip r:embed="rId3" cstate="email">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6591521" y="-2363993"/>
              <a:ext cx="190326" cy="365760"/>
            </a:xfrm>
            <a:prstGeom prst="rect">
              <a:avLst/>
            </a:prstGeom>
          </p:spPr>
        </p:pic>
        <p:grpSp>
          <p:nvGrpSpPr>
            <p:cNvPr id="50" name="Group 49"/>
            <p:cNvGrpSpPr>
              <a:grpSpLocks noChangeAspect="1"/>
            </p:cNvGrpSpPr>
            <p:nvPr/>
          </p:nvGrpSpPr>
          <p:grpSpPr>
            <a:xfrm>
              <a:off x="6051365" y="-2363988"/>
              <a:ext cx="1149652" cy="1147731"/>
              <a:chOff x="2475317" y="-6877877"/>
              <a:chExt cx="1493848" cy="1490961"/>
            </a:xfrm>
          </p:grpSpPr>
          <p:sp>
            <p:nvSpPr>
              <p:cNvPr id="55" name="Round Same Side Corner Rectangle 11"/>
              <p:cNvSpPr/>
              <p:nvPr/>
            </p:nvSpPr>
            <p:spPr>
              <a:xfrm>
                <a:off x="2475317" y="-6877877"/>
                <a:ext cx="564521" cy="361777"/>
              </a:xfrm>
              <a:custGeom>
                <a:avLst/>
                <a:gdLst/>
                <a:ahLst/>
                <a:cxnLst/>
                <a:rect l="l" t="t" r="r" b="b"/>
                <a:pathLst>
                  <a:path w="564520" h="361776">
                    <a:moveTo>
                      <a:pt x="21117" y="19360"/>
                    </a:moveTo>
                    <a:lnTo>
                      <a:pt x="21117" y="345592"/>
                    </a:lnTo>
                    <a:lnTo>
                      <a:pt x="543404" y="345592"/>
                    </a:lnTo>
                    <a:lnTo>
                      <a:pt x="543404" y="19360"/>
                    </a:lnTo>
                    <a:close/>
                    <a:moveTo>
                      <a:pt x="17539" y="0"/>
                    </a:moveTo>
                    <a:lnTo>
                      <a:pt x="546981" y="0"/>
                    </a:lnTo>
                    <a:cubicBezTo>
                      <a:pt x="556668" y="0"/>
                      <a:pt x="564520" y="7852"/>
                      <a:pt x="564520" y="17539"/>
                    </a:cubicBezTo>
                    <a:lnTo>
                      <a:pt x="564520" y="361776"/>
                    </a:lnTo>
                    <a:lnTo>
                      <a:pt x="0" y="361776"/>
                    </a:lnTo>
                    <a:lnTo>
                      <a:pt x="0" y="17539"/>
                    </a:lnTo>
                    <a:cubicBezTo>
                      <a:pt x="0" y="7852"/>
                      <a:pt x="7852" y="0"/>
                      <a:pt x="17539" y="0"/>
                    </a:cubicBezTo>
                    <a:close/>
                  </a:path>
                </a:pathLst>
              </a:custGeom>
              <a:solidFill>
                <a:srgbClr val="FFFFFF"/>
              </a:solidFill>
              <a:ln w="25400" cap="flat" cmpd="sng" algn="ctr">
                <a:noFill/>
                <a:prstDash val="solid"/>
              </a:ln>
              <a:effectLst/>
            </p:spPr>
            <p:txBody>
              <a:bodyPr rtlCol="0" anchor="ctr"/>
              <a:lstStyle/>
              <a:p>
                <a:pPr algn="ctr" defTabSz="931691">
                  <a:defRPr/>
                </a:pPr>
                <a:endParaRPr lang="en-US" sz="1198" kern="0">
                  <a:solidFill>
                    <a:srgbClr val="000000"/>
                  </a:solidFill>
                  <a:sym typeface="Segoe UI" panose="020B0502040204020203" pitchFamily="34" charset="0"/>
                </a:endParaRPr>
              </a:p>
            </p:txBody>
          </p:sp>
          <p:sp>
            <p:nvSpPr>
              <p:cNvPr id="56" name="Trapezoid 12"/>
              <p:cNvSpPr/>
              <p:nvPr/>
            </p:nvSpPr>
            <p:spPr>
              <a:xfrm>
                <a:off x="3302774" y="-5591537"/>
                <a:ext cx="666391" cy="84126"/>
              </a:xfrm>
              <a:custGeom>
                <a:avLst/>
                <a:gdLst/>
                <a:ahLst/>
                <a:cxnLst/>
                <a:rect l="l" t="t" r="r" b="b"/>
                <a:pathLst>
                  <a:path w="666391" h="84127">
                    <a:moveTo>
                      <a:pt x="257990" y="52557"/>
                    </a:moveTo>
                    <a:lnTo>
                      <a:pt x="241755" y="79989"/>
                    </a:lnTo>
                    <a:lnTo>
                      <a:pt x="424635" y="79989"/>
                    </a:lnTo>
                    <a:lnTo>
                      <a:pt x="408400" y="52557"/>
                    </a:lnTo>
                    <a:close/>
                    <a:moveTo>
                      <a:pt x="49787" y="0"/>
                    </a:moveTo>
                    <a:lnTo>
                      <a:pt x="616604" y="0"/>
                    </a:lnTo>
                    <a:lnTo>
                      <a:pt x="666391" y="84127"/>
                    </a:lnTo>
                    <a:lnTo>
                      <a:pt x="0" y="84127"/>
                    </a:lnTo>
                    <a:close/>
                  </a:path>
                </a:pathLst>
              </a:custGeom>
              <a:solidFill>
                <a:srgbClr val="FFFFFF"/>
              </a:solidFill>
              <a:ln w="25400" cap="flat" cmpd="sng" algn="ctr">
                <a:noFill/>
                <a:prstDash val="solid"/>
              </a:ln>
              <a:effectLst/>
            </p:spPr>
            <p:txBody>
              <a:bodyPr rtlCol="0" anchor="ctr"/>
              <a:lstStyle/>
              <a:p>
                <a:pPr algn="ctr" defTabSz="931691">
                  <a:defRPr/>
                </a:pPr>
                <a:endParaRPr lang="en-US" sz="1198" kern="0">
                  <a:solidFill>
                    <a:srgbClr val="000000"/>
                  </a:solidFill>
                  <a:sym typeface="Segoe UI" panose="020B0502040204020203" pitchFamily="34" charset="0"/>
                </a:endParaRPr>
              </a:p>
            </p:txBody>
          </p:sp>
          <p:sp>
            <p:nvSpPr>
              <p:cNvPr id="57" name="Rectangle 56"/>
              <p:cNvSpPr/>
              <p:nvPr/>
            </p:nvSpPr>
            <p:spPr>
              <a:xfrm>
                <a:off x="3265064" y="-5414348"/>
                <a:ext cx="665797" cy="27432"/>
              </a:xfrm>
              <a:prstGeom prst="rect">
                <a:avLst/>
              </a:prstGeom>
              <a:solidFill>
                <a:srgbClr val="FFFFFF"/>
              </a:solidFill>
              <a:ln w="25400" cap="flat" cmpd="sng" algn="ctr">
                <a:noFill/>
                <a:prstDash val="solid"/>
              </a:ln>
              <a:effectLst/>
            </p:spPr>
            <p:txBody>
              <a:bodyPr rtlCol="0" anchor="ctr"/>
              <a:lstStyle/>
              <a:p>
                <a:pPr algn="ctr" defTabSz="931691">
                  <a:defRPr/>
                </a:pPr>
                <a:endParaRPr lang="en-US" sz="1198" kern="0">
                  <a:solidFill>
                    <a:srgbClr val="000000"/>
                  </a:solidFill>
                  <a:sym typeface="Segoe UI" panose="020B0502040204020203" pitchFamily="34" charset="0"/>
                </a:endParaRPr>
              </a:p>
            </p:txBody>
          </p:sp>
        </p:grpSp>
        <p:sp>
          <p:nvSpPr>
            <p:cNvPr id="51" name="Rounded Rectangle 6"/>
            <p:cNvSpPr>
              <a:spLocks noChangeAspect="1"/>
            </p:cNvSpPr>
            <p:nvPr/>
          </p:nvSpPr>
          <p:spPr bwMode="auto">
            <a:xfrm rot="16200000">
              <a:off x="6950542" y="-2438448"/>
              <a:ext cx="349866" cy="509437"/>
            </a:xfrm>
            <a:custGeom>
              <a:avLst/>
              <a:gdLst/>
              <a:ahLst/>
              <a:cxnLst/>
              <a:rect l="l" t="t" r="r" b="b"/>
              <a:pathLst>
                <a:path w="3286897" h="4658497">
                  <a:moveTo>
                    <a:pt x="1600200" y="4382531"/>
                  </a:moveTo>
                  <a:cubicBezTo>
                    <a:pt x="1600200" y="4367744"/>
                    <a:pt x="1588213" y="4355757"/>
                    <a:pt x="1573426" y="4355757"/>
                  </a:cubicBezTo>
                  <a:lnTo>
                    <a:pt x="811428" y="4355757"/>
                  </a:lnTo>
                  <a:cubicBezTo>
                    <a:pt x="796641" y="4355757"/>
                    <a:pt x="784654" y="4367744"/>
                    <a:pt x="784654" y="4382531"/>
                  </a:cubicBezTo>
                  <a:lnTo>
                    <a:pt x="784654" y="4489621"/>
                  </a:lnTo>
                  <a:cubicBezTo>
                    <a:pt x="784654" y="4504408"/>
                    <a:pt x="796641" y="4516395"/>
                    <a:pt x="811428" y="4516395"/>
                  </a:cubicBezTo>
                  <a:lnTo>
                    <a:pt x="1573426" y="4516395"/>
                  </a:lnTo>
                  <a:cubicBezTo>
                    <a:pt x="1588213" y="4516395"/>
                    <a:pt x="1600200" y="4504408"/>
                    <a:pt x="1600200" y="4489621"/>
                  </a:cubicBezTo>
                  <a:close/>
                  <a:moveTo>
                    <a:pt x="2502243" y="4382531"/>
                  </a:moveTo>
                  <a:cubicBezTo>
                    <a:pt x="2502243" y="4367744"/>
                    <a:pt x="2490256" y="4355757"/>
                    <a:pt x="2475469" y="4355757"/>
                  </a:cubicBezTo>
                  <a:lnTo>
                    <a:pt x="1713471" y="4355757"/>
                  </a:lnTo>
                  <a:cubicBezTo>
                    <a:pt x="1698684" y="4355757"/>
                    <a:pt x="1686697" y="4367744"/>
                    <a:pt x="1686697" y="4382531"/>
                  </a:cubicBezTo>
                  <a:lnTo>
                    <a:pt x="1686697" y="4489621"/>
                  </a:lnTo>
                  <a:cubicBezTo>
                    <a:pt x="1686697" y="4504408"/>
                    <a:pt x="1698684" y="4516395"/>
                    <a:pt x="1713471" y="4516395"/>
                  </a:cubicBezTo>
                  <a:lnTo>
                    <a:pt x="2475469" y="4516395"/>
                  </a:lnTo>
                  <a:cubicBezTo>
                    <a:pt x="2490256" y="4516395"/>
                    <a:pt x="2502243" y="4504408"/>
                    <a:pt x="2502243" y="4489621"/>
                  </a:cubicBezTo>
                  <a:close/>
                  <a:moveTo>
                    <a:pt x="3021231" y="480896"/>
                  </a:moveTo>
                  <a:cubicBezTo>
                    <a:pt x="3021231" y="375524"/>
                    <a:pt x="2935811" y="290104"/>
                    <a:pt x="2830439" y="290104"/>
                  </a:cubicBezTo>
                  <a:lnTo>
                    <a:pt x="444108" y="290104"/>
                  </a:lnTo>
                  <a:cubicBezTo>
                    <a:pt x="338736" y="290104"/>
                    <a:pt x="253316" y="375524"/>
                    <a:pt x="253316" y="480896"/>
                  </a:cubicBezTo>
                  <a:lnTo>
                    <a:pt x="253316" y="4029043"/>
                  </a:lnTo>
                  <a:cubicBezTo>
                    <a:pt x="253316" y="4134415"/>
                    <a:pt x="338736" y="4219835"/>
                    <a:pt x="444108" y="4219835"/>
                  </a:cubicBezTo>
                  <a:lnTo>
                    <a:pt x="2830439" y="4219835"/>
                  </a:lnTo>
                  <a:cubicBezTo>
                    <a:pt x="2935811" y="4219835"/>
                    <a:pt x="3021231" y="4134415"/>
                    <a:pt x="3021231" y="4029043"/>
                  </a:cubicBezTo>
                  <a:close/>
                  <a:moveTo>
                    <a:pt x="3286897" y="226566"/>
                  </a:moveTo>
                  <a:lnTo>
                    <a:pt x="3286897" y="4431931"/>
                  </a:lnTo>
                  <a:cubicBezTo>
                    <a:pt x="3286897" y="4557060"/>
                    <a:pt x="3185460" y="4658497"/>
                    <a:pt x="3060331" y="4658497"/>
                  </a:cubicBezTo>
                  <a:lnTo>
                    <a:pt x="226566" y="4658497"/>
                  </a:lnTo>
                  <a:cubicBezTo>
                    <a:pt x="101437" y="4658497"/>
                    <a:pt x="0" y="4557060"/>
                    <a:pt x="0" y="4431931"/>
                  </a:cubicBezTo>
                  <a:lnTo>
                    <a:pt x="0" y="226566"/>
                  </a:lnTo>
                  <a:cubicBezTo>
                    <a:pt x="0" y="101437"/>
                    <a:pt x="101437" y="0"/>
                    <a:pt x="226566" y="0"/>
                  </a:cubicBezTo>
                  <a:lnTo>
                    <a:pt x="3060331" y="0"/>
                  </a:lnTo>
                  <a:cubicBezTo>
                    <a:pt x="3185460" y="0"/>
                    <a:pt x="3286897" y="101437"/>
                    <a:pt x="3286897" y="226566"/>
                  </a:cubicBezTo>
                  <a:close/>
                </a:path>
              </a:pathLst>
            </a:custGeom>
            <a:solidFill>
              <a:srgbClr val="FFFFFF"/>
            </a:solidFill>
            <a:ln w="10795" cap="flat" cmpd="sng" algn="ctr">
              <a:noFill/>
              <a:prstDash val="solid"/>
              <a:headEnd type="none" w="med" len="med"/>
              <a:tailEnd type="none" w="med" len="med"/>
            </a:ln>
            <a:effectLst/>
          </p:spPr>
          <p:txBody>
            <a:bodyPr vert="horz" wrap="square" lIns="91397" tIns="45698" rIns="91397" bIns="45698" numCol="1" rtlCol="0" anchor="ctr" anchorCtr="0" compatLnSpc="1">
              <a:prstTxWarp prst="textNoShape">
                <a:avLst/>
              </a:prstTxWarp>
            </a:bodyPr>
            <a:lstStyle/>
            <a:p>
              <a:pPr algn="ctr" defTabSz="821997">
                <a:defRPr/>
              </a:pPr>
              <a:endParaRPr lang="en-US" kern="0" dirty="0">
                <a:solidFill>
                  <a:srgbClr val="000000"/>
                </a:solidFill>
                <a:latin typeface="Segoe UI Light" panose="020B0502040204020203" pitchFamily="34" charset="0"/>
                <a:sym typeface="Segoe UI Light" panose="020B0502040204020203" pitchFamily="34" charset="0"/>
              </a:endParaRPr>
            </a:p>
          </p:txBody>
        </p:sp>
        <p:pic>
          <p:nvPicPr>
            <p:cNvPr id="52" name="Picture 2" descr="\\MAGNUM\Projects\Microsoft\Cloud Power FY12\Design\ICONS_PNG\Next_Gen_Application.png"/>
            <p:cNvPicPr>
              <a:picLocks noChangeAspect="1" noChangeArrowheads="1"/>
            </p:cNvPicPr>
            <p:nvPr/>
          </p:nvPicPr>
          <p:blipFill>
            <a:blip r:embed="rId5" cstate="email">
              <a:lum bright="100000"/>
              <a:extLst>
                <a:ext uri="{28A0092B-C50C-407E-A947-70E740481C1C}">
                  <a14:useLocalDpi xmlns:a14="http://schemas.microsoft.com/office/drawing/2010/main"/>
                </a:ext>
              </a:extLst>
            </a:blip>
            <a:srcRect/>
            <a:stretch>
              <a:fillRect/>
            </a:stretch>
          </p:blipFill>
          <p:spPr bwMode="auto">
            <a:xfrm>
              <a:off x="5893817" y="-2050668"/>
              <a:ext cx="640080" cy="640079"/>
            </a:xfrm>
            <a:prstGeom prst="rect">
              <a:avLst/>
            </a:prstGeom>
            <a:noFill/>
          </p:spPr>
        </p:pic>
        <p:pic>
          <p:nvPicPr>
            <p:cNvPr id="53" name="Picture 24" descr="E:\Eric Suchiang FD\Icons\Metro Icon\Metro icons ALL WHITE\cctv.png"/>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6751473" y="-1979040"/>
              <a:ext cx="731520" cy="403482"/>
            </a:xfrm>
            <a:prstGeom prst="rect">
              <a:avLst/>
            </a:prstGeom>
            <a:noFill/>
            <a:extLst>
              <a:ext uri="{909E8E84-426E-40DD-AFC4-6F175D3DCCD1}">
                <a14:hiddenFill xmlns:a14="http://schemas.microsoft.com/office/drawing/2010/main">
                  <a:solidFill>
                    <a:srgbClr val="FFFFFF"/>
                  </a:solidFill>
                </a14:hiddenFill>
              </a:ext>
            </a:extLst>
          </p:spPr>
        </p:pic>
        <p:sp>
          <p:nvSpPr>
            <p:cNvPr id="54" name="Freeform 53"/>
            <p:cNvSpPr>
              <a:spLocks noChangeAspect="1"/>
            </p:cNvSpPr>
            <p:nvPr/>
          </p:nvSpPr>
          <p:spPr bwMode="auto">
            <a:xfrm flipH="1">
              <a:off x="6520288" y="-1953486"/>
              <a:ext cx="304147" cy="445714"/>
            </a:xfrm>
            <a:custGeom>
              <a:avLst/>
              <a:gdLst/>
              <a:ahLst/>
              <a:cxnLst/>
              <a:rect l="l" t="t" r="r" b="b"/>
              <a:pathLst>
                <a:path w="739747" h="1113745">
                  <a:moveTo>
                    <a:pt x="580449" y="183754"/>
                  </a:moveTo>
                  <a:lnTo>
                    <a:pt x="608377" y="183754"/>
                  </a:lnTo>
                  <a:cubicBezTo>
                    <a:pt x="612233" y="183754"/>
                    <a:pt x="615359" y="186880"/>
                    <a:pt x="615359" y="190736"/>
                  </a:cubicBezTo>
                  <a:lnTo>
                    <a:pt x="615359" y="243798"/>
                  </a:lnTo>
                  <a:cubicBezTo>
                    <a:pt x="615359" y="247654"/>
                    <a:pt x="612233" y="250780"/>
                    <a:pt x="608377" y="250780"/>
                  </a:cubicBezTo>
                  <a:lnTo>
                    <a:pt x="580449" y="250780"/>
                  </a:lnTo>
                  <a:cubicBezTo>
                    <a:pt x="576593" y="250780"/>
                    <a:pt x="573467" y="247654"/>
                    <a:pt x="573467" y="243798"/>
                  </a:cubicBezTo>
                  <a:lnTo>
                    <a:pt x="573467" y="190736"/>
                  </a:lnTo>
                  <a:cubicBezTo>
                    <a:pt x="573467" y="186880"/>
                    <a:pt x="576593" y="183754"/>
                    <a:pt x="580449" y="183754"/>
                  </a:cubicBezTo>
                  <a:close/>
                  <a:moveTo>
                    <a:pt x="425201" y="49190"/>
                  </a:moveTo>
                  <a:lnTo>
                    <a:pt x="413467" y="958610"/>
                  </a:lnTo>
                  <a:lnTo>
                    <a:pt x="51654" y="872558"/>
                  </a:lnTo>
                  <a:lnTo>
                    <a:pt x="55565" y="51146"/>
                  </a:lnTo>
                  <a:close/>
                  <a:moveTo>
                    <a:pt x="565200" y="20779"/>
                  </a:moveTo>
                  <a:lnTo>
                    <a:pt x="565200" y="995333"/>
                  </a:lnTo>
                  <a:lnTo>
                    <a:pt x="621304" y="987021"/>
                  </a:lnTo>
                  <a:lnTo>
                    <a:pt x="625460" y="20779"/>
                  </a:lnTo>
                  <a:close/>
                  <a:moveTo>
                    <a:pt x="681565" y="0"/>
                  </a:moveTo>
                  <a:lnTo>
                    <a:pt x="677409" y="1005723"/>
                  </a:lnTo>
                  <a:lnTo>
                    <a:pt x="627538" y="1011957"/>
                  </a:lnTo>
                  <a:lnTo>
                    <a:pt x="627538" y="1022346"/>
                  </a:lnTo>
                  <a:lnTo>
                    <a:pt x="739747" y="1061827"/>
                  </a:lnTo>
                  <a:lnTo>
                    <a:pt x="669097" y="1070139"/>
                  </a:lnTo>
                  <a:cubicBezTo>
                    <a:pt x="592617" y="1050415"/>
                    <a:pt x="552151" y="1057209"/>
                    <a:pt x="515329" y="1090918"/>
                  </a:cubicBezTo>
                  <a:lnTo>
                    <a:pt x="422658" y="1113745"/>
                  </a:lnTo>
                  <a:lnTo>
                    <a:pt x="409354" y="1068061"/>
                  </a:lnTo>
                  <a:cubicBezTo>
                    <a:pt x="306312" y="1018127"/>
                    <a:pt x="187349" y="984387"/>
                    <a:pt x="81040" y="978710"/>
                  </a:cubicBezTo>
                  <a:lnTo>
                    <a:pt x="0" y="984943"/>
                  </a:lnTo>
                  <a:lnTo>
                    <a:pt x="72728" y="945463"/>
                  </a:lnTo>
                  <a:lnTo>
                    <a:pt x="108053" y="937151"/>
                  </a:lnTo>
                  <a:lnTo>
                    <a:pt x="108053" y="922605"/>
                  </a:lnTo>
                  <a:lnTo>
                    <a:pt x="64416" y="912216"/>
                  </a:lnTo>
                  <a:lnTo>
                    <a:pt x="64483" y="897455"/>
                  </a:lnTo>
                  <a:lnTo>
                    <a:pt x="441070" y="987021"/>
                  </a:lnTo>
                  <a:lnTo>
                    <a:pt x="453538" y="20779"/>
                  </a:lnTo>
                  <a:lnTo>
                    <a:pt x="68477" y="22817"/>
                  </a:lnTo>
                  <a:lnTo>
                    <a:pt x="68572" y="2078"/>
                  </a:lnTo>
                  <a:close/>
                </a:path>
              </a:pathLst>
            </a:custGeom>
            <a:solidFill>
              <a:srgbClr val="FFFFFF"/>
            </a:solidFill>
            <a:ln w="12700" cap="flat" cmpd="sng" algn="ctr">
              <a:noFill/>
              <a:prstDash val="solid"/>
              <a:headEnd type="none" w="med" len="med"/>
              <a:tailEnd type="none" w="med" len="med"/>
            </a:ln>
            <a:effectLst/>
          </p:spPr>
          <p:txBody>
            <a:bodyPr vert="horz" wrap="none" lIns="89600" tIns="44800" rIns="89600" bIns="44800" numCol="1" rtlCol="0" anchor="ctr" anchorCtr="0" compatLnSpc="1">
              <a:prstTxWarp prst="textNoShape">
                <a:avLst/>
              </a:prstTxWarp>
            </a:bodyPr>
            <a:lstStyle/>
            <a:p>
              <a:pPr algn="ctr" defTabSz="895049" fontAlgn="base">
                <a:spcBef>
                  <a:spcPct val="0"/>
                </a:spcBef>
                <a:spcAft>
                  <a:spcPct val="0"/>
                </a:spcAft>
                <a:defRPr/>
              </a:pPr>
              <a:endParaRPr lang="en-US" sz="1700" kern="0" dirty="0">
                <a:solidFill>
                  <a:srgbClr val="000000"/>
                </a:solidFill>
              </a:endParaRPr>
            </a:p>
          </p:txBody>
        </p:sp>
      </p:grpSp>
      <p:grpSp>
        <p:nvGrpSpPr>
          <p:cNvPr id="58" name="Group 57"/>
          <p:cNvGrpSpPr>
            <a:grpSpLocks noChangeAspect="1"/>
          </p:cNvGrpSpPr>
          <p:nvPr/>
        </p:nvGrpSpPr>
        <p:grpSpPr>
          <a:xfrm>
            <a:off x="692670" y="2849496"/>
            <a:ext cx="738221" cy="548403"/>
            <a:chOff x="5630249" y="-855090"/>
            <a:chExt cx="1258953" cy="935238"/>
          </a:xfrm>
        </p:grpSpPr>
        <p:sp>
          <p:nvSpPr>
            <p:cNvPr id="59" name="Freeform 239"/>
            <p:cNvSpPr>
              <a:spLocks/>
            </p:cNvSpPr>
            <p:nvPr/>
          </p:nvSpPr>
          <p:spPr bwMode="auto">
            <a:xfrm>
              <a:off x="6536381" y="-810289"/>
              <a:ext cx="352821" cy="439918"/>
            </a:xfrm>
            <a:custGeom>
              <a:avLst/>
              <a:gdLst/>
              <a:ahLst/>
              <a:cxnLst/>
              <a:rect l="l" t="t" r="r" b="b"/>
              <a:pathLst>
                <a:path w="555609" h="711730">
                  <a:moveTo>
                    <a:pt x="11038" y="660302"/>
                  </a:moveTo>
                  <a:cubicBezTo>
                    <a:pt x="11053" y="660302"/>
                    <a:pt x="13887" y="660302"/>
                    <a:pt x="548250" y="660302"/>
                  </a:cubicBezTo>
                  <a:cubicBezTo>
                    <a:pt x="551930" y="660302"/>
                    <a:pt x="555609" y="663976"/>
                    <a:pt x="555609" y="671323"/>
                  </a:cubicBezTo>
                  <a:cubicBezTo>
                    <a:pt x="555609" y="671332"/>
                    <a:pt x="555609" y="671847"/>
                    <a:pt x="555609" y="704383"/>
                  </a:cubicBezTo>
                  <a:cubicBezTo>
                    <a:pt x="555609" y="708057"/>
                    <a:pt x="551930" y="711730"/>
                    <a:pt x="548250" y="711730"/>
                  </a:cubicBezTo>
                  <a:cubicBezTo>
                    <a:pt x="548235" y="711730"/>
                    <a:pt x="545395" y="711730"/>
                    <a:pt x="11038" y="711730"/>
                  </a:cubicBezTo>
                  <a:lnTo>
                    <a:pt x="0" y="704383"/>
                  </a:lnTo>
                  <a:cubicBezTo>
                    <a:pt x="0" y="704375"/>
                    <a:pt x="0" y="703860"/>
                    <a:pt x="0" y="671323"/>
                  </a:cubicBezTo>
                  <a:cubicBezTo>
                    <a:pt x="0" y="663976"/>
                    <a:pt x="3679" y="660302"/>
                    <a:pt x="11038" y="660302"/>
                  </a:cubicBezTo>
                  <a:close/>
                  <a:moveTo>
                    <a:pt x="176551" y="568466"/>
                  </a:moveTo>
                  <a:cubicBezTo>
                    <a:pt x="206005" y="583160"/>
                    <a:pt x="242823" y="590507"/>
                    <a:pt x="279641" y="590507"/>
                  </a:cubicBezTo>
                  <a:cubicBezTo>
                    <a:pt x="316459" y="590507"/>
                    <a:pt x="349595" y="583160"/>
                    <a:pt x="382732" y="568466"/>
                  </a:cubicBezTo>
                  <a:cubicBezTo>
                    <a:pt x="404822" y="601527"/>
                    <a:pt x="437959" y="627242"/>
                    <a:pt x="482140" y="649282"/>
                  </a:cubicBezTo>
                  <a:cubicBezTo>
                    <a:pt x="482124" y="649282"/>
                    <a:pt x="479561" y="649282"/>
                    <a:pt x="77142" y="649282"/>
                  </a:cubicBezTo>
                  <a:cubicBezTo>
                    <a:pt x="121323" y="627242"/>
                    <a:pt x="154460" y="601527"/>
                    <a:pt x="176551" y="568466"/>
                  </a:cubicBezTo>
                  <a:close/>
                  <a:moveTo>
                    <a:pt x="272261" y="221325"/>
                  </a:moveTo>
                  <a:lnTo>
                    <a:pt x="279642" y="221325"/>
                  </a:lnTo>
                  <a:cubicBezTo>
                    <a:pt x="334999" y="221325"/>
                    <a:pt x="379284" y="265615"/>
                    <a:pt x="379284" y="317285"/>
                  </a:cubicBezTo>
                  <a:cubicBezTo>
                    <a:pt x="379284" y="372647"/>
                    <a:pt x="334999" y="416936"/>
                    <a:pt x="279642" y="416936"/>
                  </a:cubicBezTo>
                  <a:cubicBezTo>
                    <a:pt x="224285" y="416936"/>
                    <a:pt x="179999" y="372647"/>
                    <a:pt x="179999" y="317285"/>
                  </a:cubicBezTo>
                  <a:cubicBezTo>
                    <a:pt x="179999" y="298831"/>
                    <a:pt x="187380" y="280378"/>
                    <a:pt x="194761" y="265615"/>
                  </a:cubicBezTo>
                  <a:cubicBezTo>
                    <a:pt x="194761" y="302522"/>
                    <a:pt x="220594" y="324667"/>
                    <a:pt x="250118" y="324667"/>
                  </a:cubicBezTo>
                  <a:cubicBezTo>
                    <a:pt x="279642" y="324667"/>
                    <a:pt x="305475" y="302522"/>
                    <a:pt x="305475" y="269305"/>
                  </a:cubicBezTo>
                  <a:cubicBezTo>
                    <a:pt x="305475" y="247161"/>
                    <a:pt x="290713" y="228707"/>
                    <a:pt x="272261" y="221325"/>
                  </a:cubicBezTo>
                  <a:close/>
                  <a:moveTo>
                    <a:pt x="277805" y="177015"/>
                  </a:moveTo>
                  <a:cubicBezTo>
                    <a:pt x="202284" y="177015"/>
                    <a:pt x="141063" y="238236"/>
                    <a:pt x="141063" y="313757"/>
                  </a:cubicBezTo>
                  <a:cubicBezTo>
                    <a:pt x="141063" y="389278"/>
                    <a:pt x="202284" y="450499"/>
                    <a:pt x="277805" y="450499"/>
                  </a:cubicBezTo>
                  <a:cubicBezTo>
                    <a:pt x="353326" y="450499"/>
                    <a:pt x="414547" y="389278"/>
                    <a:pt x="414547" y="313757"/>
                  </a:cubicBezTo>
                  <a:cubicBezTo>
                    <a:pt x="414547" y="238236"/>
                    <a:pt x="353326" y="177015"/>
                    <a:pt x="277805" y="177015"/>
                  </a:cubicBezTo>
                  <a:close/>
                  <a:moveTo>
                    <a:pt x="277805" y="67313"/>
                  </a:moveTo>
                  <a:cubicBezTo>
                    <a:pt x="413912" y="67313"/>
                    <a:pt x="524249" y="177650"/>
                    <a:pt x="524249" y="313757"/>
                  </a:cubicBezTo>
                  <a:cubicBezTo>
                    <a:pt x="524249" y="449864"/>
                    <a:pt x="413912" y="560201"/>
                    <a:pt x="277805" y="560201"/>
                  </a:cubicBezTo>
                  <a:cubicBezTo>
                    <a:pt x="141698" y="560201"/>
                    <a:pt x="31361" y="449864"/>
                    <a:pt x="31361" y="313757"/>
                  </a:cubicBezTo>
                  <a:cubicBezTo>
                    <a:pt x="31361" y="177650"/>
                    <a:pt x="141698" y="67313"/>
                    <a:pt x="277805" y="67313"/>
                  </a:cubicBezTo>
                  <a:close/>
                  <a:moveTo>
                    <a:pt x="279641" y="0"/>
                  </a:moveTo>
                  <a:cubicBezTo>
                    <a:pt x="338653" y="0"/>
                    <a:pt x="375536" y="29388"/>
                    <a:pt x="379224" y="29388"/>
                  </a:cubicBezTo>
                  <a:lnTo>
                    <a:pt x="382912" y="36735"/>
                  </a:lnTo>
                  <a:cubicBezTo>
                    <a:pt x="382917" y="36751"/>
                    <a:pt x="383137" y="37482"/>
                    <a:pt x="393977" y="73469"/>
                  </a:cubicBezTo>
                  <a:cubicBezTo>
                    <a:pt x="357095" y="55102"/>
                    <a:pt x="320212" y="47755"/>
                    <a:pt x="279641" y="47755"/>
                  </a:cubicBezTo>
                  <a:cubicBezTo>
                    <a:pt x="239070" y="47755"/>
                    <a:pt x="198500" y="55102"/>
                    <a:pt x="165305" y="73469"/>
                  </a:cubicBezTo>
                  <a:cubicBezTo>
                    <a:pt x="165310" y="73454"/>
                    <a:pt x="165529" y="72727"/>
                    <a:pt x="176370" y="36735"/>
                  </a:cubicBezTo>
                  <a:lnTo>
                    <a:pt x="180058" y="29388"/>
                  </a:lnTo>
                  <a:cubicBezTo>
                    <a:pt x="183747" y="29388"/>
                    <a:pt x="220629" y="0"/>
                    <a:pt x="279641" y="0"/>
                  </a:cubicBezTo>
                  <a:close/>
                </a:path>
              </a:pathLst>
            </a:custGeom>
            <a:solidFill>
              <a:srgbClr val="FFFFFF"/>
            </a:solidFill>
            <a:ln>
              <a:noFill/>
            </a:ln>
            <a:extLst/>
          </p:spPr>
          <p:txBody>
            <a:bodyPr vert="horz" wrap="square" lIns="91401" tIns="45700" rIns="91401" bIns="45700" numCol="1" anchor="t" anchorCtr="0" compatLnSpc="1">
              <a:prstTxWarp prst="textNoShape">
                <a:avLst/>
              </a:prstTxWarp>
            </a:bodyPr>
            <a:lstStyle/>
            <a:p>
              <a:pPr algn="ctr" defTabSz="931691">
                <a:defRPr/>
              </a:pPr>
              <a:endParaRPr lang="en-US" kern="0" dirty="0">
                <a:solidFill>
                  <a:srgbClr val="000000"/>
                </a:solidFill>
              </a:endParaRPr>
            </a:p>
          </p:txBody>
        </p:sp>
        <p:sp>
          <p:nvSpPr>
            <p:cNvPr id="60" name="Round Same Side Corner Rectangle 26"/>
            <p:cNvSpPr>
              <a:spLocks noChangeAspect="1"/>
            </p:cNvSpPr>
            <p:nvPr/>
          </p:nvSpPr>
          <p:spPr bwMode="auto">
            <a:xfrm>
              <a:off x="6169585" y="-360487"/>
              <a:ext cx="240729" cy="403680"/>
            </a:xfrm>
            <a:custGeom>
              <a:avLst/>
              <a:gdLst/>
              <a:ahLst/>
              <a:cxnLst/>
              <a:rect l="l" t="t" r="r" b="b"/>
              <a:pathLst>
                <a:path w="1752600" h="3019424">
                  <a:moveTo>
                    <a:pt x="125916" y="2027200"/>
                  </a:moveTo>
                  <a:lnTo>
                    <a:pt x="125916" y="2164731"/>
                  </a:lnTo>
                  <a:lnTo>
                    <a:pt x="125916" y="2491833"/>
                  </a:lnTo>
                  <a:cubicBezTo>
                    <a:pt x="125916" y="2672486"/>
                    <a:pt x="272365" y="2818935"/>
                    <a:pt x="453018" y="2818935"/>
                  </a:cubicBezTo>
                  <a:lnTo>
                    <a:pt x="1281926" y="2818935"/>
                  </a:lnTo>
                  <a:cubicBezTo>
                    <a:pt x="1462579" y="2818935"/>
                    <a:pt x="1609028" y="2672486"/>
                    <a:pt x="1609028" y="2491833"/>
                  </a:cubicBezTo>
                  <a:cubicBezTo>
                    <a:pt x="1609028" y="2384143"/>
                    <a:pt x="1601776" y="2160419"/>
                    <a:pt x="1601623" y="2049869"/>
                  </a:cubicBezTo>
                  <a:lnTo>
                    <a:pt x="1616462" y="2045785"/>
                  </a:lnTo>
                  <a:lnTo>
                    <a:pt x="1601594" y="2045785"/>
                  </a:lnTo>
                  <a:lnTo>
                    <a:pt x="1601623" y="2049869"/>
                  </a:lnTo>
                  <a:cubicBezTo>
                    <a:pt x="1126071" y="2202699"/>
                    <a:pt x="536769" y="2180503"/>
                    <a:pt x="125916" y="2027200"/>
                  </a:cubicBezTo>
                  <a:close/>
                  <a:moveTo>
                    <a:pt x="1324773" y="1874254"/>
                  </a:moveTo>
                  <a:cubicBezTo>
                    <a:pt x="1312258" y="1874254"/>
                    <a:pt x="1302112" y="1884400"/>
                    <a:pt x="1302112" y="1896915"/>
                  </a:cubicBezTo>
                  <a:lnTo>
                    <a:pt x="1302112" y="1987559"/>
                  </a:lnTo>
                  <a:cubicBezTo>
                    <a:pt x="1302112" y="2000074"/>
                    <a:pt x="1312258" y="2010220"/>
                    <a:pt x="1324773" y="2010220"/>
                  </a:cubicBezTo>
                  <a:lnTo>
                    <a:pt x="1593801" y="2010220"/>
                  </a:lnTo>
                  <a:cubicBezTo>
                    <a:pt x="1606316" y="2010220"/>
                    <a:pt x="1616462" y="2000074"/>
                    <a:pt x="1616462" y="1987559"/>
                  </a:cubicBezTo>
                  <a:lnTo>
                    <a:pt x="1616462" y="1896915"/>
                  </a:lnTo>
                  <a:cubicBezTo>
                    <a:pt x="1616462" y="1884400"/>
                    <a:pt x="1606316" y="1874254"/>
                    <a:pt x="1593801" y="1874254"/>
                  </a:cubicBezTo>
                  <a:close/>
                  <a:moveTo>
                    <a:pt x="935186" y="1874254"/>
                  </a:moveTo>
                  <a:cubicBezTo>
                    <a:pt x="922671" y="1874254"/>
                    <a:pt x="912525" y="1884400"/>
                    <a:pt x="912525" y="1896915"/>
                  </a:cubicBezTo>
                  <a:lnTo>
                    <a:pt x="912525" y="1987559"/>
                  </a:lnTo>
                  <a:cubicBezTo>
                    <a:pt x="912525" y="2000074"/>
                    <a:pt x="922671" y="2010220"/>
                    <a:pt x="935186" y="2010220"/>
                  </a:cubicBezTo>
                  <a:lnTo>
                    <a:pt x="1204214" y="2010220"/>
                  </a:lnTo>
                  <a:cubicBezTo>
                    <a:pt x="1216729" y="2010220"/>
                    <a:pt x="1226875" y="2000074"/>
                    <a:pt x="1226875" y="1987559"/>
                  </a:cubicBezTo>
                  <a:lnTo>
                    <a:pt x="1226875" y="1896915"/>
                  </a:lnTo>
                  <a:cubicBezTo>
                    <a:pt x="1226875" y="1884400"/>
                    <a:pt x="1216729" y="1874254"/>
                    <a:pt x="1204214" y="1874254"/>
                  </a:cubicBezTo>
                  <a:close/>
                  <a:moveTo>
                    <a:pt x="545598" y="1874254"/>
                  </a:moveTo>
                  <a:cubicBezTo>
                    <a:pt x="533083" y="1874254"/>
                    <a:pt x="522937" y="1884400"/>
                    <a:pt x="522937" y="1896915"/>
                  </a:cubicBezTo>
                  <a:lnTo>
                    <a:pt x="522937" y="1987559"/>
                  </a:lnTo>
                  <a:cubicBezTo>
                    <a:pt x="522937" y="2000074"/>
                    <a:pt x="533083" y="2010220"/>
                    <a:pt x="545598" y="2010220"/>
                  </a:cubicBezTo>
                  <a:lnTo>
                    <a:pt x="814626" y="2010220"/>
                  </a:lnTo>
                  <a:cubicBezTo>
                    <a:pt x="827141" y="2010220"/>
                    <a:pt x="837287" y="2000074"/>
                    <a:pt x="837287" y="1987559"/>
                  </a:cubicBezTo>
                  <a:lnTo>
                    <a:pt x="837287" y="1896915"/>
                  </a:lnTo>
                  <a:cubicBezTo>
                    <a:pt x="837287" y="1884400"/>
                    <a:pt x="827141" y="1874254"/>
                    <a:pt x="814626" y="1874254"/>
                  </a:cubicBezTo>
                  <a:close/>
                  <a:moveTo>
                    <a:pt x="156010" y="1874254"/>
                  </a:moveTo>
                  <a:cubicBezTo>
                    <a:pt x="143495" y="1874254"/>
                    <a:pt x="133349" y="1884400"/>
                    <a:pt x="133349" y="1896915"/>
                  </a:cubicBezTo>
                  <a:lnTo>
                    <a:pt x="133349" y="1987559"/>
                  </a:lnTo>
                  <a:cubicBezTo>
                    <a:pt x="133349" y="2000074"/>
                    <a:pt x="143495" y="2010220"/>
                    <a:pt x="156010" y="2010220"/>
                  </a:cubicBezTo>
                  <a:lnTo>
                    <a:pt x="425038" y="2010220"/>
                  </a:lnTo>
                  <a:cubicBezTo>
                    <a:pt x="437553" y="2010220"/>
                    <a:pt x="447699" y="2000074"/>
                    <a:pt x="447699" y="1987559"/>
                  </a:cubicBezTo>
                  <a:lnTo>
                    <a:pt x="447699" y="1896915"/>
                  </a:lnTo>
                  <a:cubicBezTo>
                    <a:pt x="447699" y="1884400"/>
                    <a:pt x="437553" y="1874254"/>
                    <a:pt x="425038" y="1874254"/>
                  </a:cubicBezTo>
                  <a:close/>
                  <a:moveTo>
                    <a:pt x="0" y="1811356"/>
                  </a:moveTo>
                  <a:lnTo>
                    <a:pt x="1752600" y="1811356"/>
                  </a:lnTo>
                  <a:lnTo>
                    <a:pt x="1752600" y="2501115"/>
                  </a:lnTo>
                  <a:cubicBezTo>
                    <a:pt x="1752600" y="2787369"/>
                    <a:pt x="1520545" y="3019424"/>
                    <a:pt x="1234291" y="3019424"/>
                  </a:cubicBezTo>
                  <a:lnTo>
                    <a:pt x="518309" y="3019424"/>
                  </a:lnTo>
                  <a:cubicBezTo>
                    <a:pt x="232055" y="3019424"/>
                    <a:pt x="0" y="2787369"/>
                    <a:pt x="0" y="2501115"/>
                  </a:cubicBezTo>
                  <a:close/>
                  <a:moveTo>
                    <a:pt x="142875" y="676276"/>
                  </a:moveTo>
                  <a:lnTo>
                    <a:pt x="142875" y="1628776"/>
                  </a:lnTo>
                  <a:lnTo>
                    <a:pt x="1609725" y="1628776"/>
                  </a:lnTo>
                  <a:lnTo>
                    <a:pt x="1609725" y="676276"/>
                  </a:lnTo>
                  <a:close/>
                  <a:moveTo>
                    <a:pt x="699410" y="192089"/>
                  </a:moveTo>
                  <a:cubicBezTo>
                    <a:pt x="638133" y="192089"/>
                    <a:pt x="588459" y="241763"/>
                    <a:pt x="588459" y="303040"/>
                  </a:cubicBezTo>
                  <a:cubicBezTo>
                    <a:pt x="588459" y="303039"/>
                    <a:pt x="588459" y="303039"/>
                    <a:pt x="588459" y="303039"/>
                  </a:cubicBezTo>
                  <a:lnTo>
                    <a:pt x="588459" y="303040"/>
                  </a:lnTo>
                  <a:lnTo>
                    <a:pt x="588459" y="303040"/>
                  </a:lnTo>
                  <a:cubicBezTo>
                    <a:pt x="588459" y="364316"/>
                    <a:pt x="638133" y="413990"/>
                    <a:pt x="699410" y="413990"/>
                  </a:cubicBezTo>
                  <a:lnTo>
                    <a:pt x="1053190" y="413991"/>
                  </a:lnTo>
                  <a:cubicBezTo>
                    <a:pt x="1114467" y="413991"/>
                    <a:pt x="1164141" y="364317"/>
                    <a:pt x="1164141" y="303040"/>
                  </a:cubicBezTo>
                  <a:lnTo>
                    <a:pt x="1164142" y="303040"/>
                  </a:lnTo>
                  <a:cubicBezTo>
                    <a:pt x="1164142" y="241763"/>
                    <a:pt x="1114468" y="192089"/>
                    <a:pt x="1053191" y="192089"/>
                  </a:cubicBezTo>
                  <a:close/>
                  <a:moveTo>
                    <a:pt x="434978" y="0"/>
                  </a:moveTo>
                  <a:lnTo>
                    <a:pt x="1317622" y="0"/>
                  </a:lnTo>
                  <a:cubicBezTo>
                    <a:pt x="1557854" y="0"/>
                    <a:pt x="1752600" y="194746"/>
                    <a:pt x="1752600" y="434978"/>
                  </a:cubicBezTo>
                  <a:lnTo>
                    <a:pt x="1752600" y="1781175"/>
                  </a:lnTo>
                  <a:lnTo>
                    <a:pt x="0" y="1781175"/>
                  </a:lnTo>
                  <a:lnTo>
                    <a:pt x="0" y="434978"/>
                  </a:lnTo>
                  <a:cubicBezTo>
                    <a:pt x="0" y="194746"/>
                    <a:pt x="194746" y="0"/>
                    <a:pt x="434978" y="0"/>
                  </a:cubicBezTo>
                  <a:close/>
                </a:path>
              </a:pathLst>
            </a:cu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91401" tIns="45700" rIns="45700" bIns="91401" numCol="1" spcCol="0" rtlCol="0" fromWordArt="0" anchor="b" anchorCtr="0" forceAA="0" compatLnSpc="1">
              <a:prstTxWarp prst="textNoShape">
                <a:avLst/>
              </a:prstTxWarp>
              <a:noAutofit/>
            </a:bodyPr>
            <a:lstStyle/>
            <a:p>
              <a:pPr algn="ctr" defTabSz="913034" fontAlgn="base">
                <a:spcBef>
                  <a:spcPct val="0"/>
                </a:spcBef>
                <a:spcAft>
                  <a:spcPct val="0"/>
                </a:spcAft>
                <a:defRPr/>
              </a:pPr>
              <a:endParaRPr lang="en-US" sz="1000" kern="0" dirty="0" err="1">
                <a:solidFill>
                  <a:srgbClr val="000000"/>
                </a:solidFill>
                <a:ea typeface="Segoe UI" pitchFamily="34" charset="0"/>
                <a:cs typeface="Segoe UI" pitchFamily="34" charset="0"/>
              </a:endParaRPr>
            </a:p>
          </p:txBody>
        </p:sp>
        <p:pic>
          <p:nvPicPr>
            <p:cNvPr id="61" name="Picture 3" descr="C:\Users\chrisw\Desktop\Kinect Hand.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black">
            <a:xfrm>
              <a:off x="5630249" y="-354098"/>
              <a:ext cx="495792" cy="397290"/>
            </a:xfrm>
            <a:prstGeom prst="rect">
              <a:avLst/>
            </a:prstGeom>
            <a:noFill/>
            <a:extLst>
              <a:ext uri="{909E8E84-426E-40DD-AFC4-6F175D3DCCD1}">
                <a14:hiddenFill xmlns:a14="http://schemas.microsoft.com/office/drawing/2010/main">
                  <a:solidFill>
                    <a:srgbClr val="FFFFFF"/>
                  </a:solidFill>
                </a14:hiddenFill>
              </a:ext>
            </a:extLst>
          </p:spPr>
        </p:pic>
        <p:sp>
          <p:nvSpPr>
            <p:cNvPr id="62" name="Freeform 362"/>
            <p:cNvSpPr>
              <a:spLocks noChangeAspect="1"/>
            </p:cNvSpPr>
            <p:nvPr/>
          </p:nvSpPr>
          <p:spPr bwMode="auto">
            <a:xfrm rot="19207886">
              <a:off x="5709957" y="-855090"/>
              <a:ext cx="265470" cy="461887"/>
            </a:xfrm>
            <a:custGeom>
              <a:avLst/>
              <a:gdLst/>
              <a:ahLst/>
              <a:cxnLst/>
              <a:rect l="l" t="t" r="r" b="b"/>
              <a:pathLst>
                <a:path w="2319649" h="4146395">
                  <a:moveTo>
                    <a:pt x="721347" y="1393541"/>
                  </a:moveTo>
                  <a:lnTo>
                    <a:pt x="1004577" y="1630094"/>
                  </a:lnTo>
                  <a:lnTo>
                    <a:pt x="783124" y="1895244"/>
                  </a:lnTo>
                  <a:lnTo>
                    <a:pt x="499894" y="1658691"/>
                  </a:lnTo>
                  <a:close/>
                  <a:moveTo>
                    <a:pt x="221453" y="976031"/>
                  </a:moveTo>
                  <a:lnTo>
                    <a:pt x="504683" y="1212584"/>
                  </a:lnTo>
                  <a:lnTo>
                    <a:pt x="283230" y="1477734"/>
                  </a:lnTo>
                  <a:lnTo>
                    <a:pt x="0" y="1241181"/>
                  </a:lnTo>
                  <a:close/>
                  <a:moveTo>
                    <a:pt x="1119716" y="916564"/>
                  </a:moveTo>
                  <a:lnTo>
                    <a:pt x="1402946" y="1153118"/>
                  </a:lnTo>
                  <a:lnTo>
                    <a:pt x="1181493" y="1418268"/>
                  </a:lnTo>
                  <a:lnTo>
                    <a:pt x="898263" y="1181715"/>
                  </a:lnTo>
                  <a:close/>
                  <a:moveTo>
                    <a:pt x="619823" y="499054"/>
                  </a:moveTo>
                  <a:lnTo>
                    <a:pt x="903053" y="735607"/>
                  </a:lnTo>
                  <a:lnTo>
                    <a:pt x="681600" y="1000757"/>
                  </a:lnTo>
                  <a:lnTo>
                    <a:pt x="398370" y="764204"/>
                  </a:lnTo>
                  <a:close/>
                  <a:moveTo>
                    <a:pt x="1788219" y="1414996"/>
                  </a:moveTo>
                  <a:lnTo>
                    <a:pt x="1827007" y="1456492"/>
                  </a:lnTo>
                  <a:lnTo>
                    <a:pt x="1848826" y="1510192"/>
                  </a:lnTo>
                  <a:lnTo>
                    <a:pt x="1853674" y="1566334"/>
                  </a:lnTo>
                  <a:lnTo>
                    <a:pt x="1843977" y="1620034"/>
                  </a:lnTo>
                  <a:lnTo>
                    <a:pt x="1817310" y="1671294"/>
                  </a:lnTo>
                  <a:lnTo>
                    <a:pt x="1371242" y="2230266"/>
                  </a:lnTo>
                  <a:lnTo>
                    <a:pt x="1412455" y="2191212"/>
                  </a:lnTo>
                  <a:lnTo>
                    <a:pt x="1465789" y="2166802"/>
                  </a:lnTo>
                  <a:lnTo>
                    <a:pt x="1519123" y="2161920"/>
                  </a:lnTo>
                  <a:lnTo>
                    <a:pt x="1574882" y="2171684"/>
                  </a:lnTo>
                  <a:lnTo>
                    <a:pt x="1625792" y="2200975"/>
                  </a:lnTo>
                  <a:lnTo>
                    <a:pt x="1664580" y="2244912"/>
                  </a:lnTo>
                  <a:lnTo>
                    <a:pt x="1688823" y="2296171"/>
                  </a:lnTo>
                  <a:lnTo>
                    <a:pt x="1693672" y="2349872"/>
                  </a:lnTo>
                  <a:lnTo>
                    <a:pt x="1679126" y="2406013"/>
                  </a:lnTo>
                  <a:lnTo>
                    <a:pt x="1650035" y="2454832"/>
                  </a:lnTo>
                  <a:lnTo>
                    <a:pt x="1613670" y="2506091"/>
                  </a:lnTo>
                  <a:lnTo>
                    <a:pt x="1664580" y="2476800"/>
                  </a:lnTo>
                  <a:lnTo>
                    <a:pt x="1727611" y="2467036"/>
                  </a:lnTo>
                  <a:lnTo>
                    <a:pt x="1783370" y="2476800"/>
                  </a:lnTo>
                  <a:lnTo>
                    <a:pt x="1839128" y="2506091"/>
                  </a:lnTo>
                  <a:lnTo>
                    <a:pt x="1877917" y="2550028"/>
                  </a:lnTo>
                  <a:lnTo>
                    <a:pt x="1902160" y="2601288"/>
                  </a:lnTo>
                  <a:lnTo>
                    <a:pt x="1907008" y="2654988"/>
                  </a:lnTo>
                  <a:lnTo>
                    <a:pt x="1897311" y="2711129"/>
                  </a:lnTo>
                  <a:lnTo>
                    <a:pt x="1868220" y="2759948"/>
                  </a:lnTo>
                  <a:lnTo>
                    <a:pt x="1797916" y="2850262"/>
                  </a:lnTo>
                  <a:lnTo>
                    <a:pt x="1848825" y="2820971"/>
                  </a:lnTo>
                  <a:lnTo>
                    <a:pt x="1907008" y="2811207"/>
                  </a:lnTo>
                  <a:lnTo>
                    <a:pt x="1967616" y="2820971"/>
                  </a:lnTo>
                  <a:lnTo>
                    <a:pt x="2020950" y="2850262"/>
                  </a:lnTo>
                  <a:lnTo>
                    <a:pt x="2057314" y="2891758"/>
                  </a:lnTo>
                  <a:lnTo>
                    <a:pt x="2081557" y="2945459"/>
                  </a:lnTo>
                  <a:lnTo>
                    <a:pt x="2086406" y="3001600"/>
                  </a:lnTo>
                  <a:lnTo>
                    <a:pt x="2076708" y="3055300"/>
                  </a:lnTo>
                  <a:lnTo>
                    <a:pt x="2050041" y="3106560"/>
                  </a:lnTo>
                  <a:lnTo>
                    <a:pt x="1380939" y="3941357"/>
                  </a:lnTo>
                  <a:lnTo>
                    <a:pt x="1351848" y="3975530"/>
                  </a:lnTo>
                  <a:lnTo>
                    <a:pt x="1313059" y="4017026"/>
                  </a:lnTo>
                  <a:lnTo>
                    <a:pt x="1271846" y="4060963"/>
                  </a:lnTo>
                  <a:lnTo>
                    <a:pt x="1218512" y="4097577"/>
                  </a:lnTo>
                  <a:lnTo>
                    <a:pt x="1167602" y="4126868"/>
                  </a:lnTo>
                  <a:lnTo>
                    <a:pt x="1109420" y="4146395"/>
                  </a:lnTo>
                  <a:lnTo>
                    <a:pt x="1058510" y="4141514"/>
                  </a:lnTo>
                  <a:lnTo>
                    <a:pt x="1010024" y="4117104"/>
                  </a:lnTo>
                  <a:lnTo>
                    <a:pt x="973660" y="4090254"/>
                  </a:lnTo>
                  <a:lnTo>
                    <a:pt x="915477" y="4046317"/>
                  </a:lnTo>
                  <a:lnTo>
                    <a:pt x="850022" y="3990176"/>
                  </a:lnTo>
                  <a:lnTo>
                    <a:pt x="777293" y="3931593"/>
                  </a:lnTo>
                  <a:lnTo>
                    <a:pt x="697292" y="3865688"/>
                  </a:lnTo>
                  <a:lnTo>
                    <a:pt x="612442" y="3797343"/>
                  </a:lnTo>
                  <a:lnTo>
                    <a:pt x="532440" y="3731438"/>
                  </a:lnTo>
                  <a:lnTo>
                    <a:pt x="450015" y="3670415"/>
                  </a:lnTo>
                  <a:lnTo>
                    <a:pt x="379710" y="3611832"/>
                  </a:lnTo>
                  <a:lnTo>
                    <a:pt x="319104" y="3560573"/>
                  </a:lnTo>
                  <a:lnTo>
                    <a:pt x="270618" y="3521518"/>
                  </a:lnTo>
                  <a:lnTo>
                    <a:pt x="236678" y="3497108"/>
                  </a:lnTo>
                  <a:lnTo>
                    <a:pt x="190617" y="3445849"/>
                  </a:lnTo>
                  <a:lnTo>
                    <a:pt x="161525" y="3392148"/>
                  </a:lnTo>
                  <a:lnTo>
                    <a:pt x="151828" y="3336007"/>
                  </a:lnTo>
                  <a:lnTo>
                    <a:pt x="151828" y="3277425"/>
                  </a:lnTo>
                  <a:lnTo>
                    <a:pt x="156677" y="3221284"/>
                  </a:lnTo>
                  <a:lnTo>
                    <a:pt x="319104" y="2110661"/>
                  </a:lnTo>
                  <a:lnTo>
                    <a:pt x="333649" y="2052078"/>
                  </a:lnTo>
                  <a:lnTo>
                    <a:pt x="365165" y="2005701"/>
                  </a:lnTo>
                  <a:lnTo>
                    <a:pt x="413651" y="1976410"/>
                  </a:lnTo>
                  <a:lnTo>
                    <a:pt x="464561" y="1956882"/>
                  </a:lnTo>
                  <a:lnTo>
                    <a:pt x="522743" y="1956882"/>
                  </a:lnTo>
                  <a:lnTo>
                    <a:pt x="578502" y="1971528"/>
                  </a:lnTo>
                  <a:lnTo>
                    <a:pt x="622139" y="2005701"/>
                  </a:lnTo>
                  <a:lnTo>
                    <a:pt x="656079" y="2052078"/>
                  </a:lnTo>
                  <a:lnTo>
                    <a:pt x="673049" y="2105779"/>
                  </a:lnTo>
                  <a:lnTo>
                    <a:pt x="673049" y="2161921"/>
                  </a:lnTo>
                  <a:lnTo>
                    <a:pt x="612442" y="2601288"/>
                  </a:lnTo>
                  <a:lnTo>
                    <a:pt x="1531245" y="1441846"/>
                  </a:lnTo>
                  <a:lnTo>
                    <a:pt x="1574882" y="1405232"/>
                  </a:lnTo>
                  <a:lnTo>
                    <a:pt x="1625792" y="1380823"/>
                  </a:lnTo>
                  <a:lnTo>
                    <a:pt x="1683974" y="1375941"/>
                  </a:lnTo>
                  <a:lnTo>
                    <a:pt x="1734885" y="1385705"/>
                  </a:lnTo>
                  <a:close/>
                  <a:moveTo>
                    <a:pt x="2036419" y="835021"/>
                  </a:moveTo>
                  <a:lnTo>
                    <a:pt x="2319649" y="1071574"/>
                  </a:lnTo>
                  <a:lnTo>
                    <a:pt x="2098196" y="1336724"/>
                  </a:lnTo>
                  <a:lnTo>
                    <a:pt x="1814966" y="1100171"/>
                  </a:lnTo>
                  <a:close/>
                  <a:moveTo>
                    <a:pt x="1536525" y="417510"/>
                  </a:moveTo>
                  <a:lnTo>
                    <a:pt x="1819755" y="654063"/>
                  </a:lnTo>
                  <a:lnTo>
                    <a:pt x="1598302" y="919214"/>
                  </a:lnTo>
                  <a:lnTo>
                    <a:pt x="1315073" y="682661"/>
                  </a:lnTo>
                  <a:close/>
                  <a:moveTo>
                    <a:pt x="1036632" y="0"/>
                  </a:moveTo>
                  <a:lnTo>
                    <a:pt x="1319862" y="236553"/>
                  </a:lnTo>
                  <a:lnTo>
                    <a:pt x="1098409" y="501703"/>
                  </a:lnTo>
                  <a:lnTo>
                    <a:pt x="815179" y="265150"/>
                  </a:lnTo>
                  <a:close/>
                </a:path>
              </a:pathLst>
            </a:custGeom>
            <a:solidFill>
              <a:schemeClr val="bg1"/>
            </a:solidFill>
            <a:ln w="0">
              <a:noFill/>
              <a:prstDash val="solid"/>
              <a:round/>
              <a:headEnd/>
              <a:tailEnd/>
            </a:ln>
          </p:spPr>
          <p:txBody>
            <a:bodyPr vert="horz" wrap="square" lIns="89603" tIns="44802" rIns="89603" bIns="44802" numCol="1" anchor="t" anchorCtr="0" compatLnSpc="1">
              <a:prstTxWarp prst="textNoShape">
                <a:avLst/>
              </a:prstTxWarp>
            </a:bodyPr>
            <a:lstStyle/>
            <a:p>
              <a:pPr algn="ctr" defTabSz="895343">
                <a:defRPr/>
              </a:pPr>
              <a:endParaRPr lang="en-US" sz="1700" kern="0">
                <a:solidFill>
                  <a:srgbClr val="000000"/>
                </a:solidFill>
              </a:endParaRPr>
            </a:p>
          </p:txBody>
        </p:sp>
        <p:sp>
          <p:nvSpPr>
            <p:cNvPr id="68" name="handheld"/>
            <p:cNvSpPr>
              <a:spLocks noChangeAspect="1"/>
            </p:cNvSpPr>
            <p:nvPr/>
          </p:nvSpPr>
          <p:spPr bwMode="auto">
            <a:xfrm>
              <a:off x="6068808" y="-810289"/>
              <a:ext cx="396090" cy="274321"/>
            </a:xfrm>
            <a:custGeom>
              <a:avLst/>
              <a:gdLst/>
              <a:ahLst/>
              <a:cxnLst/>
              <a:rect l="l" t="t" r="r" b="b"/>
              <a:pathLst>
                <a:path w="2953954" h="2046352">
                  <a:moveTo>
                    <a:pt x="2765016" y="1281519"/>
                  </a:moveTo>
                  <a:lnTo>
                    <a:pt x="2953954" y="1281519"/>
                  </a:lnTo>
                  <a:lnTo>
                    <a:pt x="2953954" y="2046352"/>
                  </a:lnTo>
                  <a:lnTo>
                    <a:pt x="2765016" y="2046352"/>
                  </a:lnTo>
                  <a:close/>
                  <a:moveTo>
                    <a:pt x="2620827" y="1281519"/>
                  </a:moveTo>
                  <a:lnTo>
                    <a:pt x="2712607" y="1281519"/>
                  </a:lnTo>
                  <a:lnTo>
                    <a:pt x="2712607" y="2046352"/>
                  </a:lnTo>
                  <a:lnTo>
                    <a:pt x="2620827" y="2046352"/>
                  </a:lnTo>
                  <a:close/>
                  <a:moveTo>
                    <a:pt x="2223114" y="1281519"/>
                  </a:moveTo>
                  <a:lnTo>
                    <a:pt x="2314894" y="1281519"/>
                  </a:lnTo>
                  <a:lnTo>
                    <a:pt x="2314894" y="2046352"/>
                  </a:lnTo>
                  <a:lnTo>
                    <a:pt x="2223114" y="2046352"/>
                  </a:lnTo>
                  <a:close/>
                  <a:moveTo>
                    <a:pt x="1923980" y="1281519"/>
                  </a:moveTo>
                  <a:lnTo>
                    <a:pt x="2015760" y="1281519"/>
                  </a:lnTo>
                  <a:lnTo>
                    <a:pt x="2015760" y="2046352"/>
                  </a:lnTo>
                  <a:lnTo>
                    <a:pt x="1923980" y="2046352"/>
                  </a:lnTo>
                  <a:close/>
                  <a:moveTo>
                    <a:pt x="1648639" y="1281519"/>
                  </a:moveTo>
                  <a:lnTo>
                    <a:pt x="1869590" y="1281519"/>
                  </a:lnTo>
                  <a:lnTo>
                    <a:pt x="1869590" y="2046352"/>
                  </a:lnTo>
                  <a:lnTo>
                    <a:pt x="1648639" y="2046352"/>
                  </a:lnTo>
                  <a:close/>
                  <a:moveTo>
                    <a:pt x="1531611" y="1281519"/>
                  </a:moveTo>
                  <a:lnTo>
                    <a:pt x="1621444" y="1281519"/>
                  </a:lnTo>
                  <a:lnTo>
                    <a:pt x="1621444" y="2046352"/>
                  </a:lnTo>
                  <a:lnTo>
                    <a:pt x="1531611" y="2046352"/>
                  </a:lnTo>
                  <a:close/>
                  <a:moveTo>
                    <a:pt x="0" y="0"/>
                  </a:moveTo>
                  <a:lnTo>
                    <a:pt x="2947156" y="0"/>
                  </a:lnTo>
                  <a:lnTo>
                    <a:pt x="2953954" y="363720"/>
                  </a:lnTo>
                  <a:lnTo>
                    <a:pt x="2648021" y="1009579"/>
                  </a:lnTo>
                  <a:lnTo>
                    <a:pt x="1407293" y="1009579"/>
                  </a:lnTo>
                  <a:lnTo>
                    <a:pt x="1233930" y="1346105"/>
                  </a:lnTo>
                  <a:lnTo>
                    <a:pt x="1094561" y="1305314"/>
                  </a:lnTo>
                  <a:lnTo>
                    <a:pt x="815822" y="2029356"/>
                  </a:lnTo>
                  <a:lnTo>
                    <a:pt x="370519" y="2046352"/>
                  </a:lnTo>
                  <a:lnTo>
                    <a:pt x="608467" y="1026575"/>
                  </a:lnTo>
                  <a:lnTo>
                    <a:pt x="0" y="1026575"/>
                  </a:lnTo>
                  <a:close/>
                </a:path>
              </a:pathLst>
            </a:cu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91401" tIns="45700" rIns="1096815" bIns="45700" numCol="1" spcCol="0" rtlCol="0" fromWordArt="0" anchor="b" anchorCtr="0" forceAA="0" compatLnSpc="1">
              <a:prstTxWarp prst="textNoShape">
                <a:avLst/>
              </a:prstTxWarp>
              <a:noAutofit/>
            </a:bodyPr>
            <a:lstStyle/>
            <a:p>
              <a:pPr defTabSz="913034" fontAlgn="base">
                <a:spcBef>
                  <a:spcPct val="0"/>
                </a:spcBef>
                <a:spcAft>
                  <a:spcPct val="0"/>
                </a:spcAft>
                <a:defRPr/>
              </a:pPr>
              <a:endParaRPr lang="en-US" sz="2200" kern="0" spc="-50" dirty="0" err="1">
                <a:solidFill>
                  <a:srgbClr val="000000"/>
                </a:solidFill>
                <a:latin typeface="Segoe UI Light"/>
                <a:ea typeface="Segoe UI" pitchFamily="34" charset="0"/>
                <a:cs typeface="Segoe UI" pitchFamily="34" charset="0"/>
              </a:endParaRPr>
            </a:p>
          </p:txBody>
        </p:sp>
        <p:sp>
          <p:nvSpPr>
            <p:cNvPr id="69" name="Freeform 86"/>
            <p:cNvSpPr>
              <a:spLocks noEditPoints="1"/>
            </p:cNvSpPr>
            <p:nvPr/>
          </p:nvSpPr>
          <p:spPr bwMode="black">
            <a:xfrm>
              <a:off x="6488062" y="-249940"/>
              <a:ext cx="328185" cy="330088"/>
            </a:xfrm>
            <a:custGeom>
              <a:avLst/>
              <a:gdLst>
                <a:gd name="T0" fmla="*/ 287 w 292"/>
                <a:gd name="T1" fmla="*/ 113 h 294"/>
                <a:gd name="T2" fmla="*/ 239 w 292"/>
                <a:gd name="T3" fmla="*/ 105 h 294"/>
                <a:gd name="T4" fmla="*/ 252 w 292"/>
                <a:gd name="T5" fmla="*/ 58 h 294"/>
                <a:gd name="T6" fmla="*/ 229 w 292"/>
                <a:gd name="T7" fmla="*/ 32 h 294"/>
                <a:gd name="T8" fmla="*/ 187 w 292"/>
                <a:gd name="T9" fmla="*/ 57 h 294"/>
                <a:gd name="T10" fmla="*/ 167 w 292"/>
                <a:gd name="T11" fmla="*/ 6 h 294"/>
                <a:gd name="T12" fmla="*/ 132 w 292"/>
                <a:gd name="T13" fmla="*/ 0 h 294"/>
                <a:gd name="T14" fmla="*/ 115 w 292"/>
                <a:gd name="T15" fmla="*/ 53 h 294"/>
                <a:gd name="T16" fmla="*/ 72 w 292"/>
                <a:gd name="T17" fmla="*/ 31 h 294"/>
                <a:gd name="T18" fmla="*/ 42 w 292"/>
                <a:gd name="T19" fmla="*/ 49 h 294"/>
                <a:gd name="T20" fmla="*/ 59 w 292"/>
                <a:gd name="T21" fmla="*/ 95 h 294"/>
                <a:gd name="T22" fmla="*/ 12 w 292"/>
                <a:gd name="T23" fmla="*/ 107 h 294"/>
                <a:gd name="T24" fmla="*/ 0 w 292"/>
                <a:gd name="T25" fmla="*/ 140 h 294"/>
                <a:gd name="T26" fmla="*/ 43 w 292"/>
                <a:gd name="T27" fmla="*/ 164 h 294"/>
                <a:gd name="T28" fmla="*/ 14 w 292"/>
                <a:gd name="T29" fmla="*/ 204 h 294"/>
                <a:gd name="T30" fmla="*/ 27 w 292"/>
                <a:gd name="T31" fmla="*/ 237 h 294"/>
                <a:gd name="T32" fmla="*/ 75 w 292"/>
                <a:gd name="T33" fmla="*/ 227 h 294"/>
                <a:gd name="T34" fmla="*/ 79 w 292"/>
                <a:gd name="T35" fmla="*/ 276 h 294"/>
                <a:gd name="T36" fmla="*/ 109 w 292"/>
                <a:gd name="T37" fmla="*/ 293 h 294"/>
                <a:gd name="T38" fmla="*/ 140 w 292"/>
                <a:gd name="T39" fmla="*/ 255 h 294"/>
                <a:gd name="T40" fmla="*/ 152 w 292"/>
                <a:gd name="T41" fmla="*/ 255 h 294"/>
                <a:gd name="T42" fmla="*/ 183 w 292"/>
                <a:gd name="T43" fmla="*/ 293 h 294"/>
                <a:gd name="T44" fmla="*/ 213 w 292"/>
                <a:gd name="T45" fmla="*/ 276 h 294"/>
                <a:gd name="T46" fmla="*/ 217 w 292"/>
                <a:gd name="T47" fmla="*/ 227 h 294"/>
                <a:gd name="T48" fmla="*/ 265 w 292"/>
                <a:gd name="T49" fmla="*/ 237 h 294"/>
                <a:gd name="T50" fmla="*/ 278 w 292"/>
                <a:gd name="T51" fmla="*/ 204 h 294"/>
                <a:gd name="T52" fmla="*/ 249 w 292"/>
                <a:gd name="T53" fmla="*/ 164 h 294"/>
                <a:gd name="T54" fmla="*/ 292 w 292"/>
                <a:gd name="T55" fmla="*/ 140 h 294"/>
                <a:gd name="T56" fmla="*/ 187 w 292"/>
                <a:gd name="T57" fmla="*/ 193 h 294"/>
                <a:gd name="T58" fmla="*/ 105 w 292"/>
                <a:gd name="T59" fmla="*/ 193 h 294"/>
                <a:gd name="T60" fmla="*/ 105 w 292"/>
                <a:gd name="T61" fmla="*/ 111 h 294"/>
                <a:gd name="T62" fmla="*/ 187 w 292"/>
                <a:gd name="T63" fmla="*/ 11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2" h="294">
                  <a:moveTo>
                    <a:pt x="292" y="140"/>
                  </a:moveTo>
                  <a:cubicBezTo>
                    <a:pt x="287" y="113"/>
                    <a:pt x="287" y="113"/>
                    <a:pt x="287" y="113"/>
                  </a:cubicBezTo>
                  <a:cubicBezTo>
                    <a:pt x="286" y="110"/>
                    <a:pt x="284" y="108"/>
                    <a:pt x="280" y="107"/>
                  </a:cubicBezTo>
                  <a:cubicBezTo>
                    <a:pt x="239" y="105"/>
                    <a:pt x="239" y="105"/>
                    <a:pt x="239" y="105"/>
                  </a:cubicBezTo>
                  <a:cubicBezTo>
                    <a:pt x="237" y="102"/>
                    <a:pt x="235" y="98"/>
                    <a:pt x="233" y="95"/>
                  </a:cubicBezTo>
                  <a:cubicBezTo>
                    <a:pt x="252" y="58"/>
                    <a:pt x="252" y="58"/>
                    <a:pt x="252" y="58"/>
                  </a:cubicBezTo>
                  <a:cubicBezTo>
                    <a:pt x="254" y="55"/>
                    <a:pt x="253" y="51"/>
                    <a:pt x="250" y="49"/>
                  </a:cubicBezTo>
                  <a:cubicBezTo>
                    <a:pt x="229" y="32"/>
                    <a:pt x="229" y="32"/>
                    <a:pt x="229" y="32"/>
                  </a:cubicBezTo>
                  <a:cubicBezTo>
                    <a:pt x="227" y="29"/>
                    <a:pt x="223" y="29"/>
                    <a:pt x="220" y="31"/>
                  </a:cubicBezTo>
                  <a:cubicBezTo>
                    <a:pt x="187" y="57"/>
                    <a:pt x="187" y="57"/>
                    <a:pt x="187" y="57"/>
                  </a:cubicBezTo>
                  <a:cubicBezTo>
                    <a:pt x="184" y="55"/>
                    <a:pt x="181" y="54"/>
                    <a:pt x="177" y="53"/>
                  </a:cubicBezTo>
                  <a:cubicBezTo>
                    <a:pt x="167" y="6"/>
                    <a:pt x="167" y="6"/>
                    <a:pt x="167" y="6"/>
                  </a:cubicBezTo>
                  <a:cubicBezTo>
                    <a:pt x="166" y="3"/>
                    <a:pt x="163" y="0"/>
                    <a:pt x="160" y="0"/>
                  </a:cubicBezTo>
                  <a:cubicBezTo>
                    <a:pt x="132" y="0"/>
                    <a:pt x="132" y="0"/>
                    <a:pt x="132" y="0"/>
                  </a:cubicBezTo>
                  <a:cubicBezTo>
                    <a:pt x="129" y="0"/>
                    <a:pt x="126" y="3"/>
                    <a:pt x="125" y="6"/>
                  </a:cubicBezTo>
                  <a:cubicBezTo>
                    <a:pt x="115" y="53"/>
                    <a:pt x="115" y="53"/>
                    <a:pt x="115" y="53"/>
                  </a:cubicBezTo>
                  <a:cubicBezTo>
                    <a:pt x="111" y="54"/>
                    <a:pt x="108" y="55"/>
                    <a:pt x="105" y="57"/>
                  </a:cubicBezTo>
                  <a:cubicBezTo>
                    <a:pt x="72" y="31"/>
                    <a:pt x="72" y="31"/>
                    <a:pt x="72" y="31"/>
                  </a:cubicBezTo>
                  <a:cubicBezTo>
                    <a:pt x="69" y="29"/>
                    <a:pt x="65" y="29"/>
                    <a:pt x="63" y="31"/>
                  </a:cubicBezTo>
                  <a:cubicBezTo>
                    <a:pt x="42" y="49"/>
                    <a:pt x="42" y="49"/>
                    <a:pt x="42" y="49"/>
                  </a:cubicBezTo>
                  <a:cubicBezTo>
                    <a:pt x="39" y="51"/>
                    <a:pt x="39" y="55"/>
                    <a:pt x="40" y="58"/>
                  </a:cubicBezTo>
                  <a:cubicBezTo>
                    <a:pt x="59" y="95"/>
                    <a:pt x="59" y="95"/>
                    <a:pt x="59" y="95"/>
                  </a:cubicBezTo>
                  <a:cubicBezTo>
                    <a:pt x="57" y="98"/>
                    <a:pt x="55" y="102"/>
                    <a:pt x="53" y="105"/>
                  </a:cubicBezTo>
                  <a:cubicBezTo>
                    <a:pt x="12" y="107"/>
                    <a:pt x="12" y="107"/>
                    <a:pt x="12" y="107"/>
                  </a:cubicBezTo>
                  <a:cubicBezTo>
                    <a:pt x="8" y="107"/>
                    <a:pt x="6" y="110"/>
                    <a:pt x="5" y="113"/>
                  </a:cubicBezTo>
                  <a:cubicBezTo>
                    <a:pt x="0" y="140"/>
                    <a:pt x="0" y="140"/>
                    <a:pt x="0" y="140"/>
                  </a:cubicBezTo>
                  <a:cubicBezTo>
                    <a:pt x="0" y="143"/>
                    <a:pt x="1" y="147"/>
                    <a:pt x="4" y="148"/>
                  </a:cubicBezTo>
                  <a:cubicBezTo>
                    <a:pt x="43" y="164"/>
                    <a:pt x="43" y="164"/>
                    <a:pt x="43" y="164"/>
                  </a:cubicBezTo>
                  <a:cubicBezTo>
                    <a:pt x="44" y="168"/>
                    <a:pt x="44" y="172"/>
                    <a:pt x="45" y="176"/>
                  </a:cubicBezTo>
                  <a:cubicBezTo>
                    <a:pt x="14" y="204"/>
                    <a:pt x="14" y="204"/>
                    <a:pt x="14" y="204"/>
                  </a:cubicBezTo>
                  <a:cubicBezTo>
                    <a:pt x="12" y="206"/>
                    <a:pt x="11" y="210"/>
                    <a:pt x="13" y="213"/>
                  </a:cubicBezTo>
                  <a:cubicBezTo>
                    <a:pt x="27" y="237"/>
                    <a:pt x="27" y="237"/>
                    <a:pt x="27" y="237"/>
                  </a:cubicBezTo>
                  <a:cubicBezTo>
                    <a:pt x="28" y="239"/>
                    <a:pt x="32" y="241"/>
                    <a:pt x="35" y="240"/>
                  </a:cubicBezTo>
                  <a:cubicBezTo>
                    <a:pt x="75" y="227"/>
                    <a:pt x="75" y="227"/>
                    <a:pt x="75" y="227"/>
                  </a:cubicBezTo>
                  <a:cubicBezTo>
                    <a:pt x="78" y="230"/>
                    <a:pt x="81" y="233"/>
                    <a:pt x="84" y="235"/>
                  </a:cubicBezTo>
                  <a:cubicBezTo>
                    <a:pt x="79" y="276"/>
                    <a:pt x="79" y="276"/>
                    <a:pt x="79" y="276"/>
                  </a:cubicBezTo>
                  <a:cubicBezTo>
                    <a:pt x="78" y="280"/>
                    <a:pt x="80" y="283"/>
                    <a:pt x="83" y="284"/>
                  </a:cubicBezTo>
                  <a:cubicBezTo>
                    <a:pt x="109" y="293"/>
                    <a:pt x="109" y="293"/>
                    <a:pt x="109" y="293"/>
                  </a:cubicBezTo>
                  <a:cubicBezTo>
                    <a:pt x="112" y="294"/>
                    <a:pt x="116" y="293"/>
                    <a:pt x="118" y="291"/>
                  </a:cubicBezTo>
                  <a:cubicBezTo>
                    <a:pt x="140" y="255"/>
                    <a:pt x="140" y="255"/>
                    <a:pt x="140" y="255"/>
                  </a:cubicBezTo>
                  <a:cubicBezTo>
                    <a:pt x="142" y="255"/>
                    <a:pt x="144" y="256"/>
                    <a:pt x="146" y="256"/>
                  </a:cubicBezTo>
                  <a:cubicBezTo>
                    <a:pt x="148" y="256"/>
                    <a:pt x="150" y="255"/>
                    <a:pt x="152" y="255"/>
                  </a:cubicBezTo>
                  <a:cubicBezTo>
                    <a:pt x="174" y="291"/>
                    <a:pt x="174" y="291"/>
                    <a:pt x="174" y="291"/>
                  </a:cubicBezTo>
                  <a:cubicBezTo>
                    <a:pt x="176" y="293"/>
                    <a:pt x="180" y="294"/>
                    <a:pt x="183" y="293"/>
                  </a:cubicBezTo>
                  <a:cubicBezTo>
                    <a:pt x="209" y="284"/>
                    <a:pt x="209" y="284"/>
                    <a:pt x="209" y="284"/>
                  </a:cubicBezTo>
                  <a:cubicBezTo>
                    <a:pt x="212" y="283"/>
                    <a:pt x="214" y="280"/>
                    <a:pt x="213" y="276"/>
                  </a:cubicBezTo>
                  <a:cubicBezTo>
                    <a:pt x="208" y="235"/>
                    <a:pt x="208" y="235"/>
                    <a:pt x="208" y="235"/>
                  </a:cubicBezTo>
                  <a:cubicBezTo>
                    <a:pt x="211" y="232"/>
                    <a:pt x="214" y="230"/>
                    <a:pt x="217" y="227"/>
                  </a:cubicBezTo>
                  <a:cubicBezTo>
                    <a:pt x="257" y="240"/>
                    <a:pt x="257" y="240"/>
                    <a:pt x="257" y="240"/>
                  </a:cubicBezTo>
                  <a:cubicBezTo>
                    <a:pt x="260" y="241"/>
                    <a:pt x="264" y="239"/>
                    <a:pt x="265" y="237"/>
                  </a:cubicBezTo>
                  <a:cubicBezTo>
                    <a:pt x="279" y="213"/>
                    <a:pt x="279" y="213"/>
                    <a:pt x="279" y="213"/>
                  </a:cubicBezTo>
                  <a:cubicBezTo>
                    <a:pt x="281" y="210"/>
                    <a:pt x="280" y="206"/>
                    <a:pt x="278" y="204"/>
                  </a:cubicBezTo>
                  <a:cubicBezTo>
                    <a:pt x="247" y="176"/>
                    <a:pt x="247" y="176"/>
                    <a:pt x="247" y="176"/>
                  </a:cubicBezTo>
                  <a:cubicBezTo>
                    <a:pt x="248" y="172"/>
                    <a:pt x="248" y="168"/>
                    <a:pt x="249" y="164"/>
                  </a:cubicBezTo>
                  <a:cubicBezTo>
                    <a:pt x="288" y="148"/>
                    <a:pt x="288" y="148"/>
                    <a:pt x="288" y="148"/>
                  </a:cubicBezTo>
                  <a:cubicBezTo>
                    <a:pt x="291" y="147"/>
                    <a:pt x="292" y="144"/>
                    <a:pt x="292" y="140"/>
                  </a:cubicBezTo>
                  <a:close/>
                  <a:moveTo>
                    <a:pt x="204" y="152"/>
                  </a:moveTo>
                  <a:cubicBezTo>
                    <a:pt x="204" y="168"/>
                    <a:pt x="197" y="182"/>
                    <a:pt x="187" y="193"/>
                  </a:cubicBezTo>
                  <a:cubicBezTo>
                    <a:pt x="176" y="203"/>
                    <a:pt x="162" y="210"/>
                    <a:pt x="146" y="210"/>
                  </a:cubicBezTo>
                  <a:cubicBezTo>
                    <a:pt x="130" y="210"/>
                    <a:pt x="116" y="203"/>
                    <a:pt x="105" y="193"/>
                  </a:cubicBezTo>
                  <a:cubicBezTo>
                    <a:pt x="95" y="182"/>
                    <a:pt x="88" y="168"/>
                    <a:pt x="88" y="152"/>
                  </a:cubicBezTo>
                  <a:cubicBezTo>
                    <a:pt x="88" y="136"/>
                    <a:pt x="95" y="121"/>
                    <a:pt x="105" y="111"/>
                  </a:cubicBezTo>
                  <a:cubicBezTo>
                    <a:pt x="116" y="100"/>
                    <a:pt x="130" y="94"/>
                    <a:pt x="146" y="94"/>
                  </a:cubicBezTo>
                  <a:cubicBezTo>
                    <a:pt x="162" y="94"/>
                    <a:pt x="176" y="100"/>
                    <a:pt x="187" y="111"/>
                  </a:cubicBezTo>
                  <a:cubicBezTo>
                    <a:pt x="197" y="121"/>
                    <a:pt x="204" y="136"/>
                    <a:pt x="204" y="15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defTabSz="931656"/>
              <a:endParaRPr lang="en-US" sz="2100">
                <a:solidFill>
                  <a:srgbClr val="000000"/>
                </a:solidFill>
              </a:endParaRPr>
            </a:p>
          </p:txBody>
        </p:sp>
      </p:grpSp>
      <p:pic>
        <p:nvPicPr>
          <p:cNvPr id="70" name="Picture 2" descr="C:\Users\mitchellg\AppData\Local\Microsoft\Windows\Temporary Internet Files\Content.Outlook\DRES7FCJ\Storage_white (2).png"/>
          <p:cNvPicPr>
            <a:picLocks noChangeAspect="1" noChangeArrowheads="1"/>
          </p:cNvPicPr>
          <p:nvPr/>
        </p:nvPicPr>
        <p:blipFill>
          <a:blip r:embed="rId8" cstate="email">
            <a:lum bright="100000"/>
            <a:extLst>
              <a:ext uri="{28A0092B-C50C-407E-A947-70E740481C1C}">
                <a14:useLocalDpi xmlns:a14="http://schemas.microsoft.com/office/drawing/2010/main"/>
              </a:ext>
            </a:extLst>
          </a:blip>
          <a:srcRect/>
          <a:stretch>
            <a:fillRect/>
          </a:stretch>
        </p:blipFill>
        <p:spPr bwMode="auto">
          <a:xfrm>
            <a:off x="4507233" y="4634872"/>
            <a:ext cx="629910" cy="629910"/>
          </a:xfrm>
          <a:prstGeom prst="rect">
            <a:avLst/>
          </a:prstGeom>
          <a:noFill/>
        </p:spPr>
      </p:pic>
      <p:sp>
        <p:nvSpPr>
          <p:cNvPr id="71" name="Donut 59"/>
          <p:cNvSpPr>
            <a:spLocks noChangeAspect="1"/>
          </p:cNvSpPr>
          <p:nvPr/>
        </p:nvSpPr>
        <p:spPr bwMode="auto">
          <a:xfrm>
            <a:off x="2175497" y="2867802"/>
            <a:ext cx="472677" cy="511792"/>
          </a:xfrm>
          <a:custGeom>
            <a:avLst/>
            <a:gdLst/>
            <a:ahLst/>
            <a:cxnLst/>
            <a:rect l="l" t="t" r="r" b="b"/>
            <a:pathLst>
              <a:path w="472811" h="511937">
                <a:moveTo>
                  <a:pt x="94286" y="388096"/>
                </a:moveTo>
                <a:cubicBezTo>
                  <a:pt x="103517" y="388096"/>
                  <a:pt x="111001" y="395578"/>
                  <a:pt x="111001" y="404806"/>
                </a:cubicBezTo>
                <a:cubicBezTo>
                  <a:pt x="111001" y="414035"/>
                  <a:pt x="103517" y="421517"/>
                  <a:pt x="94286" y="421517"/>
                </a:cubicBezTo>
                <a:cubicBezTo>
                  <a:pt x="85055" y="421517"/>
                  <a:pt x="77572" y="414035"/>
                  <a:pt x="77572" y="404806"/>
                </a:cubicBezTo>
                <a:cubicBezTo>
                  <a:pt x="77572" y="395578"/>
                  <a:pt x="85055" y="388096"/>
                  <a:pt x="94286" y="388096"/>
                </a:cubicBezTo>
                <a:close/>
                <a:moveTo>
                  <a:pt x="94286" y="371386"/>
                </a:moveTo>
                <a:cubicBezTo>
                  <a:pt x="75824" y="371386"/>
                  <a:pt x="60857" y="386349"/>
                  <a:pt x="60857" y="404806"/>
                </a:cubicBezTo>
                <a:cubicBezTo>
                  <a:pt x="60857" y="423264"/>
                  <a:pt x="75824" y="438227"/>
                  <a:pt x="94286" y="438227"/>
                </a:cubicBezTo>
                <a:cubicBezTo>
                  <a:pt x="112749" y="438227"/>
                  <a:pt x="127715" y="423264"/>
                  <a:pt x="127715" y="404806"/>
                </a:cubicBezTo>
                <a:cubicBezTo>
                  <a:pt x="127715" y="386349"/>
                  <a:pt x="112749" y="371386"/>
                  <a:pt x="94286" y="371386"/>
                </a:cubicBezTo>
                <a:close/>
                <a:moveTo>
                  <a:pt x="350573" y="353779"/>
                </a:moveTo>
                <a:cubicBezTo>
                  <a:pt x="363640" y="353779"/>
                  <a:pt x="374234" y="364369"/>
                  <a:pt x="374234" y="377433"/>
                </a:cubicBezTo>
                <a:cubicBezTo>
                  <a:pt x="374234" y="390497"/>
                  <a:pt x="363640" y="401088"/>
                  <a:pt x="350573" y="401088"/>
                </a:cubicBezTo>
                <a:cubicBezTo>
                  <a:pt x="337505" y="401088"/>
                  <a:pt x="326912" y="390497"/>
                  <a:pt x="326912" y="377433"/>
                </a:cubicBezTo>
                <a:cubicBezTo>
                  <a:pt x="326912" y="364369"/>
                  <a:pt x="337505" y="353779"/>
                  <a:pt x="350573" y="353779"/>
                </a:cubicBezTo>
                <a:close/>
                <a:moveTo>
                  <a:pt x="350573" y="330124"/>
                </a:moveTo>
                <a:cubicBezTo>
                  <a:pt x="324438" y="330124"/>
                  <a:pt x="303251" y="351305"/>
                  <a:pt x="303251" y="377433"/>
                </a:cubicBezTo>
                <a:cubicBezTo>
                  <a:pt x="303251" y="403562"/>
                  <a:pt x="324438" y="424743"/>
                  <a:pt x="350573" y="424743"/>
                </a:cubicBezTo>
                <a:cubicBezTo>
                  <a:pt x="376708" y="424743"/>
                  <a:pt x="397895" y="403562"/>
                  <a:pt x="397895" y="377433"/>
                </a:cubicBezTo>
                <a:cubicBezTo>
                  <a:pt x="397895" y="351305"/>
                  <a:pt x="376708" y="330124"/>
                  <a:pt x="350573" y="330124"/>
                </a:cubicBezTo>
                <a:close/>
                <a:moveTo>
                  <a:pt x="364560" y="250455"/>
                </a:moveTo>
                <a:lnTo>
                  <a:pt x="369939" y="275326"/>
                </a:lnTo>
                <a:lnTo>
                  <a:pt x="395489" y="284065"/>
                </a:lnTo>
                <a:lnTo>
                  <a:pt x="410953" y="267260"/>
                </a:lnTo>
                <a:lnTo>
                  <a:pt x="434486" y="283392"/>
                </a:lnTo>
                <a:lnTo>
                  <a:pt x="425746" y="306919"/>
                </a:lnTo>
                <a:lnTo>
                  <a:pt x="438520" y="325740"/>
                </a:lnTo>
                <a:lnTo>
                  <a:pt x="464743" y="325740"/>
                </a:lnTo>
                <a:lnTo>
                  <a:pt x="472811" y="355317"/>
                </a:lnTo>
                <a:lnTo>
                  <a:pt x="454657" y="369433"/>
                </a:lnTo>
                <a:lnTo>
                  <a:pt x="454657" y="391615"/>
                </a:lnTo>
                <a:lnTo>
                  <a:pt x="471466" y="407075"/>
                </a:lnTo>
                <a:lnTo>
                  <a:pt x="465415" y="433963"/>
                </a:lnTo>
                <a:lnTo>
                  <a:pt x="436503" y="434635"/>
                </a:lnTo>
                <a:lnTo>
                  <a:pt x="426418" y="450768"/>
                </a:lnTo>
                <a:lnTo>
                  <a:pt x="432469" y="475639"/>
                </a:lnTo>
                <a:lnTo>
                  <a:pt x="410953" y="491771"/>
                </a:lnTo>
                <a:lnTo>
                  <a:pt x="391455" y="476311"/>
                </a:lnTo>
                <a:lnTo>
                  <a:pt x="369939" y="485722"/>
                </a:lnTo>
                <a:lnTo>
                  <a:pt x="365233" y="509248"/>
                </a:lnTo>
                <a:lnTo>
                  <a:pt x="337666" y="511937"/>
                </a:lnTo>
                <a:lnTo>
                  <a:pt x="330942" y="483033"/>
                </a:lnTo>
                <a:lnTo>
                  <a:pt x="308754" y="476311"/>
                </a:lnTo>
                <a:lnTo>
                  <a:pt x="289928" y="491771"/>
                </a:lnTo>
                <a:lnTo>
                  <a:pt x="271101" y="474967"/>
                </a:lnTo>
                <a:lnTo>
                  <a:pt x="277825" y="452784"/>
                </a:lnTo>
                <a:lnTo>
                  <a:pt x="263705" y="433963"/>
                </a:lnTo>
                <a:lnTo>
                  <a:pt x="237483" y="433291"/>
                </a:lnTo>
                <a:lnTo>
                  <a:pt x="232104" y="407075"/>
                </a:lnTo>
                <a:lnTo>
                  <a:pt x="252947" y="396320"/>
                </a:lnTo>
                <a:lnTo>
                  <a:pt x="252275" y="370105"/>
                </a:lnTo>
                <a:lnTo>
                  <a:pt x="232104" y="353300"/>
                </a:lnTo>
                <a:lnTo>
                  <a:pt x="239500" y="328429"/>
                </a:lnTo>
                <a:lnTo>
                  <a:pt x="264378" y="329101"/>
                </a:lnTo>
                <a:lnTo>
                  <a:pt x="278497" y="313641"/>
                </a:lnTo>
                <a:lnTo>
                  <a:pt x="269757" y="283392"/>
                </a:lnTo>
                <a:lnTo>
                  <a:pt x="289255" y="267932"/>
                </a:lnTo>
                <a:lnTo>
                  <a:pt x="312116" y="283392"/>
                </a:lnTo>
                <a:lnTo>
                  <a:pt x="330942" y="276671"/>
                </a:lnTo>
                <a:lnTo>
                  <a:pt x="338338" y="251127"/>
                </a:lnTo>
                <a:close/>
                <a:moveTo>
                  <a:pt x="155120" y="135289"/>
                </a:moveTo>
                <a:cubicBezTo>
                  <a:pt x="172231" y="135289"/>
                  <a:pt x="186101" y="149156"/>
                  <a:pt x="186101" y="166262"/>
                </a:cubicBezTo>
                <a:cubicBezTo>
                  <a:pt x="186101" y="183368"/>
                  <a:pt x="172231" y="197235"/>
                  <a:pt x="155120" y="197235"/>
                </a:cubicBezTo>
                <a:cubicBezTo>
                  <a:pt x="138010" y="197235"/>
                  <a:pt x="124139" y="183368"/>
                  <a:pt x="124139" y="166262"/>
                </a:cubicBezTo>
                <a:cubicBezTo>
                  <a:pt x="124139" y="149156"/>
                  <a:pt x="138010" y="135289"/>
                  <a:pt x="155120" y="135289"/>
                </a:cubicBezTo>
                <a:close/>
                <a:moveTo>
                  <a:pt x="155120" y="104317"/>
                </a:moveTo>
                <a:cubicBezTo>
                  <a:pt x="120900" y="104317"/>
                  <a:pt x="93158" y="132050"/>
                  <a:pt x="93158" y="166262"/>
                </a:cubicBezTo>
                <a:cubicBezTo>
                  <a:pt x="93158" y="200474"/>
                  <a:pt x="120900" y="228208"/>
                  <a:pt x="155120" y="228208"/>
                </a:cubicBezTo>
                <a:cubicBezTo>
                  <a:pt x="189341" y="228208"/>
                  <a:pt x="217082" y="200474"/>
                  <a:pt x="217082" y="166262"/>
                </a:cubicBezTo>
                <a:cubicBezTo>
                  <a:pt x="217082" y="132050"/>
                  <a:pt x="189341" y="104317"/>
                  <a:pt x="155120" y="104317"/>
                </a:cubicBezTo>
                <a:close/>
                <a:moveTo>
                  <a:pt x="173435" y="0"/>
                </a:moveTo>
                <a:lnTo>
                  <a:pt x="180478" y="32566"/>
                </a:lnTo>
                <a:lnTo>
                  <a:pt x="213932" y="44008"/>
                </a:lnTo>
                <a:lnTo>
                  <a:pt x="234181" y="22004"/>
                </a:lnTo>
                <a:lnTo>
                  <a:pt x="264994" y="43127"/>
                </a:lnTo>
                <a:lnTo>
                  <a:pt x="253550" y="73933"/>
                </a:lnTo>
                <a:lnTo>
                  <a:pt x="270277" y="98577"/>
                </a:lnTo>
                <a:lnTo>
                  <a:pt x="304612" y="98577"/>
                </a:lnTo>
                <a:lnTo>
                  <a:pt x="315176" y="137303"/>
                </a:lnTo>
                <a:lnTo>
                  <a:pt x="291406" y="155787"/>
                </a:lnTo>
                <a:lnTo>
                  <a:pt x="291406" y="184831"/>
                </a:lnTo>
                <a:lnTo>
                  <a:pt x="313415" y="205075"/>
                </a:lnTo>
                <a:lnTo>
                  <a:pt x="305492" y="240281"/>
                </a:lnTo>
                <a:lnTo>
                  <a:pt x="267636" y="241161"/>
                </a:lnTo>
                <a:lnTo>
                  <a:pt x="254430" y="262285"/>
                </a:lnTo>
                <a:lnTo>
                  <a:pt x="262353" y="294850"/>
                </a:lnTo>
                <a:lnTo>
                  <a:pt x="234181" y="315974"/>
                </a:lnTo>
                <a:lnTo>
                  <a:pt x="208650" y="295730"/>
                </a:lnTo>
                <a:lnTo>
                  <a:pt x="180478" y="308052"/>
                </a:lnTo>
                <a:lnTo>
                  <a:pt x="174315" y="338858"/>
                </a:lnTo>
                <a:lnTo>
                  <a:pt x="152598" y="340976"/>
                </a:lnTo>
                <a:lnTo>
                  <a:pt x="147390" y="354994"/>
                </a:lnTo>
                <a:lnTo>
                  <a:pt x="156414" y="368289"/>
                </a:lnTo>
                <a:lnTo>
                  <a:pt x="174938" y="368289"/>
                </a:lnTo>
                <a:lnTo>
                  <a:pt x="180638" y="389183"/>
                </a:lnTo>
                <a:lnTo>
                  <a:pt x="167814" y="399155"/>
                </a:lnTo>
                <a:lnTo>
                  <a:pt x="167814" y="414825"/>
                </a:lnTo>
                <a:lnTo>
                  <a:pt x="179688" y="425746"/>
                </a:lnTo>
                <a:lnTo>
                  <a:pt x="175413" y="444740"/>
                </a:lnTo>
                <a:lnTo>
                  <a:pt x="154989" y="445215"/>
                </a:lnTo>
                <a:lnTo>
                  <a:pt x="147865" y="456612"/>
                </a:lnTo>
                <a:lnTo>
                  <a:pt x="152140" y="474181"/>
                </a:lnTo>
                <a:lnTo>
                  <a:pt x="136940" y="485578"/>
                </a:lnTo>
                <a:lnTo>
                  <a:pt x="123166" y="474656"/>
                </a:lnTo>
                <a:lnTo>
                  <a:pt x="107967" y="481304"/>
                </a:lnTo>
                <a:lnTo>
                  <a:pt x="104642" y="497924"/>
                </a:lnTo>
                <a:lnTo>
                  <a:pt x="85168" y="499823"/>
                </a:lnTo>
                <a:lnTo>
                  <a:pt x="80418" y="479405"/>
                </a:lnTo>
                <a:lnTo>
                  <a:pt x="64744" y="474656"/>
                </a:lnTo>
                <a:lnTo>
                  <a:pt x="51445" y="485578"/>
                </a:lnTo>
                <a:lnTo>
                  <a:pt x="38146" y="473706"/>
                </a:lnTo>
                <a:lnTo>
                  <a:pt x="42895" y="458036"/>
                </a:lnTo>
                <a:lnTo>
                  <a:pt x="32921" y="444740"/>
                </a:lnTo>
                <a:lnTo>
                  <a:pt x="14397" y="444266"/>
                </a:lnTo>
                <a:lnTo>
                  <a:pt x="10597" y="425746"/>
                </a:lnTo>
                <a:lnTo>
                  <a:pt x="25321" y="418149"/>
                </a:lnTo>
                <a:lnTo>
                  <a:pt x="24846" y="399630"/>
                </a:lnTo>
                <a:lnTo>
                  <a:pt x="10597" y="387758"/>
                </a:lnTo>
                <a:lnTo>
                  <a:pt x="15822" y="370189"/>
                </a:lnTo>
                <a:lnTo>
                  <a:pt x="33396" y="370664"/>
                </a:lnTo>
                <a:lnTo>
                  <a:pt x="43370" y="359742"/>
                </a:lnTo>
                <a:lnTo>
                  <a:pt x="37196" y="338374"/>
                </a:lnTo>
                <a:lnTo>
                  <a:pt x="50970" y="327452"/>
                </a:lnTo>
                <a:lnTo>
                  <a:pt x="67119" y="338374"/>
                </a:lnTo>
                <a:lnTo>
                  <a:pt x="80418" y="333625"/>
                </a:lnTo>
                <a:lnTo>
                  <a:pt x="85643" y="315581"/>
                </a:lnTo>
                <a:lnTo>
                  <a:pt x="104167" y="315106"/>
                </a:lnTo>
                <a:lnTo>
                  <a:pt x="107967" y="332676"/>
                </a:lnTo>
                <a:lnTo>
                  <a:pt x="126016" y="338849"/>
                </a:lnTo>
                <a:lnTo>
                  <a:pt x="135102" y="328975"/>
                </a:lnTo>
                <a:lnTo>
                  <a:pt x="129416" y="304532"/>
                </a:lnTo>
                <a:lnTo>
                  <a:pt x="100363" y="295730"/>
                </a:lnTo>
                <a:lnTo>
                  <a:pt x="75713" y="315974"/>
                </a:lnTo>
                <a:lnTo>
                  <a:pt x="51062" y="293970"/>
                </a:lnTo>
                <a:lnTo>
                  <a:pt x="59866" y="264925"/>
                </a:lnTo>
                <a:lnTo>
                  <a:pt x="41378" y="240281"/>
                </a:lnTo>
                <a:lnTo>
                  <a:pt x="7043" y="239401"/>
                </a:lnTo>
                <a:lnTo>
                  <a:pt x="0" y="205075"/>
                </a:lnTo>
                <a:lnTo>
                  <a:pt x="27292" y="190992"/>
                </a:lnTo>
                <a:lnTo>
                  <a:pt x="26412" y="156667"/>
                </a:lnTo>
                <a:lnTo>
                  <a:pt x="0" y="134663"/>
                </a:lnTo>
                <a:lnTo>
                  <a:pt x="9684" y="102097"/>
                </a:lnTo>
                <a:lnTo>
                  <a:pt x="42258" y="102978"/>
                </a:lnTo>
                <a:lnTo>
                  <a:pt x="60746" y="82734"/>
                </a:lnTo>
                <a:lnTo>
                  <a:pt x="49301" y="43127"/>
                </a:lnTo>
                <a:lnTo>
                  <a:pt x="74832" y="22884"/>
                </a:lnTo>
                <a:lnTo>
                  <a:pt x="104765" y="43127"/>
                </a:lnTo>
                <a:lnTo>
                  <a:pt x="129416" y="34326"/>
                </a:lnTo>
                <a:lnTo>
                  <a:pt x="139100" y="880"/>
                </a:lnTo>
                <a:close/>
              </a:path>
            </a:pathLst>
          </a:custGeom>
          <a:solidFill>
            <a:sysClr val="window" lastClr="FFFFFF"/>
          </a:solidFill>
          <a:ln w="9525" cap="flat" cmpd="sng" algn="ctr">
            <a:noFill/>
            <a:prstDash val="solid"/>
            <a:headEnd type="none" w="med" len="med"/>
            <a:tailEnd type="none" w="med" len="med"/>
          </a:ln>
          <a:effectLst/>
        </p:spPr>
        <p:txBody>
          <a:bodyPr rot="0" spcFirstLastPara="0" vert="horz" wrap="square" lIns="91121" tIns="45558" rIns="45558" bIns="91121" numCol="1" spcCol="0" rtlCol="0" fromWordArt="0" anchor="b"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0753" fontAlgn="base">
              <a:spcBef>
                <a:spcPct val="0"/>
              </a:spcBef>
              <a:spcAft>
                <a:spcPct val="0"/>
              </a:spcAft>
              <a:defRPr/>
            </a:pPr>
            <a:endParaRPr lang="en-US" sz="1598" spc="-50" dirty="0" err="1">
              <a:gradFill>
                <a:gsLst>
                  <a:gs pos="0">
                    <a:srgbClr val="FFFFFF"/>
                  </a:gs>
                  <a:gs pos="100000">
                    <a:srgbClr val="FFFFFF"/>
                  </a:gs>
                </a:gsLst>
                <a:lin ang="5400000" scaled="0"/>
              </a:gradFill>
              <a:ea typeface="Segoe UI" pitchFamily="34" charset="0"/>
              <a:cs typeface="Segoe UI" pitchFamily="34" charset="0"/>
            </a:endParaRPr>
          </a:p>
        </p:txBody>
      </p:sp>
      <p:pic>
        <p:nvPicPr>
          <p:cNvPr id="72" name="Picture 71"/>
          <p:cNvPicPr>
            <a:picLocks noChangeAspect="1"/>
          </p:cNvPicPr>
          <p:nvPr/>
        </p:nvPicPr>
        <p:blipFill rotWithShape="1">
          <a:blip r:embed="rId9" cstate="email">
            <a:extLst>
              <a:ext uri="{28A0092B-C50C-407E-A947-70E740481C1C}">
                <a14:useLocalDpi xmlns:a14="http://schemas.microsoft.com/office/drawing/2010/main"/>
              </a:ext>
            </a:extLst>
          </a:blip>
          <a:srcRect t="-1" r="-9452" b="-4026"/>
          <a:stretch/>
        </p:blipFill>
        <p:spPr>
          <a:xfrm>
            <a:off x="9424009" y="4741293"/>
            <a:ext cx="523799" cy="508321"/>
          </a:xfrm>
          <a:prstGeom prst="rect">
            <a:avLst/>
          </a:prstGeom>
        </p:spPr>
      </p:pic>
      <p:pic>
        <p:nvPicPr>
          <p:cNvPr id="73" name="Picture 2" descr="C:\Users\mitchellg\AppData\Local\Microsoft\Windows\Temporary Internet Files\Content.Outlook\DRES7FCJ\Storage_white (2).png"/>
          <p:cNvPicPr>
            <a:picLocks noChangeAspect="1" noChangeArrowheads="1"/>
          </p:cNvPicPr>
          <p:nvPr/>
        </p:nvPicPr>
        <p:blipFill>
          <a:blip r:embed="rId8" cstate="email">
            <a:lum bright="100000"/>
            <a:extLst>
              <a:ext uri="{28A0092B-C50C-407E-A947-70E740481C1C}">
                <a14:useLocalDpi xmlns:a14="http://schemas.microsoft.com/office/drawing/2010/main"/>
              </a:ext>
            </a:extLst>
          </a:blip>
          <a:srcRect/>
          <a:stretch>
            <a:fillRect/>
          </a:stretch>
        </p:blipFill>
        <p:spPr bwMode="auto">
          <a:xfrm>
            <a:off x="2096880" y="3732226"/>
            <a:ext cx="629910" cy="629910"/>
          </a:xfrm>
          <a:prstGeom prst="rect">
            <a:avLst/>
          </a:prstGeom>
          <a:noFill/>
        </p:spPr>
      </p:pic>
      <p:sp>
        <p:nvSpPr>
          <p:cNvPr id="75" name="TextBox 74"/>
          <p:cNvSpPr txBox="1"/>
          <p:nvPr/>
        </p:nvSpPr>
        <p:spPr>
          <a:xfrm>
            <a:off x="1953203" y="5934403"/>
            <a:ext cx="66" cy="320182"/>
          </a:xfrm>
          <a:prstGeom prst="rect">
            <a:avLst/>
          </a:prstGeom>
          <a:noFill/>
          <a:ln>
            <a:noFill/>
            <a:headEnd type="none" w="med" len="med"/>
            <a:tailEnd type="none" w="med" len="med"/>
          </a:ln>
        </p:spPr>
        <p:txBody>
          <a:bodyPr wrap="none" lIns="0" tIns="0" rIns="0" bIns="0" rtlCol="0">
            <a:spAutoFit/>
          </a:bodyPr>
          <a:lstStyle/>
          <a:p>
            <a:pPr defTabSz="932418"/>
            <a:endParaRPr lang="en-US" sz="2040" spc="-39" dirty="0">
              <a:gradFill>
                <a:gsLst>
                  <a:gs pos="0">
                    <a:prstClr val="black">
                      <a:lumMod val="65000"/>
                      <a:lumOff val="35000"/>
                    </a:prstClr>
                  </a:gs>
                  <a:gs pos="86000">
                    <a:prstClr val="black">
                      <a:lumMod val="65000"/>
                      <a:lumOff val="35000"/>
                    </a:prstClr>
                  </a:gs>
                </a:gsLst>
                <a:lin ang="5400000" scaled="0"/>
              </a:gradFill>
              <a:ea typeface="Segoe UI" pitchFamily="34" charset="0"/>
              <a:cs typeface="Segoe UI" pitchFamily="34" charset="0"/>
            </a:endParaRPr>
          </a:p>
        </p:txBody>
      </p:sp>
      <p:pic>
        <p:nvPicPr>
          <p:cNvPr id="76" name="Picture 75"/>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904637" y="3735527"/>
            <a:ext cx="759274" cy="616592"/>
          </a:xfrm>
          <a:prstGeom prst="rect">
            <a:avLst/>
          </a:prstGeom>
        </p:spPr>
      </p:pic>
      <p:pic>
        <p:nvPicPr>
          <p:cNvPr id="77" name="Picture 76"/>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293971" y="3515605"/>
            <a:ext cx="1056434" cy="1056434"/>
          </a:xfrm>
          <a:prstGeom prst="rect">
            <a:avLst/>
          </a:prstGeom>
        </p:spPr>
      </p:pic>
      <p:sp>
        <p:nvSpPr>
          <p:cNvPr id="78" name="TextBox 77"/>
          <p:cNvSpPr txBox="1"/>
          <p:nvPr/>
        </p:nvSpPr>
        <p:spPr>
          <a:xfrm>
            <a:off x="4578956" y="3909857"/>
            <a:ext cx="486465" cy="320182"/>
          </a:xfrm>
          <a:prstGeom prst="rect">
            <a:avLst/>
          </a:prstGeom>
          <a:noFill/>
          <a:ln>
            <a:noFill/>
            <a:headEnd type="none" w="med" len="med"/>
            <a:tailEnd type="none" w="med" len="med"/>
          </a:ln>
        </p:spPr>
        <p:txBody>
          <a:bodyPr wrap="square" lIns="0" tIns="0" rIns="0" bIns="0" rtlCol="0">
            <a:spAutoFit/>
          </a:bodyPr>
          <a:lstStyle/>
          <a:p>
            <a:pPr algn="ctr" defTabSz="932418"/>
            <a:r>
              <a:rPr lang="en-US" sz="2040" spc="-39" dirty="0">
                <a:solidFill>
                  <a:srgbClr val="4668C5"/>
                </a:solidFill>
                <a:ea typeface="Segoe UI" pitchFamily="34" charset="0"/>
                <a:cs typeface="Segoe UI" pitchFamily="34" charset="0"/>
              </a:rPr>
              <a:t>{  }</a:t>
            </a:r>
          </a:p>
        </p:txBody>
      </p:sp>
      <p:pic>
        <p:nvPicPr>
          <p:cNvPr id="82" name="Picture 2" descr="image001"/>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6911685" y="2927667"/>
            <a:ext cx="745180" cy="55335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84" name="Picture 83"/>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6781708" y="1766869"/>
            <a:ext cx="1005133" cy="1005133"/>
          </a:xfrm>
          <a:prstGeom prst="rect">
            <a:avLst/>
          </a:prstGeom>
        </p:spPr>
      </p:pic>
      <p:pic>
        <p:nvPicPr>
          <p:cNvPr id="85" name="Picture 84"/>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2181732" y="2004100"/>
            <a:ext cx="460208" cy="530671"/>
          </a:xfrm>
          <a:prstGeom prst="rect">
            <a:avLst/>
          </a:prstGeom>
        </p:spPr>
      </p:pic>
      <p:pic>
        <p:nvPicPr>
          <p:cNvPr id="86" name="Picture 73"/>
          <p:cNvPicPr>
            <a:picLocks noChangeAspect="1"/>
          </p:cNvPicPr>
          <p:nvPr/>
        </p:nvPicPr>
        <p:blipFill>
          <a:blip r:embed="rId15">
            <a:biLevel thresh="25000"/>
            <a:extLst>
              <a:ext uri="{28A0092B-C50C-407E-A947-70E740481C1C}">
                <a14:useLocalDpi xmlns:a14="http://schemas.microsoft.com/office/drawing/2010/main"/>
              </a:ext>
            </a:extLst>
          </a:blip>
          <a:srcRect/>
          <a:stretch>
            <a:fillRect/>
          </a:stretch>
        </p:blipFill>
        <p:spPr bwMode="auto">
          <a:xfrm>
            <a:off x="9500547" y="2888522"/>
            <a:ext cx="370721" cy="598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 name="Picture 3"/>
          <p:cNvPicPr>
            <a:picLocks noChangeAspect="1"/>
          </p:cNvPicPr>
          <p:nvPr/>
        </p:nvPicPr>
        <p:blipFill>
          <a:blip r:embed="rId16">
            <a:biLevel thresh="25000"/>
            <a:extLst>
              <a:ext uri="{28A0092B-C50C-407E-A947-70E740481C1C}">
                <a14:useLocalDpi xmlns:a14="http://schemas.microsoft.com/office/drawing/2010/main"/>
              </a:ext>
            </a:extLst>
          </a:blip>
          <a:srcRect/>
          <a:stretch>
            <a:fillRect/>
          </a:stretch>
        </p:blipFill>
        <p:spPr bwMode="auto">
          <a:xfrm>
            <a:off x="4539695" y="1996281"/>
            <a:ext cx="564986" cy="595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 name="Picture 11"/>
          <p:cNvPicPr>
            <a:picLocks noChangeAspect="1"/>
          </p:cNvPicPr>
          <p:nvPr/>
        </p:nvPicPr>
        <p:blipFill>
          <a:blip r:embed="rId17">
            <a:biLevel thresh="25000"/>
            <a:extLst>
              <a:ext uri="{28A0092B-C50C-407E-A947-70E740481C1C}">
                <a14:useLocalDpi xmlns:a14="http://schemas.microsoft.com/office/drawing/2010/main"/>
              </a:ext>
            </a:extLst>
          </a:blip>
          <a:srcRect/>
          <a:stretch>
            <a:fillRect/>
          </a:stretch>
        </p:blipFill>
        <p:spPr bwMode="auto">
          <a:xfrm>
            <a:off x="9399367" y="2041625"/>
            <a:ext cx="573081" cy="56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 name="Picture 20"/>
          <p:cNvPicPr>
            <a:picLocks noChangeAspect="1"/>
          </p:cNvPicPr>
          <p:nvPr/>
        </p:nvPicPr>
        <p:blipFill>
          <a:blip r:embed="rId18">
            <a:biLevel thresh="25000"/>
            <a:extLst>
              <a:ext uri="{28A0092B-C50C-407E-A947-70E740481C1C}">
                <a14:useLocalDpi xmlns:a14="http://schemas.microsoft.com/office/drawing/2010/main"/>
              </a:ext>
            </a:extLst>
          </a:blip>
          <a:srcRect/>
          <a:stretch>
            <a:fillRect/>
          </a:stretch>
        </p:blipFill>
        <p:spPr bwMode="auto">
          <a:xfrm>
            <a:off x="6962121" y="4720126"/>
            <a:ext cx="644311" cy="542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 name="Picture 6"/>
          <p:cNvPicPr>
            <a:picLocks noChangeAspect="1"/>
          </p:cNvPicPr>
          <p:nvPr/>
        </p:nvPicPr>
        <p:blipFill>
          <a:blip r:embed="rId19">
            <a:biLevel thresh="25000"/>
            <a:extLst>
              <a:ext uri="{28A0092B-C50C-407E-A947-70E740481C1C}">
                <a14:useLocalDpi xmlns:a14="http://schemas.microsoft.com/office/drawing/2010/main"/>
              </a:ext>
            </a:extLst>
          </a:blip>
          <a:srcRect/>
          <a:stretch>
            <a:fillRect/>
          </a:stretch>
        </p:blipFill>
        <p:spPr bwMode="auto">
          <a:xfrm>
            <a:off x="4521077" y="2942894"/>
            <a:ext cx="602221" cy="522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 name="Picture 6" descr="\\MAGNUM\Projects\Microsoft\Cloud Power FY12\Design\Icons\PNGs\Web Service.png"/>
          <p:cNvPicPr>
            <a:picLocks noChangeAspect="1" noChangeArrowheads="1"/>
          </p:cNvPicPr>
          <p:nvPr/>
        </p:nvPicPr>
        <p:blipFill>
          <a:blip r:embed="rId20" cstate="email">
            <a:lum bright="100000"/>
            <a:extLst>
              <a:ext uri="{28A0092B-C50C-407E-A947-70E740481C1C}">
                <a14:useLocalDpi xmlns:a14="http://schemas.microsoft.com/office/drawing/2010/main"/>
              </a:ext>
            </a:extLst>
          </a:blip>
          <a:srcRect/>
          <a:stretch>
            <a:fillRect/>
          </a:stretch>
        </p:blipFill>
        <p:spPr bwMode="auto">
          <a:xfrm>
            <a:off x="9221511" y="5479865"/>
            <a:ext cx="928795" cy="928794"/>
          </a:xfrm>
          <a:prstGeom prst="rect">
            <a:avLst/>
          </a:prstGeom>
          <a:noFill/>
        </p:spPr>
      </p:pic>
      <p:pic>
        <p:nvPicPr>
          <p:cNvPr id="92" name="Picture 91"/>
          <p:cNvPicPr>
            <a:picLocks noChangeAspect="1"/>
          </p:cNvPicPr>
          <p:nvPr/>
        </p:nvPicPr>
        <p:blipFill>
          <a:blip r:embed="rId21" cstate="email">
            <a:biLevel thresh="25000"/>
            <a:extLst>
              <a:ext uri="{28A0092B-C50C-407E-A947-70E740481C1C}">
                <a14:useLocalDpi xmlns:a14="http://schemas.microsoft.com/office/drawing/2010/main"/>
              </a:ext>
            </a:extLst>
          </a:blip>
          <a:stretch>
            <a:fillRect/>
          </a:stretch>
        </p:blipFill>
        <p:spPr>
          <a:xfrm>
            <a:off x="9436659" y="3863636"/>
            <a:ext cx="498500" cy="498500"/>
          </a:xfrm>
          <a:prstGeom prst="rect">
            <a:avLst/>
          </a:prstGeom>
        </p:spPr>
      </p:pic>
    </p:spTree>
    <p:extLst>
      <p:ext uri="{BB962C8B-B14F-4D97-AF65-F5344CB8AC3E}">
        <p14:creationId xmlns:p14="http://schemas.microsoft.com/office/powerpoint/2010/main" val="1940028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Every-Things</a:t>
            </a:r>
          </a:p>
        </p:txBody>
      </p:sp>
      <p:sp>
        <p:nvSpPr>
          <p:cNvPr id="3" name="Content Placeholder 2"/>
          <p:cNvSpPr>
            <a:spLocks noGrp="1"/>
          </p:cNvSpPr>
          <p:nvPr>
            <p:ph type="body" sz="quarter" idx="10"/>
          </p:nvPr>
        </p:nvSpPr>
        <p:spPr>
          <a:xfrm>
            <a:off x="269239" y="1189495"/>
            <a:ext cx="11653523" cy="4405865"/>
          </a:xfrm>
        </p:spPr>
        <p:txBody>
          <a:bodyPr>
            <a:normAutofit/>
          </a:bodyPr>
          <a:lstStyle/>
          <a:p>
            <a:r>
              <a:rPr lang="en-US" dirty="0">
                <a:solidFill>
                  <a:schemeClr val="tx2"/>
                </a:solidFill>
              </a:rPr>
              <a:t>Old and new</a:t>
            </a:r>
          </a:p>
          <a:p>
            <a:r>
              <a:rPr lang="en-US">
                <a:solidFill>
                  <a:schemeClr val="tx2"/>
                </a:solidFill>
              </a:rPr>
              <a:t>Heterogeneous </a:t>
            </a:r>
            <a:r>
              <a:rPr lang="en-US" dirty="0">
                <a:solidFill>
                  <a:schemeClr val="tx2"/>
                </a:solidFill>
              </a:rPr>
              <a:t>platforms</a:t>
            </a:r>
          </a:p>
          <a:p>
            <a:pPr lvl="1"/>
            <a:r>
              <a:rPr lang="en-US" sz="2353" dirty="0">
                <a:solidFill>
                  <a:schemeClr val="tx1"/>
                </a:solidFill>
              </a:rPr>
              <a:t>Microcontrollers</a:t>
            </a:r>
          </a:p>
          <a:p>
            <a:pPr lvl="1"/>
            <a:r>
              <a:rPr lang="en-US" sz="2353" dirty="0">
                <a:solidFill>
                  <a:schemeClr val="tx1"/>
                </a:solidFill>
              </a:rPr>
              <a:t>OS powered devices</a:t>
            </a:r>
          </a:p>
          <a:p>
            <a:r>
              <a:rPr lang="en-US" dirty="0">
                <a:solidFill>
                  <a:schemeClr val="tx2"/>
                </a:solidFill>
              </a:rPr>
              <a:t>Directly connected &amp; Gateway connected</a:t>
            </a:r>
          </a:p>
          <a:p>
            <a:r>
              <a:rPr lang="en-US" dirty="0">
                <a:solidFill>
                  <a:schemeClr val="tx2"/>
                </a:solidFill>
              </a:rPr>
              <a:t>Allow Cloud IoT solutions to interoperate</a:t>
            </a:r>
          </a:p>
        </p:txBody>
      </p:sp>
    </p:spTree>
    <p:extLst>
      <p:ext uri="{BB962C8B-B14F-4D97-AF65-F5344CB8AC3E}">
        <p14:creationId xmlns:p14="http://schemas.microsoft.com/office/powerpoint/2010/main" val="17084884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Babel-Things</a:t>
            </a:r>
          </a:p>
        </p:txBody>
      </p:sp>
      <p:sp>
        <p:nvSpPr>
          <p:cNvPr id="3" name="Content Placeholder 2"/>
          <p:cNvSpPr>
            <a:spLocks noGrp="1"/>
          </p:cNvSpPr>
          <p:nvPr>
            <p:ph type="body" sz="quarter" idx="10"/>
          </p:nvPr>
        </p:nvSpPr>
        <p:spPr>
          <a:xfrm>
            <a:off x="269239" y="1189495"/>
            <a:ext cx="11653523" cy="2184498"/>
          </a:xfrm>
        </p:spPr>
        <p:txBody>
          <a:bodyPr/>
          <a:lstStyle/>
          <a:p>
            <a:r>
              <a:rPr lang="en-US" dirty="0">
                <a:solidFill>
                  <a:schemeClr val="tx2"/>
                </a:solidFill>
              </a:rPr>
              <a:t>Programming languages</a:t>
            </a:r>
          </a:p>
          <a:p>
            <a:pPr lvl="1"/>
            <a:r>
              <a:rPr lang="en-US" sz="2353" dirty="0"/>
              <a:t>C, Java, JavaScript, Python, C#, …</a:t>
            </a:r>
            <a:endParaRPr lang="en-US" sz="2353" dirty="0">
              <a:solidFill>
                <a:schemeClr val="tx2"/>
              </a:solidFill>
            </a:endParaRPr>
          </a:p>
          <a:p>
            <a:r>
              <a:rPr lang="en-US" dirty="0">
                <a:solidFill>
                  <a:schemeClr val="tx2"/>
                </a:solidFill>
              </a:rPr>
              <a:t>Communication protocols</a:t>
            </a:r>
          </a:p>
          <a:p>
            <a:pPr lvl="1"/>
            <a:r>
              <a:rPr lang="en-US" sz="2353" dirty="0"/>
              <a:t>HTTP/REST, MQTT, AMQP, </a:t>
            </a:r>
            <a:r>
              <a:rPr lang="en-US" sz="2353" dirty="0" err="1"/>
              <a:t>CoAP</a:t>
            </a:r>
            <a:r>
              <a:rPr lang="en-US" sz="2353" dirty="0"/>
              <a:t>, XMPP, CAN, </a:t>
            </a:r>
            <a:r>
              <a:rPr lang="en-US" sz="2353" dirty="0" err="1"/>
              <a:t>ModBus</a:t>
            </a:r>
            <a:r>
              <a:rPr lang="en-US" sz="2353" dirty="0"/>
              <a:t>, </a:t>
            </a:r>
            <a:r>
              <a:rPr lang="en-US" sz="2353" dirty="0" err="1"/>
              <a:t>BACNet</a:t>
            </a:r>
            <a:r>
              <a:rPr lang="en-US" sz="2353" dirty="0"/>
              <a:t>, …</a:t>
            </a:r>
            <a:endParaRPr lang="en-US" sz="2353" dirty="0">
              <a:solidFill>
                <a:schemeClr val="tx2"/>
              </a:solidFill>
            </a:endParaRPr>
          </a:p>
        </p:txBody>
      </p:sp>
    </p:spTree>
    <p:extLst>
      <p:ext uri="{BB962C8B-B14F-4D97-AF65-F5344CB8AC3E}">
        <p14:creationId xmlns:p14="http://schemas.microsoft.com/office/powerpoint/2010/main" val="8458209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269239" y="1189495"/>
            <a:ext cx="11653523" cy="2718821"/>
          </a:xfrm>
        </p:spPr>
        <p:txBody>
          <a:bodyPr/>
          <a:lstStyle/>
          <a:p>
            <a:pPr marL="0" indent="0">
              <a:buNone/>
            </a:pPr>
            <a:r>
              <a:rPr lang="en-US" dirty="0">
                <a:solidFill>
                  <a:schemeClr val="tx2"/>
                </a:solidFill>
              </a:rPr>
              <a:t>Privacy</a:t>
            </a:r>
          </a:p>
          <a:p>
            <a:pPr marL="0" indent="0">
              <a:buNone/>
            </a:pPr>
            <a:r>
              <a:rPr lang="en-US" dirty="0">
                <a:solidFill>
                  <a:schemeClr val="tx2"/>
                </a:solidFill>
              </a:rPr>
              <a:t>Access control</a:t>
            </a:r>
          </a:p>
          <a:p>
            <a:pPr marL="0" indent="0">
              <a:buNone/>
            </a:pPr>
            <a:r>
              <a:rPr lang="en-US" dirty="0">
                <a:solidFill>
                  <a:schemeClr val="tx2"/>
                </a:solidFill>
              </a:rPr>
              <a:t>Authentication</a:t>
            </a:r>
          </a:p>
          <a:p>
            <a:pPr marL="0" indent="0">
              <a:buNone/>
            </a:pPr>
            <a:r>
              <a:rPr lang="en-US" dirty="0">
                <a:solidFill>
                  <a:schemeClr val="tx2"/>
                </a:solidFill>
              </a:rPr>
              <a:t>Encryption</a:t>
            </a:r>
          </a:p>
        </p:txBody>
      </p:sp>
      <p:sp>
        <p:nvSpPr>
          <p:cNvPr id="2" name="Title 1"/>
          <p:cNvSpPr>
            <a:spLocks noGrp="1"/>
          </p:cNvSpPr>
          <p:nvPr>
            <p:ph type="title"/>
          </p:nvPr>
        </p:nvSpPr>
        <p:spPr/>
        <p:txBody>
          <a:bodyPr/>
          <a:lstStyle/>
          <a:p>
            <a:r>
              <a:rPr lang="en-US" dirty="0"/>
              <a:t>Secure-Things</a:t>
            </a:r>
          </a:p>
        </p:txBody>
      </p:sp>
    </p:spTree>
    <p:extLst>
      <p:ext uri="{BB962C8B-B14F-4D97-AF65-F5344CB8AC3E}">
        <p14:creationId xmlns:p14="http://schemas.microsoft.com/office/powerpoint/2010/main" val="33983625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9239" y="2084363"/>
            <a:ext cx="11653523" cy="2136222"/>
          </a:xfrm>
        </p:spPr>
        <p:txBody>
          <a:bodyPr/>
          <a:lstStyle/>
          <a:p>
            <a:r>
              <a:rPr lang="en-US" dirty="0"/>
              <a:t>What can you do with a device connected to Azure IoT?</a:t>
            </a:r>
          </a:p>
        </p:txBody>
      </p:sp>
    </p:spTree>
    <p:extLst>
      <p:ext uri="{BB962C8B-B14F-4D97-AF65-F5344CB8AC3E}">
        <p14:creationId xmlns:p14="http://schemas.microsoft.com/office/powerpoint/2010/main" val="260352516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Azure IoT Hub features</a:t>
            </a:r>
          </a:p>
        </p:txBody>
      </p:sp>
      <p:sp>
        <p:nvSpPr>
          <p:cNvPr id="4" name="Text Placeholder 3"/>
          <p:cNvSpPr>
            <a:spLocks noGrp="1"/>
          </p:cNvSpPr>
          <p:nvPr>
            <p:ph type="body" sz="quarter" idx="10"/>
          </p:nvPr>
        </p:nvSpPr>
        <p:spPr>
          <a:xfrm>
            <a:off x="269239" y="1189177"/>
            <a:ext cx="11653523" cy="4046364"/>
          </a:xfrm>
        </p:spPr>
        <p:txBody>
          <a:bodyPr/>
          <a:lstStyle/>
          <a:p>
            <a:r>
              <a:rPr lang="en-US" dirty="0"/>
              <a:t>Telemetry</a:t>
            </a:r>
          </a:p>
          <a:p>
            <a:pPr lvl="1"/>
            <a:r>
              <a:rPr lang="en-US" dirty="0"/>
              <a:t>Send high throughput telemetry data</a:t>
            </a:r>
          </a:p>
          <a:p>
            <a:r>
              <a:rPr lang="en-US" dirty="0"/>
              <a:t>Device Twin</a:t>
            </a:r>
          </a:p>
          <a:p>
            <a:pPr lvl="1"/>
            <a:r>
              <a:rPr lang="en-US" dirty="0"/>
              <a:t>Synchronize configuration properties between Cloud and device</a:t>
            </a:r>
          </a:p>
          <a:p>
            <a:r>
              <a:rPr lang="en-US" dirty="0"/>
              <a:t>Methods</a:t>
            </a:r>
          </a:p>
          <a:p>
            <a:pPr lvl="1"/>
            <a:r>
              <a:rPr lang="en-US" dirty="0"/>
              <a:t>Imagine calling a method on a device from the Cloud… and vice-versa</a:t>
            </a:r>
          </a:p>
          <a:p>
            <a:r>
              <a:rPr lang="en-US" dirty="0"/>
              <a:t>Device Management (Public Preview)</a:t>
            </a:r>
          </a:p>
          <a:p>
            <a:pPr lvl="1"/>
            <a:r>
              <a:rPr lang="en-US" dirty="0"/>
              <a:t>Enroll, organize, maintain, decommission devices</a:t>
            </a:r>
          </a:p>
        </p:txBody>
      </p:sp>
    </p:spTree>
    <p:extLst>
      <p:ext uri="{BB962C8B-B14F-4D97-AF65-F5344CB8AC3E}">
        <p14:creationId xmlns:p14="http://schemas.microsoft.com/office/powerpoint/2010/main" val="38655987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fade">
                                      <p:cBhvr>
                                        <p:cTn id="18" dur="5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500"/>
                                        <p:tgtEl>
                                          <p:spTgt spid="4">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txEl>
                                              <p:pRg st="5" end="5"/>
                                            </p:txEl>
                                          </p:spTgt>
                                        </p:tgtEl>
                                        <p:attrNameLst>
                                          <p:attrName>style.visibility</p:attrName>
                                        </p:attrNameLst>
                                      </p:cBhvr>
                                      <p:to>
                                        <p:strVal val="visible"/>
                                      </p:to>
                                    </p:set>
                                    <p:animEffect transition="in" filter="fade">
                                      <p:cBhvr>
                                        <p:cTn id="26" dur="500"/>
                                        <p:tgtEl>
                                          <p:spTgt spid="4">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Effect transition="in" filter="fade">
                                      <p:cBhvr>
                                        <p:cTn id="31" dur="500"/>
                                        <p:tgtEl>
                                          <p:spTgt spid="4">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txEl>
                                              <p:pRg st="7" end="7"/>
                                            </p:txEl>
                                          </p:spTgt>
                                        </p:tgtEl>
                                        <p:attrNameLst>
                                          <p:attrName>style.visibility</p:attrName>
                                        </p:attrNameLst>
                                      </p:cBhvr>
                                      <p:to>
                                        <p:strVal val="visible"/>
                                      </p:to>
                                    </p:set>
                                    <p:animEffect transition="in" filter="fade">
                                      <p:cBhvr>
                                        <p:cTn id="34"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Connect Devices to Azure IoT</a:t>
            </a:r>
          </a:p>
        </p:txBody>
      </p:sp>
    </p:spTree>
    <p:extLst>
      <p:ext uri="{BB962C8B-B14F-4D97-AF65-F5344CB8AC3E}">
        <p14:creationId xmlns:p14="http://schemas.microsoft.com/office/powerpoint/2010/main" val="232545184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Shape 4"/>
          <p:cNvSpPr/>
          <p:nvPr/>
        </p:nvSpPr>
        <p:spPr bwMode="auto">
          <a:xfrm rot="5400000">
            <a:off x="4178243" y="945712"/>
            <a:ext cx="4715301" cy="4976958"/>
          </a:xfrm>
          <a:prstGeom prst="corner">
            <a:avLst>
              <a:gd name="adj1" fmla="val 47639"/>
              <a:gd name="adj2" fmla="val 69598"/>
            </a:avLst>
          </a:prstGeom>
          <a:noFill/>
          <a:ln w="38100">
            <a:solidFill>
              <a:srgbClr val="9F9F9F"/>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4043" fontAlgn="base">
              <a:lnSpc>
                <a:spcPct val="90000"/>
              </a:lnSpc>
              <a:spcBef>
                <a:spcPct val="0"/>
              </a:spcBef>
              <a:spcAft>
                <a:spcPct val="0"/>
              </a:spcAft>
            </a:pPr>
            <a:endParaRPr lang="en-US" sz="2353" kern="0" dirty="0" err="1">
              <a:gradFill>
                <a:gsLst>
                  <a:gs pos="0">
                    <a:srgbClr val="FFFFFF"/>
                  </a:gs>
                  <a:gs pos="100000">
                    <a:srgbClr val="FFFFFF"/>
                  </a:gs>
                </a:gsLst>
                <a:lin ang="5400000" scaled="0"/>
              </a:gradFill>
              <a:ea typeface="Segoe UI" pitchFamily="34" charset="0"/>
              <a:cs typeface="Segoe UI" pitchFamily="34" charset="0"/>
            </a:endParaRPr>
          </a:p>
        </p:txBody>
      </p:sp>
      <p:sp>
        <p:nvSpPr>
          <p:cNvPr id="6" name="Rectangle 5"/>
          <p:cNvSpPr/>
          <p:nvPr/>
        </p:nvSpPr>
        <p:spPr>
          <a:xfrm>
            <a:off x="3265263" y="4486093"/>
            <a:ext cx="1878615" cy="1152807"/>
          </a:xfrm>
          <a:prstGeom prst="rect">
            <a:avLst/>
          </a:prstGeom>
          <a:noFill/>
          <a:ln w="12700" cap="flat" cmpd="sng" algn="ctr">
            <a:solidFill>
              <a:srgbClr val="0078D7"/>
            </a:solidFill>
            <a:prstDash val="dash"/>
            <a:miter lim="800000"/>
          </a:ln>
          <a:effectLst/>
        </p:spPr>
        <p:txBody>
          <a:bodyPr tIns="89618" rtlCol="0" anchor="ctr"/>
          <a:lstStyle/>
          <a:p>
            <a:pPr algn="ctr" defTabSz="896238">
              <a:lnSpc>
                <a:spcPct val="90000"/>
              </a:lnSpc>
              <a:defRPr/>
            </a:pPr>
            <a:endParaRPr lang="en-US" sz="980" kern="0" dirty="0">
              <a:solidFill>
                <a:srgbClr val="44546A"/>
              </a:solidFill>
              <a:latin typeface="Calibri" panose="020F0502020204030204"/>
              <a:ea typeface="Segoe UI" panose="020B0502040204020203" pitchFamily="34" charset="0"/>
              <a:cs typeface="Segoe UI" panose="020B0502040204020203" pitchFamily="34" charset="0"/>
            </a:endParaRPr>
          </a:p>
        </p:txBody>
      </p:sp>
      <p:sp>
        <p:nvSpPr>
          <p:cNvPr id="7" name="Rectangle 6"/>
          <p:cNvSpPr/>
          <p:nvPr/>
        </p:nvSpPr>
        <p:spPr>
          <a:xfrm>
            <a:off x="2520380" y="4602987"/>
            <a:ext cx="896184" cy="908446"/>
          </a:xfrm>
          <a:prstGeom prst="rect">
            <a:avLst/>
          </a:prstGeom>
          <a:solidFill>
            <a:schemeClr val="tx1">
              <a:lumMod val="20000"/>
              <a:lumOff val="80000"/>
            </a:schemeClr>
          </a:solidFill>
          <a:ln w="12700" cap="flat" cmpd="sng" algn="ctr">
            <a:solidFill>
              <a:srgbClr val="0078D7"/>
            </a:solidFill>
            <a:prstDash val="solid"/>
            <a:miter lim="800000"/>
          </a:ln>
          <a:effectLst/>
        </p:spPr>
        <p:txBody>
          <a:bodyPr rtlCol="0" anchor="ctr"/>
          <a:lstStyle/>
          <a:p>
            <a:pPr algn="ctr" defTabSz="878581">
              <a:spcBef>
                <a:spcPts val="588"/>
              </a:spcBef>
            </a:pPr>
            <a:r>
              <a:rPr lang="en-US" sz="1175" kern="0" dirty="0">
                <a:solidFill>
                  <a:sysClr val="windowText" lastClr="000000"/>
                </a:solidFill>
                <a:latin typeface="Calibri" panose="020F0502020204030204"/>
                <a:cs typeface="Arial" panose="020B0604020202020204" pitchFamily="34" charset="0"/>
              </a:rPr>
              <a:t>Field </a:t>
            </a:r>
            <a:br>
              <a:rPr lang="en-US" sz="1175" kern="0" dirty="0">
                <a:solidFill>
                  <a:sysClr val="windowText" lastClr="000000"/>
                </a:solidFill>
                <a:latin typeface="Calibri" panose="020F0502020204030204"/>
                <a:cs typeface="Arial" panose="020B0604020202020204" pitchFamily="34" charset="0"/>
              </a:rPr>
            </a:br>
            <a:r>
              <a:rPr lang="en-US" sz="1175" kern="0" dirty="0">
                <a:solidFill>
                  <a:sysClr val="windowText" lastClr="000000"/>
                </a:solidFill>
                <a:latin typeface="Calibri" panose="020F0502020204030204"/>
                <a:cs typeface="Arial" panose="020B0604020202020204" pitchFamily="34" charset="0"/>
              </a:rPr>
              <a:t>Gateway</a:t>
            </a:r>
          </a:p>
        </p:txBody>
      </p:sp>
      <p:cxnSp>
        <p:nvCxnSpPr>
          <p:cNvPr id="8" name="Elbow Connector 7"/>
          <p:cNvCxnSpPr/>
          <p:nvPr/>
        </p:nvCxnSpPr>
        <p:spPr>
          <a:xfrm>
            <a:off x="2061593" y="4722686"/>
            <a:ext cx="12446" cy="627329"/>
          </a:xfrm>
          <a:prstGeom prst="bentConnector3">
            <a:avLst>
              <a:gd name="adj1" fmla="val 1301228"/>
            </a:avLst>
          </a:prstGeom>
          <a:noFill/>
          <a:ln w="76200" cap="flat" cmpd="sng" algn="ctr">
            <a:solidFill>
              <a:srgbClr val="E7E6E6">
                <a:lumMod val="50000"/>
              </a:srgbClr>
            </a:solidFill>
            <a:prstDash val="solid"/>
            <a:miter lim="800000"/>
            <a:headEnd type="none" w="med" len="med"/>
            <a:tailEnd type="none" w="med" len="med"/>
          </a:ln>
          <a:effectLst/>
        </p:spPr>
      </p:cxnSp>
      <p:cxnSp>
        <p:nvCxnSpPr>
          <p:cNvPr id="9" name="Straight Arrow Connector 8"/>
          <p:cNvCxnSpPr/>
          <p:nvPr/>
        </p:nvCxnSpPr>
        <p:spPr>
          <a:xfrm>
            <a:off x="2219674" y="5028202"/>
            <a:ext cx="179237" cy="0"/>
          </a:xfrm>
          <a:prstGeom prst="straightConnector1">
            <a:avLst/>
          </a:prstGeom>
          <a:noFill/>
          <a:ln w="76200" cap="flat" cmpd="sng" algn="ctr">
            <a:solidFill>
              <a:srgbClr val="E7E6E6">
                <a:lumMod val="50000"/>
              </a:srgbClr>
            </a:solidFill>
            <a:prstDash val="solid"/>
            <a:miter lim="800000"/>
            <a:headEnd type="none" w="med" len="med"/>
            <a:tailEnd type="none" w="med" len="med"/>
          </a:ln>
          <a:effectLst/>
        </p:spPr>
      </p:cxnSp>
      <p:sp>
        <p:nvSpPr>
          <p:cNvPr id="10" name="Isosceles Triangle 9"/>
          <p:cNvSpPr/>
          <p:nvPr/>
        </p:nvSpPr>
        <p:spPr>
          <a:xfrm rot="16200000">
            <a:off x="1895408" y="4659550"/>
            <a:ext cx="268855" cy="120658"/>
          </a:xfrm>
          <a:prstGeom prst="triangle">
            <a:avLst/>
          </a:prstGeom>
          <a:solidFill>
            <a:srgbClr val="E7E6E6">
              <a:lumMod val="50000"/>
            </a:srgbClr>
          </a:solidFill>
          <a:ln w="12700" cap="flat" cmpd="sng" algn="ctr">
            <a:noFill/>
            <a:prstDash val="solid"/>
            <a:miter lim="800000"/>
          </a:ln>
          <a:effectLst/>
        </p:spPr>
        <p:txBody>
          <a:bodyPr rtlCol="0" anchor="ctr"/>
          <a:lstStyle/>
          <a:p>
            <a:pPr algn="ctr" defTabSz="896238">
              <a:defRPr/>
            </a:pPr>
            <a:endParaRPr lang="en-US" sz="1766" kern="0">
              <a:solidFill>
                <a:prstClr val="white"/>
              </a:solidFill>
              <a:latin typeface="Calibri" panose="020F0502020204030204"/>
            </a:endParaRPr>
          </a:p>
        </p:txBody>
      </p:sp>
      <p:sp>
        <p:nvSpPr>
          <p:cNvPr id="11" name="Isosceles Triangle 10"/>
          <p:cNvSpPr/>
          <p:nvPr/>
        </p:nvSpPr>
        <p:spPr>
          <a:xfrm rot="5400000">
            <a:off x="2315881" y="4972123"/>
            <a:ext cx="268855" cy="120658"/>
          </a:xfrm>
          <a:prstGeom prst="triangle">
            <a:avLst/>
          </a:prstGeom>
          <a:solidFill>
            <a:srgbClr val="E7E6E6">
              <a:lumMod val="50000"/>
            </a:srgbClr>
          </a:solidFill>
          <a:ln w="12700" cap="flat" cmpd="sng" algn="ctr">
            <a:noFill/>
            <a:prstDash val="solid"/>
            <a:miter lim="800000"/>
          </a:ln>
          <a:effectLst/>
        </p:spPr>
        <p:txBody>
          <a:bodyPr rtlCol="0" anchor="ctr"/>
          <a:lstStyle/>
          <a:p>
            <a:pPr algn="ctr" defTabSz="896238">
              <a:defRPr/>
            </a:pPr>
            <a:endParaRPr lang="en-US" sz="1766" kern="0">
              <a:solidFill>
                <a:prstClr val="white"/>
              </a:solidFill>
              <a:latin typeface="Calibri" panose="020F0502020204030204"/>
            </a:endParaRPr>
          </a:p>
        </p:txBody>
      </p:sp>
      <p:sp>
        <p:nvSpPr>
          <p:cNvPr id="12" name="Isosceles Triangle 11"/>
          <p:cNvSpPr/>
          <p:nvPr/>
        </p:nvSpPr>
        <p:spPr>
          <a:xfrm rot="16200000">
            <a:off x="1895408" y="5285408"/>
            <a:ext cx="268855" cy="120658"/>
          </a:xfrm>
          <a:prstGeom prst="triangle">
            <a:avLst/>
          </a:prstGeom>
          <a:solidFill>
            <a:srgbClr val="E7E6E6">
              <a:lumMod val="50000"/>
            </a:srgbClr>
          </a:solidFill>
          <a:ln w="12700" cap="flat" cmpd="sng" algn="ctr">
            <a:noFill/>
            <a:prstDash val="solid"/>
            <a:miter lim="800000"/>
          </a:ln>
          <a:effectLst/>
        </p:spPr>
        <p:txBody>
          <a:bodyPr rtlCol="0" anchor="ctr"/>
          <a:lstStyle/>
          <a:p>
            <a:pPr algn="ctr" defTabSz="896238">
              <a:defRPr/>
            </a:pPr>
            <a:endParaRPr lang="en-US" sz="1766" kern="0">
              <a:solidFill>
                <a:prstClr val="white"/>
              </a:solidFill>
              <a:latin typeface="Calibri" panose="020F0502020204030204"/>
            </a:endParaRPr>
          </a:p>
        </p:txBody>
      </p:sp>
      <p:sp>
        <p:nvSpPr>
          <p:cNvPr id="13" name="TextBox 12"/>
          <p:cNvSpPr txBox="1"/>
          <p:nvPr/>
        </p:nvSpPr>
        <p:spPr>
          <a:xfrm>
            <a:off x="879142" y="4960731"/>
            <a:ext cx="1226847" cy="150863"/>
          </a:xfrm>
          <a:prstGeom prst="rect">
            <a:avLst/>
          </a:prstGeom>
          <a:noFill/>
        </p:spPr>
        <p:txBody>
          <a:bodyPr wrap="square" lIns="0" tIns="0" rIns="0" bIns="0" rtlCol="0">
            <a:spAutoFit/>
          </a:bodyPr>
          <a:lstStyle/>
          <a:p>
            <a:pPr algn="ctr" defTabSz="896238"/>
            <a:r>
              <a:rPr lang="en-US" sz="980" kern="0" dirty="0">
                <a:solidFill>
                  <a:srgbClr val="44546A"/>
                </a:solidFill>
                <a:ea typeface="Segoe UI" panose="020B0502040204020203" pitchFamily="34" charset="0"/>
                <a:cs typeface="Segoe UI" panose="020B0502040204020203" pitchFamily="34" charset="0"/>
              </a:rPr>
              <a:t>CoAP, AllJoyn, OPC, …</a:t>
            </a:r>
          </a:p>
        </p:txBody>
      </p:sp>
      <p:cxnSp>
        <p:nvCxnSpPr>
          <p:cNvPr id="14" name="Straight Arrow Connector 13"/>
          <p:cNvCxnSpPr>
            <a:stCxn id="7" idx="3"/>
            <a:endCxn id="15" idx="1"/>
          </p:cNvCxnSpPr>
          <p:nvPr/>
        </p:nvCxnSpPr>
        <p:spPr>
          <a:xfrm>
            <a:off x="3416565" y="5057210"/>
            <a:ext cx="1577948" cy="0"/>
          </a:xfrm>
          <a:prstGeom prst="straightConnector1">
            <a:avLst/>
          </a:prstGeom>
          <a:noFill/>
          <a:ln w="76200" cap="flat" cmpd="sng" algn="ctr">
            <a:solidFill>
              <a:srgbClr val="E7E6E6">
                <a:lumMod val="50000"/>
              </a:srgbClr>
            </a:solidFill>
            <a:prstDash val="solid"/>
            <a:miter lim="800000"/>
            <a:headEnd type="triangle" w="med" len="med"/>
            <a:tailEnd type="triangle" w="med" len="med"/>
          </a:ln>
          <a:effectLst/>
        </p:spPr>
      </p:cxnSp>
      <p:sp>
        <p:nvSpPr>
          <p:cNvPr id="15" name="Rectangle 14"/>
          <p:cNvSpPr/>
          <p:nvPr/>
        </p:nvSpPr>
        <p:spPr>
          <a:xfrm>
            <a:off x="4994511" y="4602987"/>
            <a:ext cx="896184" cy="908446"/>
          </a:xfrm>
          <a:prstGeom prst="rect">
            <a:avLst/>
          </a:prstGeom>
          <a:solidFill>
            <a:schemeClr val="tx1">
              <a:lumMod val="20000"/>
              <a:lumOff val="80000"/>
            </a:schemeClr>
          </a:solidFill>
          <a:ln w="12700" cap="flat" cmpd="sng" algn="ctr">
            <a:solidFill>
              <a:srgbClr val="0078D7"/>
            </a:solidFill>
            <a:prstDash val="solid"/>
            <a:miter lim="800000"/>
          </a:ln>
          <a:effectLst/>
        </p:spPr>
        <p:txBody>
          <a:bodyPr rtlCol="0" anchor="ctr"/>
          <a:lstStyle/>
          <a:p>
            <a:pPr algn="ctr" defTabSz="878581"/>
            <a:endParaRPr lang="en-US" sz="980" kern="0" dirty="0">
              <a:solidFill>
                <a:sysClr val="windowText" lastClr="000000"/>
              </a:solidFill>
              <a:latin typeface="Calibri" panose="020F0502020204030204"/>
              <a:cs typeface="Arial" panose="020B0604020202020204" pitchFamily="34" charset="0"/>
            </a:endParaRPr>
          </a:p>
          <a:p>
            <a:pPr algn="ctr" defTabSz="878581"/>
            <a:endParaRPr lang="en-US" sz="980" kern="0" dirty="0">
              <a:solidFill>
                <a:sysClr val="windowText" lastClr="000000"/>
              </a:solidFill>
              <a:latin typeface="Calibri" panose="020F0502020204030204"/>
              <a:cs typeface="Arial" panose="020B0604020202020204" pitchFamily="34" charset="0"/>
            </a:endParaRPr>
          </a:p>
          <a:p>
            <a:pPr algn="ctr" defTabSz="878581"/>
            <a:r>
              <a:rPr lang="en-US" sz="980" kern="0" dirty="0">
                <a:solidFill>
                  <a:sysClr val="windowText" lastClr="000000"/>
                </a:solidFill>
                <a:latin typeface="Calibri" panose="020F0502020204030204"/>
                <a:cs typeface="Arial" panose="020B0604020202020204" pitchFamily="34" charset="0"/>
              </a:rPr>
              <a:t>Custom Cloud Gateway</a:t>
            </a:r>
          </a:p>
          <a:p>
            <a:pPr algn="ctr" defTabSz="878581"/>
            <a:r>
              <a:rPr lang="en-US" sz="980" kern="0" dirty="0">
                <a:solidFill>
                  <a:sysClr val="windowText" lastClr="000000"/>
                </a:solidFill>
                <a:latin typeface="Calibri" panose="020F0502020204030204"/>
                <a:cs typeface="Arial" panose="020B0604020202020204" pitchFamily="34" charset="0"/>
              </a:rPr>
              <a:t>(Cloud Service, VM)</a:t>
            </a:r>
          </a:p>
        </p:txBody>
      </p:sp>
      <p:sp>
        <p:nvSpPr>
          <p:cNvPr id="16" name="TextBox 15"/>
          <p:cNvSpPr txBox="1"/>
          <p:nvPr/>
        </p:nvSpPr>
        <p:spPr>
          <a:xfrm>
            <a:off x="3614141" y="5243113"/>
            <a:ext cx="1156325" cy="150863"/>
          </a:xfrm>
          <a:prstGeom prst="rect">
            <a:avLst/>
          </a:prstGeom>
          <a:noFill/>
        </p:spPr>
        <p:txBody>
          <a:bodyPr wrap="square" lIns="0" tIns="0" rIns="0" bIns="0" rtlCol="0">
            <a:spAutoFit/>
          </a:bodyPr>
          <a:lstStyle/>
          <a:p>
            <a:pPr algn="ctr" defTabSz="896238"/>
            <a:r>
              <a:rPr lang="en-US" sz="980" kern="0" dirty="0">
                <a:solidFill>
                  <a:srgbClr val="44546A"/>
                </a:solidFill>
                <a:ea typeface="Segoe UI" panose="020B0502040204020203" pitchFamily="34" charset="0"/>
                <a:cs typeface="Segoe UI" panose="020B0502040204020203" pitchFamily="34" charset="0"/>
              </a:rPr>
              <a:t>VPN/ExpressRoute</a:t>
            </a:r>
          </a:p>
        </p:txBody>
      </p:sp>
      <p:sp>
        <p:nvSpPr>
          <p:cNvPr id="17" name="TextBox 16"/>
          <p:cNvSpPr txBox="1"/>
          <p:nvPr/>
        </p:nvSpPr>
        <p:spPr>
          <a:xfrm>
            <a:off x="3650238" y="4818009"/>
            <a:ext cx="1156325" cy="150863"/>
          </a:xfrm>
          <a:prstGeom prst="rect">
            <a:avLst/>
          </a:prstGeom>
          <a:noFill/>
        </p:spPr>
        <p:txBody>
          <a:bodyPr wrap="square" lIns="0" tIns="0" rIns="0" bIns="0" rtlCol="0">
            <a:spAutoFit/>
          </a:bodyPr>
          <a:lstStyle/>
          <a:p>
            <a:pPr algn="ctr" defTabSz="896238"/>
            <a:r>
              <a:rPr lang="en-US" sz="980" kern="0" dirty="0">
                <a:solidFill>
                  <a:srgbClr val="44546A"/>
                </a:solidFill>
                <a:ea typeface="Segoe UI" panose="020B0502040204020203" pitchFamily="34" charset="0"/>
                <a:cs typeface="Segoe UI" panose="020B0502040204020203" pitchFamily="34" charset="0"/>
              </a:rPr>
              <a:t>OPC, HTTP, </a:t>
            </a:r>
            <a:r>
              <a:rPr lang="en-US" sz="980" kern="0" dirty="0" err="1">
                <a:solidFill>
                  <a:srgbClr val="44546A"/>
                </a:solidFill>
                <a:ea typeface="Segoe UI" panose="020B0502040204020203" pitchFamily="34" charset="0"/>
                <a:cs typeface="Segoe UI" panose="020B0502040204020203" pitchFamily="34" charset="0"/>
              </a:rPr>
              <a:t>CoAP</a:t>
            </a:r>
            <a:r>
              <a:rPr lang="en-US" sz="980" kern="0" dirty="0">
                <a:solidFill>
                  <a:srgbClr val="44546A"/>
                </a:solidFill>
                <a:ea typeface="Segoe UI" panose="020B0502040204020203" pitchFamily="34" charset="0"/>
                <a:cs typeface="Segoe UI" panose="020B0502040204020203" pitchFamily="34" charset="0"/>
              </a:rPr>
              <a:t>,…</a:t>
            </a:r>
          </a:p>
        </p:txBody>
      </p:sp>
      <p:sp>
        <p:nvSpPr>
          <p:cNvPr id="18" name="Rectangle 17"/>
          <p:cNvSpPr/>
          <p:nvPr/>
        </p:nvSpPr>
        <p:spPr>
          <a:xfrm>
            <a:off x="2520380" y="3287459"/>
            <a:ext cx="896184" cy="908446"/>
          </a:xfrm>
          <a:prstGeom prst="rect">
            <a:avLst/>
          </a:prstGeom>
          <a:solidFill>
            <a:schemeClr val="tx1">
              <a:lumMod val="20000"/>
              <a:lumOff val="80000"/>
            </a:schemeClr>
          </a:solidFill>
          <a:ln w="12700" cap="flat" cmpd="sng" algn="ctr">
            <a:solidFill>
              <a:srgbClr val="0078D7"/>
            </a:solidFill>
            <a:prstDash val="solid"/>
            <a:miter lim="800000"/>
          </a:ln>
          <a:effectLst/>
        </p:spPr>
        <p:txBody>
          <a:bodyPr rtlCol="0" anchor="ctr"/>
          <a:lstStyle/>
          <a:p>
            <a:pPr algn="ctr" defTabSz="878581">
              <a:spcBef>
                <a:spcPts val="588"/>
              </a:spcBef>
            </a:pPr>
            <a:r>
              <a:rPr lang="en-US" sz="1175" kern="0" dirty="0">
                <a:solidFill>
                  <a:sysClr val="windowText" lastClr="000000"/>
                </a:solidFill>
                <a:latin typeface="Calibri" panose="020F0502020204030204"/>
                <a:cs typeface="Arial" panose="020B0604020202020204" pitchFamily="34" charset="0"/>
              </a:rPr>
              <a:t>Field </a:t>
            </a:r>
            <a:br>
              <a:rPr lang="en-US" sz="1175" kern="0" dirty="0">
                <a:solidFill>
                  <a:sysClr val="windowText" lastClr="000000"/>
                </a:solidFill>
                <a:latin typeface="Calibri" panose="020F0502020204030204"/>
                <a:cs typeface="Arial" panose="020B0604020202020204" pitchFamily="34" charset="0"/>
              </a:rPr>
            </a:br>
            <a:r>
              <a:rPr lang="en-US" sz="1175" kern="0" dirty="0">
                <a:solidFill>
                  <a:sysClr val="windowText" lastClr="000000"/>
                </a:solidFill>
                <a:latin typeface="Calibri" panose="020F0502020204030204"/>
                <a:cs typeface="Arial" panose="020B0604020202020204" pitchFamily="34" charset="0"/>
              </a:rPr>
              <a:t>Gateway</a:t>
            </a:r>
          </a:p>
        </p:txBody>
      </p:sp>
      <p:cxnSp>
        <p:nvCxnSpPr>
          <p:cNvPr id="19" name="Elbow Connector 18"/>
          <p:cNvCxnSpPr/>
          <p:nvPr/>
        </p:nvCxnSpPr>
        <p:spPr>
          <a:xfrm>
            <a:off x="2061593" y="3407156"/>
            <a:ext cx="12446" cy="627329"/>
          </a:xfrm>
          <a:prstGeom prst="bentConnector3">
            <a:avLst>
              <a:gd name="adj1" fmla="val 1301228"/>
            </a:avLst>
          </a:prstGeom>
          <a:noFill/>
          <a:ln w="76200" cap="flat" cmpd="sng" algn="ctr">
            <a:solidFill>
              <a:srgbClr val="E7E6E6">
                <a:lumMod val="50000"/>
              </a:srgbClr>
            </a:solidFill>
            <a:prstDash val="solid"/>
            <a:miter lim="800000"/>
            <a:headEnd type="none" w="med" len="med"/>
            <a:tailEnd type="none" w="med" len="med"/>
          </a:ln>
          <a:effectLst/>
        </p:spPr>
      </p:cxnSp>
      <p:cxnSp>
        <p:nvCxnSpPr>
          <p:cNvPr id="20" name="Straight Arrow Connector 19"/>
          <p:cNvCxnSpPr/>
          <p:nvPr/>
        </p:nvCxnSpPr>
        <p:spPr>
          <a:xfrm>
            <a:off x="2219674" y="3712673"/>
            <a:ext cx="179237" cy="0"/>
          </a:xfrm>
          <a:prstGeom prst="straightConnector1">
            <a:avLst/>
          </a:prstGeom>
          <a:noFill/>
          <a:ln w="76200" cap="flat" cmpd="sng" algn="ctr">
            <a:solidFill>
              <a:srgbClr val="E7E6E6">
                <a:lumMod val="50000"/>
              </a:srgbClr>
            </a:solidFill>
            <a:prstDash val="solid"/>
            <a:miter lim="800000"/>
            <a:headEnd type="none" w="med" len="med"/>
            <a:tailEnd type="none" w="med" len="med"/>
          </a:ln>
          <a:effectLst/>
        </p:spPr>
      </p:cxnSp>
      <p:sp>
        <p:nvSpPr>
          <p:cNvPr id="21" name="Isosceles Triangle 20"/>
          <p:cNvSpPr/>
          <p:nvPr/>
        </p:nvSpPr>
        <p:spPr>
          <a:xfrm rot="16200000">
            <a:off x="1895408" y="3344021"/>
            <a:ext cx="268855" cy="120658"/>
          </a:xfrm>
          <a:prstGeom prst="triangle">
            <a:avLst/>
          </a:prstGeom>
          <a:solidFill>
            <a:srgbClr val="E7E6E6">
              <a:lumMod val="50000"/>
            </a:srgbClr>
          </a:solidFill>
          <a:ln w="12700" cap="flat" cmpd="sng" algn="ctr">
            <a:noFill/>
            <a:prstDash val="solid"/>
            <a:miter lim="800000"/>
          </a:ln>
          <a:effectLst/>
        </p:spPr>
        <p:txBody>
          <a:bodyPr rtlCol="0" anchor="ctr"/>
          <a:lstStyle/>
          <a:p>
            <a:pPr algn="ctr" defTabSz="896238">
              <a:defRPr/>
            </a:pPr>
            <a:endParaRPr lang="en-US" sz="1766" kern="0">
              <a:solidFill>
                <a:prstClr val="white"/>
              </a:solidFill>
              <a:latin typeface="Calibri" panose="020F0502020204030204"/>
            </a:endParaRPr>
          </a:p>
        </p:txBody>
      </p:sp>
      <p:sp>
        <p:nvSpPr>
          <p:cNvPr id="22" name="Isosceles Triangle 21"/>
          <p:cNvSpPr/>
          <p:nvPr/>
        </p:nvSpPr>
        <p:spPr>
          <a:xfrm rot="5400000">
            <a:off x="2315881" y="3656594"/>
            <a:ext cx="268855" cy="120658"/>
          </a:xfrm>
          <a:prstGeom prst="triangle">
            <a:avLst/>
          </a:prstGeom>
          <a:solidFill>
            <a:srgbClr val="E7E6E6">
              <a:lumMod val="50000"/>
            </a:srgbClr>
          </a:solidFill>
          <a:ln w="12700" cap="flat" cmpd="sng" algn="ctr">
            <a:noFill/>
            <a:prstDash val="solid"/>
            <a:miter lim="800000"/>
          </a:ln>
          <a:effectLst/>
        </p:spPr>
        <p:txBody>
          <a:bodyPr rtlCol="0" anchor="ctr"/>
          <a:lstStyle/>
          <a:p>
            <a:pPr algn="ctr" defTabSz="896238">
              <a:defRPr/>
            </a:pPr>
            <a:endParaRPr lang="en-US" sz="1766" kern="0">
              <a:solidFill>
                <a:prstClr val="white"/>
              </a:solidFill>
              <a:latin typeface="Calibri" panose="020F0502020204030204"/>
            </a:endParaRPr>
          </a:p>
        </p:txBody>
      </p:sp>
      <p:sp>
        <p:nvSpPr>
          <p:cNvPr id="23" name="Isosceles Triangle 22"/>
          <p:cNvSpPr/>
          <p:nvPr/>
        </p:nvSpPr>
        <p:spPr>
          <a:xfrm rot="16200000">
            <a:off x="1895408" y="3969881"/>
            <a:ext cx="268855" cy="120658"/>
          </a:xfrm>
          <a:prstGeom prst="triangle">
            <a:avLst/>
          </a:prstGeom>
          <a:solidFill>
            <a:srgbClr val="E7E6E6">
              <a:lumMod val="50000"/>
            </a:srgbClr>
          </a:solidFill>
          <a:ln w="12700" cap="flat" cmpd="sng" algn="ctr">
            <a:noFill/>
            <a:prstDash val="solid"/>
            <a:miter lim="800000"/>
          </a:ln>
          <a:effectLst/>
        </p:spPr>
        <p:txBody>
          <a:bodyPr rtlCol="0" anchor="ctr"/>
          <a:lstStyle/>
          <a:p>
            <a:pPr algn="ctr" defTabSz="896238">
              <a:defRPr/>
            </a:pPr>
            <a:endParaRPr lang="en-US" sz="1766" kern="0">
              <a:solidFill>
                <a:prstClr val="white"/>
              </a:solidFill>
              <a:latin typeface="Calibri" panose="020F0502020204030204"/>
            </a:endParaRPr>
          </a:p>
        </p:txBody>
      </p:sp>
      <p:sp>
        <p:nvSpPr>
          <p:cNvPr id="24" name="TextBox 23"/>
          <p:cNvSpPr txBox="1"/>
          <p:nvPr/>
        </p:nvSpPr>
        <p:spPr>
          <a:xfrm>
            <a:off x="872440" y="3645203"/>
            <a:ext cx="1233549" cy="150863"/>
          </a:xfrm>
          <a:prstGeom prst="rect">
            <a:avLst/>
          </a:prstGeom>
          <a:noFill/>
        </p:spPr>
        <p:txBody>
          <a:bodyPr wrap="square" lIns="0" tIns="0" rIns="0" bIns="0" rtlCol="0">
            <a:spAutoFit/>
          </a:bodyPr>
          <a:lstStyle/>
          <a:p>
            <a:pPr algn="ctr" defTabSz="896238"/>
            <a:r>
              <a:rPr lang="en-US" sz="980" kern="0" dirty="0">
                <a:solidFill>
                  <a:srgbClr val="44546A"/>
                </a:solidFill>
                <a:ea typeface="Segoe UI" panose="020B0502040204020203" pitchFamily="34" charset="0"/>
                <a:cs typeface="Segoe UI" panose="020B0502040204020203" pitchFamily="34" charset="0"/>
              </a:rPr>
              <a:t>CoAP, AllJoyn, OPC,…</a:t>
            </a:r>
          </a:p>
        </p:txBody>
      </p:sp>
      <p:cxnSp>
        <p:nvCxnSpPr>
          <p:cNvPr id="25" name="Straight Arrow Connector 24"/>
          <p:cNvCxnSpPr/>
          <p:nvPr/>
        </p:nvCxnSpPr>
        <p:spPr>
          <a:xfrm flipV="1">
            <a:off x="3331379" y="4069753"/>
            <a:ext cx="1657725" cy="9388"/>
          </a:xfrm>
          <a:prstGeom prst="straightConnector1">
            <a:avLst/>
          </a:prstGeom>
          <a:noFill/>
          <a:ln w="76200" cap="flat" cmpd="sng" algn="ctr">
            <a:solidFill>
              <a:srgbClr val="E7E6E6">
                <a:lumMod val="50000"/>
              </a:srgbClr>
            </a:solidFill>
            <a:prstDash val="solid"/>
            <a:miter lim="800000"/>
            <a:headEnd type="triangle" w="med" len="med"/>
            <a:tailEnd type="triangle" w="med" len="med"/>
          </a:ln>
          <a:effectLst/>
        </p:spPr>
      </p:cxnSp>
      <p:sp>
        <p:nvSpPr>
          <p:cNvPr id="26" name="Rectangle 25"/>
          <p:cNvSpPr/>
          <p:nvPr/>
        </p:nvSpPr>
        <p:spPr>
          <a:xfrm>
            <a:off x="4994511" y="2512899"/>
            <a:ext cx="896184" cy="1808994"/>
          </a:xfrm>
          <a:prstGeom prst="rect">
            <a:avLst/>
          </a:prstGeom>
          <a:solidFill>
            <a:schemeClr val="bg2">
              <a:lumMod val="50000"/>
            </a:schemeClr>
          </a:solidFill>
          <a:ln w="6350" cap="flat" cmpd="sng" algn="ctr">
            <a:solidFill>
              <a:srgbClr val="002050">
                <a:alpha val="24706"/>
              </a:srgbClr>
            </a:solidFill>
            <a:prstDash val="solid"/>
            <a:miter lim="800000"/>
          </a:ln>
          <a:effectLst/>
        </p:spPr>
        <p:txBody>
          <a:bodyPr lIns="59737" rIns="59737" rtlCol="0" anchor="ctr"/>
          <a:lstStyle/>
          <a:p>
            <a:pPr algn="ctr" defTabSz="896206">
              <a:defRPr/>
            </a:pPr>
            <a:r>
              <a:rPr lang="en-US" sz="980" kern="0" dirty="0" err="1">
                <a:solidFill>
                  <a:srgbClr val="FFFFFF"/>
                </a:solidFill>
                <a:latin typeface="Calibri" panose="020F0502020204030204"/>
                <a:cs typeface="Segoe UI" panose="020B0502040204020203" pitchFamily="34" charset="0"/>
              </a:rPr>
              <a:t>IoT</a:t>
            </a:r>
            <a:r>
              <a:rPr lang="en-US" sz="980" kern="0" dirty="0">
                <a:solidFill>
                  <a:srgbClr val="FFFFFF"/>
                </a:solidFill>
                <a:latin typeface="Calibri" panose="020F0502020204030204"/>
                <a:cs typeface="Segoe UI" panose="020B0502040204020203" pitchFamily="34" charset="0"/>
              </a:rPr>
              <a:t> Hub</a:t>
            </a:r>
          </a:p>
        </p:txBody>
      </p:sp>
      <p:sp>
        <p:nvSpPr>
          <p:cNvPr id="27" name="Rectangle 26"/>
          <p:cNvSpPr/>
          <p:nvPr/>
        </p:nvSpPr>
        <p:spPr>
          <a:xfrm>
            <a:off x="4994513" y="1208110"/>
            <a:ext cx="892267" cy="1007314"/>
          </a:xfrm>
          <a:prstGeom prst="rect">
            <a:avLst/>
          </a:prstGeom>
          <a:solidFill>
            <a:schemeClr val="tx1">
              <a:lumMod val="20000"/>
              <a:lumOff val="80000"/>
            </a:schemeClr>
          </a:solidFill>
          <a:ln w="12700" cap="flat" cmpd="sng" algn="ctr">
            <a:solidFill>
              <a:srgbClr val="0078D7"/>
            </a:solidFill>
            <a:prstDash val="solid"/>
            <a:miter lim="800000"/>
          </a:ln>
          <a:effectLst/>
        </p:spPr>
        <p:txBody>
          <a:bodyPr rtlCol="0" anchor="t"/>
          <a:lstStyle/>
          <a:p>
            <a:pPr defTabSz="878581">
              <a:spcBef>
                <a:spcPts val="588"/>
              </a:spcBef>
            </a:pPr>
            <a:r>
              <a:rPr lang="en-US" sz="882" kern="0" dirty="0">
                <a:solidFill>
                  <a:sysClr val="windowText" lastClr="000000"/>
                </a:solidFill>
                <a:latin typeface="Calibri" panose="020F0502020204030204"/>
                <a:cs typeface="Arial" panose="020B0604020202020204" pitchFamily="34" charset="0"/>
              </a:rPr>
              <a:t>Custom Cloud Gateway</a:t>
            </a:r>
          </a:p>
          <a:p>
            <a:pPr defTabSz="878581">
              <a:spcBef>
                <a:spcPts val="588"/>
              </a:spcBef>
            </a:pPr>
            <a:r>
              <a:rPr lang="en-US" sz="882" kern="0" dirty="0">
                <a:solidFill>
                  <a:sysClr val="windowText" lastClr="000000"/>
                </a:solidFill>
                <a:latin typeface="Calibri" panose="020F0502020204030204"/>
                <a:cs typeface="Arial" panose="020B0604020202020204" pitchFamily="34" charset="0"/>
              </a:rPr>
              <a:t>(Cloud Service, VM)</a:t>
            </a:r>
          </a:p>
        </p:txBody>
      </p:sp>
      <p:sp>
        <p:nvSpPr>
          <p:cNvPr id="28" name="TextBox 27"/>
          <p:cNvSpPr txBox="1"/>
          <p:nvPr/>
        </p:nvSpPr>
        <p:spPr>
          <a:xfrm>
            <a:off x="2843720" y="2571186"/>
            <a:ext cx="1329290" cy="150863"/>
          </a:xfrm>
          <a:prstGeom prst="rect">
            <a:avLst/>
          </a:prstGeom>
          <a:noFill/>
        </p:spPr>
        <p:txBody>
          <a:bodyPr wrap="square" lIns="0" tIns="0" rIns="0" bIns="0" rtlCol="0">
            <a:spAutoFit/>
          </a:bodyPr>
          <a:lstStyle/>
          <a:p>
            <a:pPr algn="ctr" defTabSz="896238"/>
            <a:r>
              <a:rPr lang="en-US" sz="980" kern="0" dirty="0">
                <a:solidFill>
                  <a:srgbClr val="44546A"/>
                </a:solidFill>
                <a:ea typeface="Segoe UI" panose="020B0502040204020203" pitchFamily="34" charset="0"/>
                <a:cs typeface="Segoe UI" panose="020B0502040204020203" pitchFamily="34" charset="0"/>
              </a:rPr>
              <a:t>AMQP, MQTT, HTTPS</a:t>
            </a:r>
          </a:p>
        </p:txBody>
      </p:sp>
      <p:cxnSp>
        <p:nvCxnSpPr>
          <p:cNvPr id="29" name="Straight Arrow Connector 28"/>
          <p:cNvCxnSpPr>
            <a:stCxn id="36" idx="3"/>
            <a:endCxn id="27" idx="1"/>
          </p:cNvCxnSpPr>
          <p:nvPr/>
        </p:nvCxnSpPr>
        <p:spPr>
          <a:xfrm flipV="1">
            <a:off x="1912685" y="1711767"/>
            <a:ext cx="3081828" cy="5221"/>
          </a:xfrm>
          <a:prstGeom prst="straightConnector1">
            <a:avLst/>
          </a:prstGeom>
          <a:noFill/>
          <a:ln w="76200" cap="flat" cmpd="sng" algn="ctr">
            <a:solidFill>
              <a:srgbClr val="E7E6E6">
                <a:lumMod val="50000"/>
              </a:srgbClr>
            </a:solidFill>
            <a:prstDash val="solid"/>
            <a:miter lim="800000"/>
            <a:headEnd type="triangle" w="med" len="med"/>
            <a:tailEnd type="triangle" w="med" len="med"/>
          </a:ln>
          <a:effectLst/>
        </p:spPr>
      </p:cxnSp>
      <p:sp>
        <p:nvSpPr>
          <p:cNvPr id="30" name="TextBox 29"/>
          <p:cNvSpPr txBox="1"/>
          <p:nvPr/>
        </p:nvSpPr>
        <p:spPr>
          <a:xfrm>
            <a:off x="2158135" y="1544313"/>
            <a:ext cx="2612332" cy="150863"/>
          </a:xfrm>
          <a:prstGeom prst="rect">
            <a:avLst/>
          </a:prstGeom>
          <a:noFill/>
        </p:spPr>
        <p:txBody>
          <a:bodyPr wrap="square" lIns="0" tIns="0" rIns="0" bIns="0" rtlCol="0">
            <a:spAutoFit/>
          </a:bodyPr>
          <a:lstStyle/>
          <a:p>
            <a:pPr algn="ctr" defTabSz="896238"/>
            <a:r>
              <a:rPr lang="en-US" sz="980" kern="0" dirty="0">
                <a:solidFill>
                  <a:srgbClr val="44546A"/>
                </a:solidFill>
                <a:ea typeface="Segoe UI" panose="020B0502040204020203" pitchFamily="34" charset="0"/>
                <a:cs typeface="Segoe UI" panose="020B0502040204020203" pitchFamily="34" charset="0"/>
              </a:rPr>
              <a:t>Custom Protocols</a:t>
            </a:r>
          </a:p>
        </p:txBody>
      </p:sp>
      <p:grpSp>
        <p:nvGrpSpPr>
          <p:cNvPr id="31" name="Group 30"/>
          <p:cNvGrpSpPr/>
          <p:nvPr/>
        </p:nvGrpSpPr>
        <p:grpSpPr>
          <a:xfrm>
            <a:off x="9820775" y="5291059"/>
            <a:ext cx="1678994" cy="347825"/>
            <a:chOff x="1223726" y="5922121"/>
            <a:chExt cx="1713123" cy="354897"/>
          </a:xfrm>
        </p:grpSpPr>
        <p:sp>
          <p:nvSpPr>
            <p:cNvPr id="32" name="Rectangle 31"/>
            <p:cNvSpPr/>
            <p:nvPr/>
          </p:nvSpPr>
          <p:spPr>
            <a:xfrm>
              <a:off x="1223726" y="5928063"/>
              <a:ext cx="238367" cy="140896"/>
            </a:xfrm>
            <a:prstGeom prst="rect">
              <a:avLst/>
            </a:prstGeom>
            <a:solidFill>
              <a:srgbClr val="EAEBEC"/>
            </a:solidFill>
            <a:ln w="12700" cap="flat" cmpd="sng" algn="ctr">
              <a:solidFill>
                <a:srgbClr val="0078D7"/>
              </a:solidFill>
              <a:prstDash val="solid"/>
              <a:miter lim="800000"/>
            </a:ln>
            <a:effectLst/>
          </p:spPr>
          <p:txBody>
            <a:bodyPr tIns="89618" rtlCol="0" anchor="t"/>
            <a:lstStyle/>
            <a:p>
              <a:pPr algn="ctr" defTabSz="896238">
                <a:lnSpc>
                  <a:spcPct val="90000"/>
                </a:lnSpc>
                <a:defRPr/>
              </a:pPr>
              <a:endParaRPr lang="en-US" sz="980" kern="0" dirty="0">
                <a:solidFill>
                  <a:srgbClr val="4472C4"/>
                </a:solidFill>
                <a:latin typeface="Calibri" panose="020F0502020204030204"/>
                <a:ea typeface="Segoe UI" panose="020B0502040204020203" pitchFamily="34" charset="0"/>
                <a:cs typeface="Segoe UI" panose="020B0502040204020203" pitchFamily="34" charset="0"/>
              </a:endParaRPr>
            </a:p>
          </p:txBody>
        </p:sp>
        <p:sp>
          <p:nvSpPr>
            <p:cNvPr id="33" name="Rectangle 32"/>
            <p:cNvSpPr/>
            <p:nvPr/>
          </p:nvSpPr>
          <p:spPr>
            <a:xfrm>
              <a:off x="1223726" y="6136122"/>
              <a:ext cx="238367" cy="140896"/>
            </a:xfrm>
            <a:prstGeom prst="rect">
              <a:avLst/>
            </a:prstGeom>
            <a:solidFill>
              <a:srgbClr val="0078D7"/>
            </a:solidFill>
            <a:ln w="19050" cap="flat" cmpd="sng" algn="ctr">
              <a:noFill/>
              <a:prstDash val="solid"/>
              <a:miter lim="800000"/>
            </a:ln>
            <a:effectLst/>
          </p:spPr>
          <p:txBody>
            <a:bodyPr rtlCol="0" anchor="ctr"/>
            <a:lstStyle/>
            <a:p>
              <a:pPr algn="ctr" defTabSz="896238">
                <a:lnSpc>
                  <a:spcPct val="90000"/>
                </a:lnSpc>
                <a:defRPr/>
              </a:pPr>
              <a:endParaRPr lang="en-US" sz="980" kern="0">
                <a:solidFill>
                  <a:prstClr val="white"/>
                </a:solidFill>
                <a:latin typeface="Calibri" panose="020F0502020204030204"/>
                <a:ea typeface="Segoe UI" panose="020B0502040204020203" pitchFamily="34" charset="0"/>
                <a:cs typeface="Segoe UI" panose="020B0502040204020203" pitchFamily="34" charset="0"/>
              </a:endParaRPr>
            </a:p>
          </p:txBody>
        </p:sp>
        <p:sp>
          <p:nvSpPr>
            <p:cNvPr id="34" name="TextBox 33"/>
            <p:cNvSpPr txBox="1"/>
            <p:nvPr/>
          </p:nvSpPr>
          <p:spPr>
            <a:xfrm>
              <a:off x="1509791" y="5922121"/>
              <a:ext cx="673443" cy="138537"/>
            </a:xfrm>
            <a:prstGeom prst="rect">
              <a:avLst/>
            </a:prstGeom>
            <a:noFill/>
          </p:spPr>
          <p:txBody>
            <a:bodyPr wrap="none" lIns="0" tIns="0" rIns="0" bIns="0" rtlCol="0">
              <a:spAutoFit/>
            </a:bodyPr>
            <a:lstStyle/>
            <a:p>
              <a:pPr defTabSz="896238">
                <a:defRPr/>
              </a:pPr>
              <a:r>
                <a:rPr lang="en-US" sz="882" kern="0" dirty="0">
                  <a:solidFill>
                    <a:srgbClr val="44546A"/>
                  </a:solidFill>
                  <a:ea typeface="Segoe UI" panose="020B0502040204020203" pitchFamily="34" charset="0"/>
                  <a:cs typeface="Segoe UI" panose="020B0502040204020203" pitchFamily="34" charset="0"/>
                </a:rPr>
                <a:t>Custom code</a:t>
              </a:r>
            </a:p>
          </p:txBody>
        </p:sp>
        <p:sp>
          <p:nvSpPr>
            <p:cNvPr id="35" name="TextBox 34"/>
            <p:cNvSpPr txBox="1"/>
            <p:nvPr/>
          </p:nvSpPr>
          <p:spPr>
            <a:xfrm>
              <a:off x="1509791" y="6134177"/>
              <a:ext cx="1427058" cy="138537"/>
            </a:xfrm>
            <a:prstGeom prst="rect">
              <a:avLst/>
            </a:prstGeom>
            <a:noFill/>
          </p:spPr>
          <p:txBody>
            <a:bodyPr wrap="none" lIns="0" tIns="0" rIns="0" bIns="0" rtlCol="0">
              <a:spAutoFit/>
            </a:bodyPr>
            <a:lstStyle/>
            <a:p>
              <a:pPr defTabSz="896238">
                <a:defRPr/>
              </a:pPr>
              <a:r>
                <a:rPr lang="en-US" sz="882" kern="0" dirty="0">
                  <a:solidFill>
                    <a:srgbClr val="44546A"/>
                  </a:solidFill>
                  <a:ea typeface="Segoe UI" panose="020B0502040204020203" pitchFamily="34" charset="0"/>
                  <a:cs typeface="Segoe UI" panose="020B0502040204020203" pitchFamily="34" charset="0"/>
                </a:rPr>
                <a:t>Azure IoT open source code</a:t>
              </a:r>
            </a:p>
          </p:txBody>
        </p:sp>
      </p:grpSp>
      <p:sp>
        <p:nvSpPr>
          <p:cNvPr id="36" name="TextBox 35"/>
          <p:cNvSpPr txBox="1"/>
          <p:nvPr/>
        </p:nvSpPr>
        <p:spPr>
          <a:xfrm>
            <a:off x="568047" y="1492882"/>
            <a:ext cx="1344637" cy="448212"/>
          </a:xfrm>
          <a:prstGeom prst="roundRect">
            <a:avLst/>
          </a:prstGeom>
          <a:solidFill>
            <a:schemeClr val="tx1">
              <a:lumMod val="20000"/>
              <a:lumOff val="80000"/>
            </a:schemeClr>
          </a:solidFill>
          <a:ln w="12700" cap="flat" cmpd="sng" algn="ctr">
            <a:solidFill>
              <a:srgbClr val="0078D7"/>
            </a:solidFill>
            <a:prstDash val="solid"/>
            <a:miter lim="800000"/>
          </a:ln>
          <a:effectLst/>
        </p:spPr>
        <p:txBody>
          <a:bodyPr rtlCol="0" anchor="ctr"/>
          <a:lstStyle>
            <a:defPPr>
              <a:defRPr lang="en-US"/>
            </a:defPPr>
            <a:lvl1pPr algn="ctr" defTabSz="896296">
              <a:spcBef>
                <a:spcPts val="600"/>
              </a:spcBef>
              <a:defRPr sz="1200" kern="0">
                <a:solidFill>
                  <a:sysClr val="windowText" lastClr="000000"/>
                </a:solidFill>
                <a:latin typeface="Calibri" panose="020F0502020204030204"/>
                <a:cs typeface="Arial" panose="020B0604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defTabSz="878639">
              <a:spcBef>
                <a:spcPts val="588"/>
              </a:spcBef>
            </a:pPr>
            <a:r>
              <a:rPr lang="en-US" sz="1175" dirty="0"/>
              <a:t>Device</a:t>
            </a:r>
          </a:p>
        </p:txBody>
      </p:sp>
      <p:sp>
        <p:nvSpPr>
          <p:cNvPr id="37" name="TextBox 36"/>
          <p:cNvSpPr txBox="1"/>
          <p:nvPr/>
        </p:nvSpPr>
        <p:spPr>
          <a:xfrm>
            <a:off x="568047" y="2559854"/>
            <a:ext cx="1344637" cy="448212"/>
          </a:xfrm>
          <a:prstGeom prst="roundRect">
            <a:avLst/>
          </a:prstGeom>
          <a:solidFill>
            <a:schemeClr val="tx1">
              <a:lumMod val="20000"/>
              <a:lumOff val="80000"/>
            </a:schemeClr>
          </a:solidFill>
          <a:ln w="12700" cap="flat" cmpd="sng" algn="ctr">
            <a:solidFill>
              <a:srgbClr val="0078D7"/>
            </a:solidFill>
            <a:prstDash val="solid"/>
            <a:miter lim="800000"/>
          </a:ln>
          <a:effectLst/>
        </p:spPr>
        <p:txBody>
          <a:bodyPr rtlCol="0" anchor="ctr"/>
          <a:lstStyle>
            <a:defPPr>
              <a:defRPr lang="en-US"/>
            </a:defPPr>
            <a:lvl1pPr algn="ctr" defTabSz="896296">
              <a:spcBef>
                <a:spcPts val="600"/>
              </a:spcBef>
              <a:defRPr sz="1200" kern="0">
                <a:solidFill>
                  <a:sysClr val="windowText" lastClr="000000"/>
                </a:solidFill>
                <a:latin typeface="Calibri" panose="020F0502020204030204"/>
                <a:cs typeface="Arial" panose="020B0604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defTabSz="878639">
              <a:spcBef>
                <a:spcPts val="588"/>
              </a:spcBef>
            </a:pPr>
            <a:r>
              <a:rPr lang="en-US" sz="1175" dirty="0"/>
              <a:t>Device</a:t>
            </a:r>
          </a:p>
          <a:p>
            <a:pPr defTabSz="878639">
              <a:spcBef>
                <a:spcPts val="588"/>
              </a:spcBef>
            </a:pPr>
            <a:endParaRPr lang="en-US" sz="1175" dirty="0"/>
          </a:p>
        </p:txBody>
      </p:sp>
      <p:sp>
        <p:nvSpPr>
          <p:cNvPr id="38" name="Rectangle 37"/>
          <p:cNvSpPr/>
          <p:nvPr/>
        </p:nvSpPr>
        <p:spPr>
          <a:xfrm>
            <a:off x="1113571" y="2791193"/>
            <a:ext cx="644156" cy="202079"/>
          </a:xfrm>
          <a:prstGeom prst="rect">
            <a:avLst/>
          </a:prstGeom>
          <a:solidFill>
            <a:srgbClr val="0078D7"/>
          </a:solidFill>
          <a:ln w="6350" cap="flat" cmpd="sng" algn="ctr">
            <a:solidFill>
              <a:srgbClr val="002050">
                <a:alpha val="24706"/>
              </a:srgbClr>
            </a:solidFill>
            <a:prstDash val="solid"/>
            <a:miter lim="800000"/>
          </a:ln>
          <a:effectLst/>
        </p:spPr>
        <p:txBody>
          <a:bodyPr lIns="59737" rIns="59737" rtlCol="0" anchor="ctr"/>
          <a:lstStyle/>
          <a:p>
            <a:pPr algn="ctr" defTabSz="896206">
              <a:defRPr/>
            </a:pPr>
            <a:r>
              <a:rPr lang="en-US" sz="686" kern="0" dirty="0">
                <a:solidFill>
                  <a:srgbClr val="FFFFFF"/>
                </a:solidFill>
                <a:latin typeface="Calibri" panose="020F0502020204030204"/>
                <a:cs typeface="Segoe UI" panose="020B0502040204020203" pitchFamily="34" charset="0"/>
              </a:rPr>
              <a:t>IoT Hub device Client SDK</a:t>
            </a:r>
          </a:p>
        </p:txBody>
      </p:sp>
      <p:sp>
        <p:nvSpPr>
          <p:cNvPr id="39" name="TextBox 38"/>
          <p:cNvSpPr txBox="1"/>
          <p:nvPr/>
        </p:nvSpPr>
        <p:spPr>
          <a:xfrm>
            <a:off x="568047" y="3193583"/>
            <a:ext cx="1344637" cy="448212"/>
          </a:xfrm>
          <a:prstGeom prst="roundRect">
            <a:avLst/>
          </a:prstGeom>
          <a:solidFill>
            <a:schemeClr val="tx1">
              <a:lumMod val="20000"/>
              <a:lumOff val="80000"/>
            </a:schemeClr>
          </a:solidFill>
          <a:ln w="12700" cap="flat" cmpd="sng" algn="ctr">
            <a:solidFill>
              <a:srgbClr val="0078D7"/>
            </a:solidFill>
            <a:prstDash val="solid"/>
            <a:miter lim="800000"/>
          </a:ln>
          <a:effectLst/>
        </p:spPr>
        <p:txBody>
          <a:bodyPr rtlCol="0" anchor="ctr"/>
          <a:lstStyle>
            <a:defPPr>
              <a:defRPr lang="en-US"/>
            </a:defPPr>
            <a:lvl1pPr algn="ctr" defTabSz="896296">
              <a:spcBef>
                <a:spcPts val="600"/>
              </a:spcBef>
              <a:defRPr sz="1200" kern="0">
                <a:solidFill>
                  <a:sysClr val="windowText" lastClr="000000"/>
                </a:solidFill>
                <a:latin typeface="Calibri" panose="020F0502020204030204"/>
                <a:cs typeface="Arial" panose="020B0604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defTabSz="878639">
              <a:spcBef>
                <a:spcPts val="588"/>
              </a:spcBef>
            </a:pPr>
            <a:r>
              <a:rPr lang="en-US" sz="1175" dirty="0"/>
              <a:t>Device</a:t>
            </a:r>
          </a:p>
        </p:txBody>
      </p:sp>
      <p:sp>
        <p:nvSpPr>
          <p:cNvPr id="40" name="Rectangle 39"/>
          <p:cNvSpPr/>
          <p:nvPr/>
        </p:nvSpPr>
        <p:spPr>
          <a:xfrm>
            <a:off x="2638947" y="3982543"/>
            <a:ext cx="666975" cy="174423"/>
          </a:xfrm>
          <a:prstGeom prst="rect">
            <a:avLst/>
          </a:prstGeom>
          <a:solidFill>
            <a:srgbClr val="0078D7"/>
          </a:solidFill>
          <a:ln w="6350" cap="flat" cmpd="sng" algn="ctr">
            <a:solidFill>
              <a:srgbClr val="002050">
                <a:alpha val="24706"/>
              </a:srgbClr>
            </a:solidFill>
            <a:prstDash val="solid"/>
            <a:miter lim="800000"/>
          </a:ln>
          <a:effectLst/>
        </p:spPr>
        <p:txBody>
          <a:bodyPr lIns="59737" rIns="59737" rtlCol="0" anchor="ctr"/>
          <a:lstStyle/>
          <a:p>
            <a:pPr algn="ctr" defTabSz="896206">
              <a:defRPr/>
            </a:pPr>
            <a:r>
              <a:rPr lang="en-US" sz="686" kern="0" dirty="0">
                <a:solidFill>
                  <a:srgbClr val="FFFFFF"/>
                </a:solidFill>
                <a:latin typeface="Calibri" panose="020F0502020204030204"/>
                <a:cs typeface="Segoe UI" panose="020B0502040204020203" pitchFamily="34" charset="0"/>
              </a:rPr>
              <a:t>IoT Hub device Client SDK</a:t>
            </a:r>
          </a:p>
        </p:txBody>
      </p:sp>
      <p:sp>
        <p:nvSpPr>
          <p:cNvPr id="41" name="TextBox 40"/>
          <p:cNvSpPr txBox="1"/>
          <p:nvPr/>
        </p:nvSpPr>
        <p:spPr>
          <a:xfrm>
            <a:off x="568047" y="3835787"/>
            <a:ext cx="1344637" cy="448212"/>
          </a:xfrm>
          <a:prstGeom prst="roundRect">
            <a:avLst/>
          </a:prstGeom>
          <a:solidFill>
            <a:schemeClr val="tx1">
              <a:lumMod val="20000"/>
              <a:lumOff val="80000"/>
            </a:schemeClr>
          </a:solidFill>
          <a:ln w="12700" cap="flat" cmpd="sng" algn="ctr">
            <a:solidFill>
              <a:srgbClr val="0078D7"/>
            </a:solidFill>
            <a:prstDash val="solid"/>
            <a:miter lim="800000"/>
          </a:ln>
          <a:effectLst/>
        </p:spPr>
        <p:txBody>
          <a:bodyPr rtlCol="0" anchor="ctr"/>
          <a:lstStyle>
            <a:defPPr>
              <a:defRPr lang="en-US"/>
            </a:defPPr>
            <a:lvl1pPr algn="ctr" defTabSz="896386">
              <a:defRPr sz="1078" kern="0">
                <a:solidFill>
                  <a:sysClr val="windowText" lastClr="000000"/>
                </a:solidFill>
                <a:cs typeface="Arial" panose="020B0604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defTabSz="878581">
              <a:spcBef>
                <a:spcPts val="588"/>
              </a:spcBef>
              <a:defRPr/>
            </a:pPr>
            <a:r>
              <a:rPr lang="en-US" sz="1175" dirty="0">
                <a:latin typeface="Calibri" panose="020F0502020204030204"/>
              </a:rPr>
              <a:t>Device</a:t>
            </a:r>
          </a:p>
        </p:txBody>
      </p:sp>
      <p:sp>
        <p:nvSpPr>
          <p:cNvPr id="42" name="TextBox 41"/>
          <p:cNvSpPr txBox="1"/>
          <p:nvPr/>
        </p:nvSpPr>
        <p:spPr>
          <a:xfrm>
            <a:off x="568047" y="4535161"/>
            <a:ext cx="1344637" cy="448212"/>
          </a:xfrm>
          <a:prstGeom prst="roundRect">
            <a:avLst/>
          </a:prstGeom>
          <a:solidFill>
            <a:schemeClr val="tx1">
              <a:lumMod val="20000"/>
              <a:lumOff val="80000"/>
            </a:schemeClr>
          </a:solidFill>
          <a:ln w="12700" cap="flat" cmpd="sng" algn="ctr">
            <a:solidFill>
              <a:srgbClr val="0078D7"/>
            </a:solidFill>
            <a:prstDash val="solid"/>
            <a:miter lim="800000"/>
          </a:ln>
          <a:effectLst/>
        </p:spPr>
        <p:txBody>
          <a:bodyPr rtlCol="0" anchor="ctr"/>
          <a:lstStyle>
            <a:defPPr>
              <a:defRPr lang="en-US"/>
            </a:defPPr>
            <a:lvl1pPr algn="ctr" defTabSz="896386">
              <a:defRPr sz="1078" kern="0">
                <a:solidFill>
                  <a:sysClr val="windowText" lastClr="000000"/>
                </a:solidFill>
                <a:cs typeface="Arial" panose="020B0604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defTabSz="878581">
              <a:spcBef>
                <a:spcPts val="588"/>
              </a:spcBef>
              <a:defRPr/>
            </a:pPr>
            <a:r>
              <a:rPr lang="en-US" sz="1175" dirty="0">
                <a:latin typeface="Calibri" panose="020F0502020204030204"/>
              </a:rPr>
              <a:t>Device</a:t>
            </a:r>
          </a:p>
        </p:txBody>
      </p:sp>
      <p:sp>
        <p:nvSpPr>
          <p:cNvPr id="43" name="TextBox 42"/>
          <p:cNvSpPr txBox="1"/>
          <p:nvPr/>
        </p:nvSpPr>
        <p:spPr>
          <a:xfrm>
            <a:off x="568047" y="5166879"/>
            <a:ext cx="1344637" cy="448212"/>
          </a:xfrm>
          <a:prstGeom prst="roundRect">
            <a:avLst/>
          </a:prstGeom>
          <a:solidFill>
            <a:schemeClr val="tx1">
              <a:lumMod val="20000"/>
              <a:lumOff val="80000"/>
            </a:schemeClr>
          </a:solidFill>
          <a:ln w="12700" cap="flat" cmpd="sng" algn="ctr">
            <a:solidFill>
              <a:srgbClr val="0078D7"/>
            </a:solidFill>
            <a:prstDash val="solid"/>
            <a:miter lim="800000"/>
          </a:ln>
          <a:effectLst/>
        </p:spPr>
        <p:txBody>
          <a:bodyPr rtlCol="0" anchor="ctr"/>
          <a:lstStyle>
            <a:defPPr>
              <a:defRPr lang="en-US"/>
            </a:defPPr>
            <a:lvl1pPr algn="ctr" defTabSz="896386">
              <a:defRPr sz="1078" kern="0">
                <a:solidFill>
                  <a:sysClr val="windowText" lastClr="000000"/>
                </a:solidFill>
                <a:cs typeface="Arial" panose="020B0604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defTabSz="878581">
              <a:spcBef>
                <a:spcPts val="588"/>
              </a:spcBef>
              <a:defRPr/>
            </a:pPr>
            <a:r>
              <a:rPr lang="en-US" sz="1175" dirty="0">
                <a:latin typeface="Calibri" panose="020F0502020204030204"/>
              </a:rPr>
              <a:t>Device</a:t>
            </a:r>
          </a:p>
        </p:txBody>
      </p:sp>
      <p:sp>
        <p:nvSpPr>
          <p:cNvPr id="44" name="TextBox 43"/>
          <p:cNvSpPr txBox="1"/>
          <p:nvPr/>
        </p:nvSpPr>
        <p:spPr>
          <a:xfrm>
            <a:off x="3512722" y="3795815"/>
            <a:ext cx="1329290" cy="150863"/>
          </a:xfrm>
          <a:prstGeom prst="rect">
            <a:avLst/>
          </a:prstGeom>
          <a:noFill/>
        </p:spPr>
        <p:txBody>
          <a:bodyPr wrap="square" lIns="0" tIns="0" rIns="0" bIns="0" rtlCol="0">
            <a:spAutoFit/>
          </a:bodyPr>
          <a:lstStyle/>
          <a:p>
            <a:pPr algn="ctr" defTabSz="896238"/>
            <a:r>
              <a:rPr lang="en-US" sz="980" kern="0" dirty="0">
                <a:solidFill>
                  <a:srgbClr val="44546A"/>
                </a:solidFill>
                <a:ea typeface="Segoe UI" panose="020B0502040204020203" pitchFamily="34" charset="0"/>
                <a:cs typeface="Segoe UI" panose="020B0502040204020203" pitchFamily="34" charset="0"/>
              </a:rPr>
              <a:t>AMQP, MQTT, HTTPS</a:t>
            </a:r>
          </a:p>
        </p:txBody>
      </p:sp>
      <p:sp>
        <p:nvSpPr>
          <p:cNvPr id="45" name="TextBox 44"/>
          <p:cNvSpPr txBox="1"/>
          <p:nvPr/>
        </p:nvSpPr>
        <p:spPr>
          <a:xfrm>
            <a:off x="6748942" y="1195520"/>
            <a:ext cx="2032208" cy="1079355"/>
          </a:xfrm>
          <a:prstGeom prst="roundRect">
            <a:avLst/>
          </a:prstGeom>
          <a:solidFill>
            <a:schemeClr val="tx1">
              <a:lumMod val="20000"/>
              <a:lumOff val="80000"/>
            </a:schemeClr>
          </a:solidFill>
          <a:ln w="12700" cap="flat" cmpd="sng" algn="ctr">
            <a:solidFill>
              <a:srgbClr val="0078D7"/>
            </a:solidFill>
            <a:prstDash val="solid"/>
            <a:miter lim="800000"/>
          </a:ln>
          <a:effectLst/>
        </p:spPr>
        <p:txBody>
          <a:bodyPr rtlCol="0" anchor="ctr"/>
          <a:lstStyle>
            <a:defPPr>
              <a:defRPr lang="en-US"/>
            </a:defPPr>
            <a:lvl1pPr algn="ctr" defTabSz="896296">
              <a:spcBef>
                <a:spcPts val="600"/>
              </a:spcBef>
              <a:defRPr sz="1200" kern="0">
                <a:solidFill>
                  <a:sysClr val="windowText" lastClr="000000"/>
                </a:solidFill>
                <a:latin typeface="Calibri" panose="020F0502020204030204"/>
                <a:cs typeface="Arial" panose="020B0604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defTabSz="878639">
              <a:spcBef>
                <a:spcPts val="0"/>
              </a:spcBef>
            </a:pPr>
            <a:r>
              <a:rPr lang="en-US" sz="1029" b="1" dirty="0"/>
              <a:t>Management app</a:t>
            </a:r>
          </a:p>
          <a:p>
            <a:pPr algn="l" defTabSz="878639">
              <a:spcBef>
                <a:spcPts val="0"/>
              </a:spcBef>
            </a:pPr>
            <a:r>
              <a:rPr lang="en-US" sz="1029" dirty="0"/>
              <a:t>Device registry/Management</a:t>
            </a:r>
          </a:p>
          <a:p>
            <a:pPr algn="l" defTabSz="878639">
              <a:spcBef>
                <a:spcPts val="0"/>
              </a:spcBef>
            </a:pPr>
            <a:r>
              <a:rPr lang="en-US" sz="1029" dirty="0"/>
              <a:t>Monitoring</a:t>
            </a:r>
          </a:p>
          <a:p>
            <a:pPr algn="l" defTabSz="878639">
              <a:spcBef>
                <a:spcPts val="0"/>
              </a:spcBef>
            </a:pPr>
            <a:r>
              <a:rPr lang="en-US" sz="1029" dirty="0"/>
              <a:t>Send commands</a:t>
            </a:r>
          </a:p>
          <a:p>
            <a:pPr defTabSz="878639">
              <a:spcBef>
                <a:spcPts val="588"/>
              </a:spcBef>
            </a:pPr>
            <a:endParaRPr lang="en-US" sz="1029" dirty="0"/>
          </a:p>
        </p:txBody>
      </p:sp>
      <p:sp>
        <p:nvSpPr>
          <p:cNvPr id="46" name="Rectangle 45"/>
          <p:cNvSpPr/>
          <p:nvPr/>
        </p:nvSpPr>
        <p:spPr>
          <a:xfrm>
            <a:off x="7164971" y="2032601"/>
            <a:ext cx="1300655" cy="195881"/>
          </a:xfrm>
          <a:prstGeom prst="rect">
            <a:avLst/>
          </a:prstGeom>
          <a:solidFill>
            <a:srgbClr val="0078D7"/>
          </a:solidFill>
          <a:ln w="6350" cap="flat" cmpd="sng" algn="ctr">
            <a:solidFill>
              <a:srgbClr val="002050">
                <a:alpha val="24706"/>
              </a:srgbClr>
            </a:solidFill>
            <a:prstDash val="solid"/>
            <a:miter lim="800000"/>
          </a:ln>
          <a:effectLst/>
        </p:spPr>
        <p:txBody>
          <a:bodyPr lIns="59737" rIns="59737" rtlCol="0" anchor="ctr"/>
          <a:lstStyle/>
          <a:p>
            <a:pPr algn="ctr" defTabSz="896206">
              <a:defRPr/>
            </a:pPr>
            <a:r>
              <a:rPr lang="en-US" sz="784" kern="0" dirty="0">
                <a:solidFill>
                  <a:srgbClr val="FFFFFF"/>
                </a:solidFill>
                <a:latin typeface="Calibri" panose="020F0502020204030204"/>
                <a:cs typeface="Segoe UI" panose="020B0502040204020203" pitchFamily="34" charset="0"/>
              </a:rPr>
              <a:t>IoT Hub service Client  SDK</a:t>
            </a:r>
          </a:p>
        </p:txBody>
      </p:sp>
      <p:sp>
        <p:nvSpPr>
          <p:cNvPr id="47" name="TextBox 46"/>
          <p:cNvSpPr txBox="1"/>
          <p:nvPr/>
        </p:nvSpPr>
        <p:spPr>
          <a:xfrm>
            <a:off x="7174180" y="4736883"/>
            <a:ext cx="2074237" cy="1015686"/>
          </a:xfrm>
          <a:prstGeom prst="roundRect">
            <a:avLst/>
          </a:prstGeom>
          <a:solidFill>
            <a:schemeClr val="tx1">
              <a:lumMod val="20000"/>
              <a:lumOff val="80000"/>
            </a:schemeClr>
          </a:solidFill>
          <a:ln w="12700" cap="flat" cmpd="sng" algn="ctr">
            <a:solidFill>
              <a:srgbClr val="0078D7"/>
            </a:solidFill>
            <a:prstDash val="solid"/>
            <a:miter lim="800000"/>
          </a:ln>
          <a:effectLst/>
        </p:spPr>
        <p:txBody>
          <a:bodyPr rtlCol="0" anchor="ctr"/>
          <a:lstStyle>
            <a:defPPr>
              <a:defRPr lang="en-US"/>
            </a:defPPr>
            <a:lvl1pPr algn="ctr" defTabSz="896386">
              <a:defRPr sz="1078" kern="0">
                <a:solidFill>
                  <a:sysClr val="windowText" lastClr="000000"/>
                </a:solidFill>
                <a:cs typeface="Arial" panose="020B0604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defTabSz="878581">
              <a:spcBef>
                <a:spcPts val="588"/>
              </a:spcBef>
              <a:defRPr/>
            </a:pPr>
            <a:r>
              <a:rPr lang="en-US" sz="1175" b="1" dirty="0">
                <a:latin typeface="Calibri" panose="020F0502020204030204"/>
              </a:rPr>
              <a:t>Management app</a:t>
            </a:r>
          </a:p>
          <a:p>
            <a:pPr algn="l" defTabSz="878581">
              <a:defRPr/>
            </a:pPr>
            <a:r>
              <a:rPr lang="en-US" sz="1175" dirty="0">
                <a:latin typeface="Calibri" panose="020F0502020204030204"/>
              </a:rPr>
              <a:t>Device registry/Management</a:t>
            </a:r>
          </a:p>
          <a:p>
            <a:pPr algn="l" defTabSz="878581">
              <a:defRPr/>
            </a:pPr>
            <a:r>
              <a:rPr lang="en-US" sz="1175" dirty="0">
                <a:latin typeface="Calibri" panose="020F0502020204030204"/>
              </a:rPr>
              <a:t>Monitoring</a:t>
            </a:r>
          </a:p>
          <a:p>
            <a:pPr algn="l" defTabSz="878581">
              <a:defRPr/>
            </a:pPr>
            <a:r>
              <a:rPr lang="en-US" sz="1175" dirty="0">
                <a:latin typeface="Calibri" panose="020F0502020204030204"/>
              </a:rPr>
              <a:t>Send commands</a:t>
            </a:r>
          </a:p>
          <a:p>
            <a:pPr defTabSz="878581">
              <a:spcBef>
                <a:spcPts val="588"/>
              </a:spcBef>
              <a:defRPr/>
            </a:pPr>
            <a:endParaRPr lang="en-US" sz="1077" dirty="0">
              <a:latin typeface="Calibri" panose="020F0502020204030204"/>
            </a:endParaRPr>
          </a:p>
        </p:txBody>
      </p:sp>
      <p:sp>
        <p:nvSpPr>
          <p:cNvPr id="48" name="Rectangle 47"/>
          <p:cNvSpPr/>
          <p:nvPr/>
        </p:nvSpPr>
        <p:spPr>
          <a:xfrm>
            <a:off x="7511371" y="5498889"/>
            <a:ext cx="1300655" cy="177403"/>
          </a:xfrm>
          <a:prstGeom prst="rect">
            <a:avLst/>
          </a:prstGeom>
          <a:solidFill>
            <a:srgbClr val="0078D7"/>
          </a:solidFill>
          <a:ln w="6350" cap="flat" cmpd="sng" algn="ctr">
            <a:solidFill>
              <a:srgbClr val="002050">
                <a:alpha val="24706"/>
              </a:srgbClr>
            </a:solidFill>
            <a:prstDash val="solid"/>
            <a:miter lim="800000"/>
          </a:ln>
          <a:effectLst/>
        </p:spPr>
        <p:txBody>
          <a:bodyPr lIns="59737" rIns="59737" rtlCol="0" anchor="ctr"/>
          <a:lstStyle/>
          <a:p>
            <a:pPr algn="ctr" defTabSz="896206">
              <a:defRPr/>
            </a:pPr>
            <a:r>
              <a:rPr lang="en-US" sz="784" kern="0" dirty="0">
                <a:solidFill>
                  <a:srgbClr val="FFFFFF"/>
                </a:solidFill>
                <a:latin typeface="Calibri" panose="020F0502020204030204"/>
                <a:cs typeface="Segoe UI" panose="020B0502040204020203" pitchFamily="34" charset="0"/>
              </a:rPr>
              <a:t>IoT Hub service Client  SDK</a:t>
            </a:r>
          </a:p>
        </p:txBody>
      </p:sp>
      <p:sp>
        <p:nvSpPr>
          <p:cNvPr id="49" name="Rectangle 48"/>
          <p:cNvSpPr/>
          <p:nvPr/>
        </p:nvSpPr>
        <p:spPr>
          <a:xfrm>
            <a:off x="5032536" y="1952663"/>
            <a:ext cx="830071" cy="240373"/>
          </a:xfrm>
          <a:prstGeom prst="rect">
            <a:avLst/>
          </a:prstGeom>
          <a:solidFill>
            <a:srgbClr val="0078D7"/>
          </a:solidFill>
          <a:ln w="6350" cap="flat" cmpd="sng" algn="ctr">
            <a:solidFill>
              <a:srgbClr val="002050">
                <a:alpha val="24706"/>
              </a:srgbClr>
            </a:solidFill>
            <a:prstDash val="solid"/>
            <a:miter lim="800000"/>
          </a:ln>
          <a:effectLst/>
        </p:spPr>
        <p:txBody>
          <a:bodyPr lIns="59737" rIns="59737" rtlCol="0" anchor="ctr"/>
          <a:lstStyle/>
          <a:p>
            <a:pPr algn="ctr" defTabSz="896206">
              <a:defRPr/>
            </a:pPr>
            <a:r>
              <a:rPr lang="en-US" sz="686" kern="0" dirty="0">
                <a:solidFill>
                  <a:srgbClr val="FFFFFF"/>
                </a:solidFill>
                <a:latin typeface="Calibri" panose="020F0502020204030204"/>
                <a:cs typeface="Segoe UI" panose="020B0502040204020203" pitchFamily="34" charset="0"/>
              </a:rPr>
              <a:t>Cloud protocol  gateway sample</a:t>
            </a:r>
          </a:p>
        </p:txBody>
      </p:sp>
      <p:sp>
        <p:nvSpPr>
          <p:cNvPr id="50" name="Rectangle 49"/>
          <p:cNvSpPr/>
          <p:nvPr/>
        </p:nvSpPr>
        <p:spPr>
          <a:xfrm>
            <a:off x="5034640" y="4663935"/>
            <a:ext cx="830071" cy="240373"/>
          </a:xfrm>
          <a:prstGeom prst="rect">
            <a:avLst/>
          </a:prstGeom>
          <a:solidFill>
            <a:srgbClr val="0078D7"/>
          </a:solidFill>
          <a:ln w="6350" cap="flat" cmpd="sng" algn="ctr">
            <a:solidFill>
              <a:srgbClr val="002050">
                <a:alpha val="24706"/>
              </a:srgbClr>
            </a:solidFill>
            <a:prstDash val="solid"/>
            <a:miter lim="800000"/>
          </a:ln>
          <a:effectLst/>
        </p:spPr>
        <p:txBody>
          <a:bodyPr lIns="59737" rIns="59737" rtlCol="0" anchor="ctr"/>
          <a:lstStyle/>
          <a:p>
            <a:pPr algn="ctr" defTabSz="896206">
              <a:defRPr/>
            </a:pPr>
            <a:r>
              <a:rPr lang="en-US" sz="686" kern="0" dirty="0">
                <a:solidFill>
                  <a:srgbClr val="FFFFFF"/>
                </a:solidFill>
                <a:latin typeface="Calibri" panose="020F0502020204030204"/>
                <a:cs typeface="Segoe UI" panose="020B0502040204020203" pitchFamily="34" charset="0"/>
              </a:rPr>
              <a:t>Cloud protocol  gateway sample</a:t>
            </a:r>
          </a:p>
        </p:txBody>
      </p:sp>
      <p:cxnSp>
        <p:nvCxnSpPr>
          <p:cNvPr id="51" name="Elbow Connector 50"/>
          <p:cNvCxnSpPr>
            <a:endCxn id="46" idx="2"/>
          </p:cNvCxnSpPr>
          <p:nvPr/>
        </p:nvCxnSpPr>
        <p:spPr>
          <a:xfrm flipV="1">
            <a:off x="5880847" y="2228484"/>
            <a:ext cx="1934453" cy="524609"/>
          </a:xfrm>
          <a:prstGeom prst="bentConnector2">
            <a:avLst/>
          </a:prstGeom>
          <a:noFill/>
          <a:ln w="76200" cap="flat" cmpd="sng" algn="ctr">
            <a:solidFill>
              <a:srgbClr val="E7E6E6">
                <a:lumMod val="50000"/>
              </a:srgbClr>
            </a:solidFill>
            <a:prstDash val="solid"/>
            <a:miter lim="800000"/>
            <a:headEnd type="triangle" w="med" len="med"/>
            <a:tailEnd type="triangle" w="med" len="med"/>
          </a:ln>
          <a:effectLst/>
        </p:spPr>
      </p:cxnSp>
      <p:cxnSp>
        <p:nvCxnSpPr>
          <p:cNvPr id="52" name="Straight Arrow Connector 51"/>
          <p:cNvCxnSpPr>
            <a:stCxn id="38" idx="3"/>
          </p:cNvCxnSpPr>
          <p:nvPr/>
        </p:nvCxnSpPr>
        <p:spPr>
          <a:xfrm>
            <a:off x="1757726" y="2892230"/>
            <a:ext cx="3247556" cy="13876"/>
          </a:xfrm>
          <a:prstGeom prst="straightConnector1">
            <a:avLst/>
          </a:prstGeom>
          <a:noFill/>
          <a:ln w="76200" cap="flat" cmpd="sng" algn="ctr">
            <a:solidFill>
              <a:srgbClr val="E7E6E6">
                <a:lumMod val="50000"/>
              </a:srgbClr>
            </a:solidFill>
            <a:prstDash val="solid"/>
            <a:miter lim="800000"/>
            <a:headEnd type="triangle" w="med" len="med"/>
            <a:tailEnd type="triangle" w="med" len="med"/>
          </a:ln>
          <a:effectLst/>
        </p:spPr>
      </p:cxnSp>
      <p:cxnSp>
        <p:nvCxnSpPr>
          <p:cNvPr id="53" name="Straight Arrow Connector 52"/>
          <p:cNvCxnSpPr>
            <a:stCxn id="49" idx="2"/>
            <a:endCxn id="26" idx="0"/>
          </p:cNvCxnSpPr>
          <p:nvPr/>
        </p:nvCxnSpPr>
        <p:spPr>
          <a:xfrm flipH="1">
            <a:off x="5442604" y="2193034"/>
            <a:ext cx="4968" cy="319865"/>
          </a:xfrm>
          <a:prstGeom prst="straightConnector1">
            <a:avLst/>
          </a:prstGeom>
          <a:noFill/>
          <a:ln w="76200" cap="flat" cmpd="sng" algn="ctr">
            <a:solidFill>
              <a:srgbClr val="E7E6E6">
                <a:lumMod val="50000"/>
              </a:srgbClr>
            </a:solidFill>
            <a:prstDash val="solid"/>
            <a:miter lim="800000"/>
            <a:headEnd type="triangle" w="sm" len="sm"/>
            <a:tailEnd type="triangle" w="sm" len="sm"/>
          </a:ln>
          <a:effectLst/>
        </p:spPr>
      </p:cxnSp>
      <p:cxnSp>
        <p:nvCxnSpPr>
          <p:cNvPr id="54" name="Straight Arrow Connector 53"/>
          <p:cNvCxnSpPr/>
          <p:nvPr/>
        </p:nvCxnSpPr>
        <p:spPr>
          <a:xfrm flipH="1">
            <a:off x="5474319" y="4326162"/>
            <a:ext cx="4968" cy="319865"/>
          </a:xfrm>
          <a:prstGeom prst="straightConnector1">
            <a:avLst/>
          </a:prstGeom>
          <a:noFill/>
          <a:ln w="76200" cap="flat" cmpd="sng" algn="ctr">
            <a:solidFill>
              <a:srgbClr val="E7E6E6">
                <a:lumMod val="50000"/>
              </a:srgbClr>
            </a:solidFill>
            <a:prstDash val="solid"/>
            <a:miter lim="800000"/>
            <a:headEnd type="triangle" w="sm" len="sm"/>
            <a:tailEnd type="triangle" w="sm" len="sm"/>
          </a:ln>
          <a:effectLst/>
        </p:spPr>
      </p:cxnSp>
      <p:cxnSp>
        <p:nvCxnSpPr>
          <p:cNvPr id="55" name="Elbow Connector 54"/>
          <p:cNvCxnSpPr>
            <a:endCxn id="48" idx="1"/>
          </p:cNvCxnSpPr>
          <p:nvPr/>
        </p:nvCxnSpPr>
        <p:spPr>
          <a:xfrm>
            <a:off x="5890694" y="4096883"/>
            <a:ext cx="1620677" cy="1490708"/>
          </a:xfrm>
          <a:prstGeom prst="bentConnector3">
            <a:avLst>
              <a:gd name="adj1" fmla="val 50000"/>
            </a:avLst>
          </a:prstGeom>
          <a:noFill/>
          <a:ln w="76200" cap="flat" cmpd="sng" algn="ctr">
            <a:solidFill>
              <a:srgbClr val="E7E6E6">
                <a:lumMod val="50000"/>
              </a:srgbClr>
            </a:solidFill>
            <a:prstDash val="solid"/>
            <a:miter lim="800000"/>
            <a:headEnd type="triangle" w="med" len="med"/>
            <a:tailEnd type="triangle" w="med" len="med"/>
          </a:ln>
          <a:effectLst/>
        </p:spPr>
      </p:cxnSp>
      <p:grpSp>
        <p:nvGrpSpPr>
          <p:cNvPr id="57" name="Group 56"/>
          <p:cNvGrpSpPr/>
          <p:nvPr/>
        </p:nvGrpSpPr>
        <p:grpSpPr>
          <a:xfrm>
            <a:off x="7060216" y="3626180"/>
            <a:ext cx="564391" cy="388601"/>
            <a:chOff x="1107857" y="-3310276"/>
            <a:chExt cx="641349" cy="498475"/>
          </a:xfrm>
          <a:solidFill>
            <a:schemeClr val="bg2">
              <a:lumMod val="50000"/>
            </a:schemeClr>
          </a:solidFill>
        </p:grpSpPr>
        <p:sp>
          <p:nvSpPr>
            <p:cNvPr id="58" name="Freeform 236"/>
            <p:cNvSpPr>
              <a:spLocks/>
            </p:cNvSpPr>
            <p:nvPr/>
          </p:nvSpPr>
          <p:spPr bwMode="auto">
            <a:xfrm>
              <a:off x="1296769" y="-3310276"/>
              <a:ext cx="452437" cy="498475"/>
            </a:xfrm>
            <a:custGeom>
              <a:avLst/>
              <a:gdLst>
                <a:gd name="T0" fmla="*/ 493 w 610"/>
                <a:gd name="T1" fmla="*/ 455 h 669"/>
                <a:gd name="T2" fmla="*/ 516 w 610"/>
                <a:gd name="T3" fmla="*/ 402 h 669"/>
                <a:gd name="T4" fmla="*/ 610 w 610"/>
                <a:gd name="T5" fmla="*/ 369 h 669"/>
                <a:gd name="T6" fmla="*/ 610 w 610"/>
                <a:gd name="T7" fmla="*/ 293 h 669"/>
                <a:gd name="T8" fmla="*/ 600 w 610"/>
                <a:gd name="T9" fmla="*/ 290 h 669"/>
                <a:gd name="T10" fmla="*/ 517 w 610"/>
                <a:gd name="T11" fmla="*/ 262 h 669"/>
                <a:gd name="T12" fmla="*/ 494 w 610"/>
                <a:gd name="T13" fmla="*/ 209 h 669"/>
                <a:gd name="T14" fmla="*/ 537 w 610"/>
                <a:gd name="T15" fmla="*/ 120 h 669"/>
                <a:gd name="T16" fmla="*/ 484 w 610"/>
                <a:gd name="T17" fmla="*/ 67 h 669"/>
                <a:gd name="T18" fmla="*/ 473 w 610"/>
                <a:gd name="T19" fmla="*/ 74 h 669"/>
                <a:gd name="T20" fmla="*/ 395 w 610"/>
                <a:gd name="T21" fmla="*/ 114 h 669"/>
                <a:gd name="T22" fmla="*/ 343 w 610"/>
                <a:gd name="T23" fmla="*/ 91 h 669"/>
                <a:gd name="T24" fmla="*/ 308 w 610"/>
                <a:gd name="T25" fmla="*/ 0 h 669"/>
                <a:gd name="T26" fmla="*/ 230 w 610"/>
                <a:gd name="T27" fmla="*/ 0 h 669"/>
                <a:gd name="T28" fmla="*/ 227 w 610"/>
                <a:gd name="T29" fmla="*/ 10 h 669"/>
                <a:gd name="T30" fmla="*/ 196 w 610"/>
                <a:gd name="T31" fmla="*/ 89 h 669"/>
                <a:gd name="T32" fmla="*/ 143 w 610"/>
                <a:gd name="T33" fmla="*/ 112 h 669"/>
                <a:gd name="T34" fmla="*/ 52 w 610"/>
                <a:gd name="T35" fmla="*/ 72 h 669"/>
                <a:gd name="T36" fmla="*/ 0 w 610"/>
                <a:gd name="T37" fmla="*/ 125 h 669"/>
                <a:gd name="T38" fmla="*/ 5 w 610"/>
                <a:gd name="T39" fmla="*/ 135 h 669"/>
                <a:gd name="T40" fmla="*/ 29 w 610"/>
                <a:gd name="T41" fmla="*/ 181 h 669"/>
                <a:gd name="T42" fmla="*/ 168 w 610"/>
                <a:gd name="T43" fmla="*/ 147 h 669"/>
                <a:gd name="T44" fmla="*/ 346 w 610"/>
                <a:gd name="T45" fmla="*/ 219 h 669"/>
                <a:gd name="T46" fmla="*/ 379 w 610"/>
                <a:gd name="T47" fmla="*/ 247 h 669"/>
                <a:gd name="T48" fmla="*/ 392 w 610"/>
                <a:gd name="T49" fmla="*/ 267 h 669"/>
                <a:gd name="T50" fmla="*/ 357 w 610"/>
                <a:gd name="T51" fmla="*/ 440 h 669"/>
                <a:gd name="T52" fmla="*/ 219 w 610"/>
                <a:gd name="T53" fmla="*/ 460 h 669"/>
                <a:gd name="T54" fmla="*/ 209 w 610"/>
                <a:gd name="T55" fmla="*/ 455 h 669"/>
                <a:gd name="T56" fmla="*/ 179 w 610"/>
                <a:gd name="T57" fmla="*/ 433 h 669"/>
                <a:gd name="T58" fmla="*/ 169 w 610"/>
                <a:gd name="T59" fmla="*/ 430 h 669"/>
                <a:gd name="T60" fmla="*/ 140 w 610"/>
                <a:gd name="T61" fmla="*/ 443 h 669"/>
                <a:gd name="T62" fmla="*/ 136 w 610"/>
                <a:gd name="T63" fmla="*/ 447 h 669"/>
                <a:gd name="T64" fmla="*/ 26 w 610"/>
                <a:gd name="T65" fmla="*/ 517 h 669"/>
                <a:gd name="T66" fmla="*/ 6 w 610"/>
                <a:gd name="T67" fmla="*/ 547 h 669"/>
                <a:gd name="T68" fmla="*/ 61 w 610"/>
                <a:gd name="T69" fmla="*/ 602 h 669"/>
                <a:gd name="T70" fmla="*/ 71 w 610"/>
                <a:gd name="T71" fmla="*/ 597 h 669"/>
                <a:gd name="T72" fmla="*/ 148 w 610"/>
                <a:gd name="T73" fmla="*/ 557 h 669"/>
                <a:gd name="T74" fmla="*/ 201 w 610"/>
                <a:gd name="T75" fmla="*/ 578 h 669"/>
                <a:gd name="T76" fmla="*/ 230 w 610"/>
                <a:gd name="T77" fmla="*/ 669 h 669"/>
                <a:gd name="T78" fmla="*/ 308 w 610"/>
                <a:gd name="T79" fmla="*/ 669 h 669"/>
                <a:gd name="T80" fmla="*/ 311 w 610"/>
                <a:gd name="T81" fmla="*/ 659 h 669"/>
                <a:gd name="T82" fmla="*/ 339 w 610"/>
                <a:gd name="T83" fmla="*/ 578 h 669"/>
                <a:gd name="T84" fmla="*/ 392 w 610"/>
                <a:gd name="T85" fmla="*/ 555 h 669"/>
                <a:gd name="T86" fmla="*/ 483 w 610"/>
                <a:gd name="T87" fmla="*/ 595 h 669"/>
                <a:gd name="T88" fmla="*/ 535 w 610"/>
                <a:gd name="T89" fmla="*/ 542 h 669"/>
                <a:gd name="T90" fmla="*/ 530 w 610"/>
                <a:gd name="T91" fmla="*/ 532 h 669"/>
                <a:gd name="T92" fmla="*/ 493 w 610"/>
                <a:gd name="T93" fmla="*/ 455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10" h="669">
                  <a:moveTo>
                    <a:pt x="493" y="455"/>
                  </a:moveTo>
                  <a:lnTo>
                    <a:pt x="516" y="402"/>
                  </a:lnTo>
                  <a:lnTo>
                    <a:pt x="610" y="369"/>
                  </a:lnTo>
                  <a:lnTo>
                    <a:pt x="610" y="293"/>
                  </a:lnTo>
                  <a:lnTo>
                    <a:pt x="600" y="290"/>
                  </a:lnTo>
                  <a:lnTo>
                    <a:pt x="517" y="262"/>
                  </a:lnTo>
                  <a:lnTo>
                    <a:pt x="494" y="209"/>
                  </a:lnTo>
                  <a:lnTo>
                    <a:pt x="537" y="120"/>
                  </a:lnTo>
                  <a:lnTo>
                    <a:pt x="484" y="67"/>
                  </a:lnTo>
                  <a:lnTo>
                    <a:pt x="473" y="74"/>
                  </a:lnTo>
                  <a:lnTo>
                    <a:pt x="395" y="114"/>
                  </a:lnTo>
                  <a:lnTo>
                    <a:pt x="343" y="91"/>
                  </a:lnTo>
                  <a:lnTo>
                    <a:pt x="308" y="0"/>
                  </a:lnTo>
                  <a:lnTo>
                    <a:pt x="230" y="0"/>
                  </a:lnTo>
                  <a:lnTo>
                    <a:pt x="227" y="10"/>
                  </a:lnTo>
                  <a:lnTo>
                    <a:pt x="196" y="89"/>
                  </a:lnTo>
                  <a:lnTo>
                    <a:pt x="143" y="112"/>
                  </a:lnTo>
                  <a:lnTo>
                    <a:pt x="52" y="72"/>
                  </a:lnTo>
                  <a:lnTo>
                    <a:pt x="0" y="125"/>
                  </a:lnTo>
                  <a:lnTo>
                    <a:pt x="5" y="135"/>
                  </a:lnTo>
                  <a:lnTo>
                    <a:pt x="29" y="181"/>
                  </a:lnTo>
                  <a:cubicBezTo>
                    <a:pt x="72" y="156"/>
                    <a:pt x="118" y="147"/>
                    <a:pt x="168" y="147"/>
                  </a:cubicBezTo>
                  <a:cubicBezTo>
                    <a:pt x="235" y="150"/>
                    <a:pt x="298" y="175"/>
                    <a:pt x="346" y="219"/>
                  </a:cubicBezTo>
                  <a:cubicBezTo>
                    <a:pt x="356" y="227"/>
                    <a:pt x="369" y="234"/>
                    <a:pt x="379" y="247"/>
                  </a:cubicBezTo>
                  <a:cubicBezTo>
                    <a:pt x="384" y="252"/>
                    <a:pt x="389" y="260"/>
                    <a:pt x="392" y="267"/>
                  </a:cubicBezTo>
                  <a:cubicBezTo>
                    <a:pt x="425" y="325"/>
                    <a:pt x="412" y="397"/>
                    <a:pt x="357" y="440"/>
                  </a:cubicBezTo>
                  <a:cubicBezTo>
                    <a:pt x="318" y="473"/>
                    <a:pt x="262" y="478"/>
                    <a:pt x="219" y="460"/>
                  </a:cubicBezTo>
                  <a:cubicBezTo>
                    <a:pt x="214" y="456"/>
                    <a:pt x="211" y="456"/>
                    <a:pt x="209" y="455"/>
                  </a:cubicBezTo>
                  <a:cubicBezTo>
                    <a:pt x="199" y="450"/>
                    <a:pt x="188" y="442"/>
                    <a:pt x="179" y="433"/>
                  </a:cubicBezTo>
                  <a:cubicBezTo>
                    <a:pt x="176" y="433"/>
                    <a:pt x="174" y="430"/>
                    <a:pt x="169" y="430"/>
                  </a:cubicBezTo>
                  <a:cubicBezTo>
                    <a:pt x="160" y="430"/>
                    <a:pt x="146" y="435"/>
                    <a:pt x="140" y="443"/>
                  </a:cubicBezTo>
                  <a:lnTo>
                    <a:pt x="136" y="447"/>
                  </a:lnTo>
                  <a:cubicBezTo>
                    <a:pt x="104" y="480"/>
                    <a:pt x="66" y="504"/>
                    <a:pt x="26" y="517"/>
                  </a:cubicBezTo>
                  <a:lnTo>
                    <a:pt x="6" y="547"/>
                  </a:lnTo>
                  <a:lnTo>
                    <a:pt x="61" y="602"/>
                  </a:lnTo>
                  <a:lnTo>
                    <a:pt x="71" y="597"/>
                  </a:lnTo>
                  <a:lnTo>
                    <a:pt x="148" y="557"/>
                  </a:lnTo>
                  <a:lnTo>
                    <a:pt x="201" y="578"/>
                  </a:lnTo>
                  <a:lnTo>
                    <a:pt x="230" y="669"/>
                  </a:lnTo>
                  <a:lnTo>
                    <a:pt x="308" y="669"/>
                  </a:lnTo>
                  <a:lnTo>
                    <a:pt x="311" y="659"/>
                  </a:lnTo>
                  <a:lnTo>
                    <a:pt x="339" y="578"/>
                  </a:lnTo>
                  <a:lnTo>
                    <a:pt x="392" y="555"/>
                  </a:lnTo>
                  <a:lnTo>
                    <a:pt x="483" y="595"/>
                  </a:lnTo>
                  <a:lnTo>
                    <a:pt x="535" y="542"/>
                  </a:lnTo>
                  <a:lnTo>
                    <a:pt x="530" y="532"/>
                  </a:lnTo>
                  <a:lnTo>
                    <a:pt x="493" y="455"/>
                  </a:lnTo>
                  <a:close/>
                </a:path>
              </a:pathLst>
            </a:custGeom>
            <a:grpFill/>
            <a:ln w="0">
              <a:solidFill>
                <a:schemeClr val="bg2">
                  <a:lumMod val="50000"/>
                </a:schemeClr>
              </a:solidFill>
              <a:prstDash val="solid"/>
              <a:round/>
              <a:headEnd/>
              <a:tailEnd/>
            </a:ln>
          </p:spPr>
          <p:txBody>
            <a:bodyPr vert="horz" wrap="square" lIns="89630" tIns="44815" rIns="89630" bIns="44815" numCol="1" anchor="t" anchorCtr="0" compatLnSpc="1">
              <a:prstTxWarp prst="textNoShape">
                <a:avLst/>
              </a:prstTxWarp>
            </a:bodyPr>
            <a:lstStyle/>
            <a:p>
              <a:pPr defTabSz="896328">
                <a:defRPr/>
              </a:pPr>
              <a:endParaRPr lang="en-US" sz="1766" kern="0">
                <a:solidFill>
                  <a:prstClr val="black"/>
                </a:solidFill>
                <a:latin typeface="Segoe UI"/>
              </a:endParaRPr>
            </a:p>
          </p:txBody>
        </p:sp>
        <p:sp>
          <p:nvSpPr>
            <p:cNvPr id="59" name="Freeform 237"/>
            <p:cNvSpPr>
              <a:spLocks/>
            </p:cNvSpPr>
            <p:nvPr/>
          </p:nvSpPr>
          <p:spPr bwMode="auto">
            <a:xfrm>
              <a:off x="1141194" y="-3127714"/>
              <a:ext cx="371475" cy="133350"/>
            </a:xfrm>
            <a:custGeom>
              <a:avLst/>
              <a:gdLst>
                <a:gd name="T0" fmla="*/ 240 w 501"/>
                <a:gd name="T1" fmla="*/ 76 h 180"/>
                <a:gd name="T2" fmla="*/ 29 w 501"/>
                <a:gd name="T3" fmla="*/ 72 h 180"/>
                <a:gd name="T4" fmla="*/ 5 w 501"/>
                <a:gd name="T5" fmla="*/ 72 h 180"/>
                <a:gd name="T6" fmla="*/ 0 w 501"/>
                <a:gd name="T7" fmla="*/ 86 h 180"/>
                <a:gd name="T8" fmla="*/ 5 w 501"/>
                <a:gd name="T9" fmla="*/ 99 h 180"/>
                <a:gd name="T10" fmla="*/ 263 w 501"/>
                <a:gd name="T11" fmla="*/ 104 h 180"/>
                <a:gd name="T12" fmla="*/ 263 w 501"/>
                <a:gd name="T13" fmla="*/ 100 h 180"/>
                <a:gd name="T14" fmla="*/ 471 w 501"/>
                <a:gd name="T15" fmla="*/ 105 h 180"/>
                <a:gd name="T16" fmla="*/ 496 w 501"/>
                <a:gd name="T17" fmla="*/ 105 h 180"/>
                <a:gd name="T18" fmla="*/ 501 w 501"/>
                <a:gd name="T19" fmla="*/ 92 h 180"/>
                <a:gd name="T20" fmla="*/ 496 w 501"/>
                <a:gd name="T21" fmla="*/ 79 h 180"/>
                <a:gd name="T22" fmla="*/ 240 w 501"/>
                <a:gd name="T23" fmla="*/ 76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1" h="180">
                  <a:moveTo>
                    <a:pt x="240" y="76"/>
                  </a:moveTo>
                  <a:cubicBezTo>
                    <a:pt x="181" y="138"/>
                    <a:pt x="87" y="138"/>
                    <a:pt x="29" y="72"/>
                  </a:cubicBezTo>
                  <a:cubicBezTo>
                    <a:pt x="24" y="64"/>
                    <a:pt x="10" y="64"/>
                    <a:pt x="5" y="72"/>
                  </a:cubicBezTo>
                  <a:cubicBezTo>
                    <a:pt x="1" y="76"/>
                    <a:pt x="0" y="81"/>
                    <a:pt x="0" y="86"/>
                  </a:cubicBezTo>
                  <a:cubicBezTo>
                    <a:pt x="0" y="91"/>
                    <a:pt x="3" y="95"/>
                    <a:pt x="5" y="99"/>
                  </a:cubicBezTo>
                  <a:cubicBezTo>
                    <a:pt x="75" y="176"/>
                    <a:pt x="191" y="180"/>
                    <a:pt x="263" y="104"/>
                  </a:cubicBezTo>
                  <a:lnTo>
                    <a:pt x="263" y="100"/>
                  </a:lnTo>
                  <a:cubicBezTo>
                    <a:pt x="323" y="41"/>
                    <a:pt x="415" y="41"/>
                    <a:pt x="471" y="105"/>
                  </a:cubicBezTo>
                  <a:cubicBezTo>
                    <a:pt x="479" y="114"/>
                    <a:pt x="491" y="114"/>
                    <a:pt x="496" y="105"/>
                  </a:cubicBezTo>
                  <a:cubicBezTo>
                    <a:pt x="499" y="102"/>
                    <a:pt x="501" y="97"/>
                    <a:pt x="501" y="92"/>
                  </a:cubicBezTo>
                  <a:cubicBezTo>
                    <a:pt x="501" y="87"/>
                    <a:pt x="497" y="82"/>
                    <a:pt x="496" y="79"/>
                  </a:cubicBezTo>
                  <a:cubicBezTo>
                    <a:pt x="428" y="1"/>
                    <a:pt x="313" y="0"/>
                    <a:pt x="240" y="76"/>
                  </a:cubicBezTo>
                  <a:close/>
                </a:path>
              </a:pathLst>
            </a:custGeom>
            <a:grpFill/>
            <a:ln w="0">
              <a:solidFill>
                <a:schemeClr val="bg2">
                  <a:lumMod val="50000"/>
                </a:schemeClr>
              </a:solidFill>
              <a:prstDash val="solid"/>
              <a:round/>
              <a:headEnd/>
              <a:tailEnd/>
            </a:ln>
          </p:spPr>
          <p:txBody>
            <a:bodyPr vert="horz" wrap="square" lIns="89630" tIns="44815" rIns="89630" bIns="44815" numCol="1" anchor="t" anchorCtr="0" compatLnSpc="1">
              <a:prstTxWarp prst="textNoShape">
                <a:avLst/>
              </a:prstTxWarp>
            </a:bodyPr>
            <a:lstStyle/>
            <a:p>
              <a:pPr defTabSz="896328">
                <a:defRPr/>
              </a:pPr>
              <a:endParaRPr lang="en-US" sz="1766" kern="0">
                <a:solidFill>
                  <a:prstClr val="black"/>
                </a:solidFill>
                <a:latin typeface="Segoe UI"/>
              </a:endParaRPr>
            </a:p>
          </p:txBody>
        </p:sp>
        <p:sp>
          <p:nvSpPr>
            <p:cNvPr id="60" name="Freeform 238"/>
            <p:cNvSpPr>
              <a:spLocks/>
            </p:cNvSpPr>
            <p:nvPr/>
          </p:nvSpPr>
          <p:spPr bwMode="auto">
            <a:xfrm>
              <a:off x="1107857" y="-3048339"/>
              <a:ext cx="374650" cy="106363"/>
            </a:xfrm>
            <a:custGeom>
              <a:avLst/>
              <a:gdLst>
                <a:gd name="T0" fmla="*/ 414 w 506"/>
                <a:gd name="T1" fmla="*/ 0 h 143"/>
                <a:gd name="T2" fmla="*/ 331 w 506"/>
                <a:gd name="T3" fmla="*/ 35 h 143"/>
                <a:gd name="T4" fmla="*/ 325 w 506"/>
                <a:gd name="T5" fmla="*/ 41 h 143"/>
                <a:gd name="T6" fmla="*/ 173 w 506"/>
                <a:gd name="T7" fmla="*/ 104 h 143"/>
                <a:gd name="T8" fmla="*/ 25 w 506"/>
                <a:gd name="T9" fmla="*/ 33 h 143"/>
                <a:gd name="T10" fmla="*/ 0 w 506"/>
                <a:gd name="T11" fmla="*/ 33 h 143"/>
                <a:gd name="T12" fmla="*/ 0 w 506"/>
                <a:gd name="T13" fmla="*/ 46 h 143"/>
                <a:gd name="T14" fmla="*/ 5 w 506"/>
                <a:gd name="T15" fmla="*/ 59 h 143"/>
                <a:gd name="T16" fmla="*/ 178 w 506"/>
                <a:gd name="T17" fmla="*/ 140 h 143"/>
                <a:gd name="T18" fmla="*/ 355 w 506"/>
                <a:gd name="T19" fmla="*/ 64 h 143"/>
                <a:gd name="T20" fmla="*/ 361 w 506"/>
                <a:gd name="T21" fmla="*/ 58 h 143"/>
                <a:gd name="T22" fmla="*/ 419 w 506"/>
                <a:gd name="T23" fmla="*/ 33 h 143"/>
                <a:gd name="T24" fmla="*/ 477 w 506"/>
                <a:gd name="T25" fmla="*/ 61 h 143"/>
                <a:gd name="T26" fmla="*/ 501 w 506"/>
                <a:gd name="T27" fmla="*/ 61 h 143"/>
                <a:gd name="T28" fmla="*/ 506 w 506"/>
                <a:gd name="T29" fmla="*/ 48 h 143"/>
                <a:gd name="T30" fmla="*/ 501 w 506"/>
                <a:gd name="T31" fmla="*/ 35 h 143"/>
                <a:gd name="T32" fmla="*/ 414 w 506"/>
                <a:gd name="T33"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6" h="143">
                  <a:moveTo>
                    <a:pt x="414" y="0"/>
                  </a:moveTo>
                  <a:cubicBezTo>
                    <a:pt x="381" y="0"/>
                    <a:pt x="355" y="10"/>
                    <a:pt x="331" y="35"/>
                  </a:cubicBezTo>
                  <a:lnTo>
                    <a:pt x="325" y="41"/>
                  </a:lnTo>
                  <a:cubicBezTo>
                    <a:pt x="285" y="84"/>
                    <a:pt x="229" y="107"/>
                    <a:pt x="173" y="104"/>
                  </a:cubicBezTo>
                  <a:cubicBezTo>
                    <a:pt x="116" y="104"/>
                    <a:pt x="64" y="76"/>
                    <a:pt x="25" y="33"/>
                  </a:cubicBezTo>
                  <a:cubicBezTo>
                    <a:pt x="17" y="25"/>
                    <a:pt x="5" y="25"/>
                    <a:pt x="0" y="33"/>
                  </a:cubicBezTo>
                  <a:cubicBezTo>
                    <a:pt x="0" y="36"/>
                    <a:pt x="0" y="41"/>
                    <a:pt x="0" y="46"/>
                  </a:cubicBezTo>
                  <a:cubicBezTo>
                    <a:pt x="0" y="51"/>
                    <a:pt x="3" y="56"/>
                    <a:pt x="5" y="59"/>
                  </a:cubicBezTo>
                  <a:cubicBezTo>
                    <a:pt x="51" y="110"/>
                    <a:pt x="112" y="140"/>
                    <a:pt x="178" y="140"/>
                  </a:cubicBezTo>
                  <a:cubicBezTo>
                    <a:pt x="244" y="143"/>
                    <a:pt x="303" y="115"/>
                    <a:pt x="355" y="64"/>
                  </a:cubicBezTo>
                  <a:lnTo>
                    <a:pt x="361" y="58"/>
                  </a:lnTo>
                  <a:cubicBezTo>
                    <a:pt x="376" y="43"/>
                    <a:pt x="396" y="33"/>
                    <a:pt x="419" y="33"/>
                  </a:cubicBezTo>
                  <a:cubicBezTo>
                    <a:pt x="442" y="33"/>
                    <a:pt x="458" y="43"/>
                    <a:pt x="477" y="61"/>
                  </a:cubicBezTo>
                  <a:cubicBezTo>
                    <a:pt x="485" y="69"/>
                    <a:pt x="496" y="69"/>
                    <a:pt x="501" y="61"/>
                  </a:cubicBezTo>
                  <a:cubicBezTo>
                    <a:pt x="505" y="58"/>
                    <a:pt x="506" y="53"/>
                    <a:pt x="506" y="48"/>
                  </a:cubicBezTo>
                  <a:cubicBezTo>
                    <a:pt x="506" y="43"/>
                    <a:pt x="503" y="38"/>
                    <a:pt x="501" y="35"/>
                  </a:cubicBezTo>
                  <a:cubicBezTo>
                    <a:pt x="477" y="13"/>
                    <a:pt x="447" y="0"/>
                    <a:pt x="414" y="0"/>
                  </a:cubicBezTo>
                  <a:close/>
                </a:path>
              </a:pathLst>
            </a:custGeom>
            <a:grpFill/>
            <a:ln w="0">
              <a:solidFill>
                <a:schemeClr val="bg2">
                  <a:lumMod val="50000"/>
                </a:schemeClr>
              </a:solidFill>
              <a:prstDash val="solid"/>
              <a:round/>
              <a:headEnd/>
              <a:tailEnd/>
            </a:ln>
          </p:spPr>
          <p:txBody>
            <a:bodyPr vert="horz" wrap="square" lIns="89630" tIns="44815" rIns="89630" bIns="44815" numCol="1" anchor="t" anchorCtr="0" compatLnSpc="1">
              <a:prstTxWarp prst="textNoShape">
                <a:avLst/>
              </a:prstTxWarp>
            </a:bodyPr>
            <a:lstStyle/>
            <a:p>
              <a:pPr defTabSz="896328">
                <a:defRPr/>
              </a:pPr>
              <a:endParaRPr lang="en-US" sz="1766" kern="0">
                <a:solidFill>
                  <a:prstClr val="black"/>
                </a:solidFill>
                <a:latin typeface="Segoe UI"/>
              </a:endParaRPr>
            </a:p>
          </p:txBody>
        </p:sp>
        <p:sp>
          <p:nvSpPr>
            <p:cNvPr id="61" name="Freeform 239"/>
            <p:cNvSpPr>
              <a:spLocks/>
            </p:cNvSpPr>
            <p:nvPr/>
          </p:nvSpPr>
          <p:spPr bwMode="auto">
            <a:xfrm>
              <a:off x="1174532" y="-3176926"/>
              <a:ext cx="371475" cy="106363"/>
            </a:xfrm>
            <a:custGeom>
              <a:avLst/>
              <a:gdLst>
                <a:gd name="T0" fmla="*/ 499 w 501"/>
                <a:gd name="T1" fmla="*/ 81 h 143"/>
                <a:gd name="T2" fmla="*/ 326 w 501"/>
                <a:gd name="T3" fmla="*/ 0 h 143"/>
                <a:gd name="T4" fmla="*/ 150 w 501"/>
                <a:gd name="T5" fmla="*/ 76 h 143"/>
                <a:gd name="T6" fmla="*/ 143 w 501"/>
                <a:gd name="T7" fmla="*/ 82 h 143"/>
                <a:gd name="T8" fmla="*/ 86 w 501"/>
                <a:gd name="T9" fmla="*/ 107 h 143"/>
                <a:gd name="T10" fmla="*/ 29 w 501"/>
                <a:gd name="T11" fmla="*/ 79 h 143"/>
                <a:gd name="T12" fmla="*/ 5 w 501"/>
                <a:gd name="T13" fmla="*/ 79 h 143"/>
                <a:gd name="T14" fmla="*/ 0 w 501"/>
                <a:gd name="T15" fmla="*/ 92 h 143"/>
                <a:gd name="T16" fmla="*/ 5 w 501"/>
                <a:gd name="T17" fmla="*/ 105 h 143"/>
                <a:gd name="T18" fmla="*/ 86 w 501"/>
                <a:gd name="T19" fmla="*/ 143 h 143"/>
                <a:gd name="T20" fmla="*/ 168 w 501"/>
                <a:gd name="T21" fmla="*/ 109 h 143"/>
                <a:gd name="T22" fmla="*/ 171 w 501"/>
                <a:gd name="T23" fmla="*/ 105 h 143"/>
                <a:gd name="T24" fmla="*/ 175 w 501"/>
                <a:gd name="T25" fmla="*/ 102 h 143"/>
                <a:gd name="T26" fmla="*/ 326 w 501"/>
                <a:gd name="T27" fmla="*/ 36 h 143"/>
                <a:gd name="T28" fmla="*/ 471 w 501"/>
                <a:gd name="T29" fmla="*/ 107 h 143"/>
                <a:gd name="T30" fmla="*/ 496 w 501"/>
                <a:gd name="T31" fmla="*/ 107 h 143"/>
                <a:gd name="T32" fmla="*/ 501 w 501"/>
                <a:gd name="T33" fmla="*/ 94 h 143"/>
                <a:gd name="T34" fmla="*/ 499 w 501"/>
                <a:gd name="T35" fmla="*/ 8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1" h="143">
                  <a:moveTo>
                    <a:pt x="499" y="81"/>
                  </a:moveTo>
                  <a:cubicBezTo>
                    <a:pt x="453" y="30"/>
                    <a:pt x="390" y="0"/>
                    <a:pt x="326" y="0"/>
                  </a:cubicBezTo>
                  <a:cubicBezTo>
                    <a:pt x="262" y="0"/>
                    <a:pt x="201" y="25"/>
                    <a:pt x="150" y="76"/>
                  </a:cubicBezTo>
                  <a:lnTo>
                    <a:pt x="143" y="82"/>
                  </a:lnTo>
                  <a:cubicBezTo>
                    <a:pt x="128" y="97"/>
                    <a:pt x="109" y="107"/>
                    <a:pt x="86" y="107"/>
                  </a:cubicBezTo>
                  <a:cubicBezTo>
                    <a:pt x="62" y="107"/>
                    <a:pt x="48" y="96"/>
                    <a:pt x="29" y="79"/>
                  </a:cubicBezTo>
                  <a:cubicBezTo>
                    <a:pt x="21" y="71"/>
                    <a:pt x="10" y="71"/>
                    <a:pt x="5" y="79"/>
                  </a:cubicBezTo>
                  <a:cubicBezTo>
                    <a:pt x="1" y="82"/>
                    <a:pt x="0" y="87"/>
                    <a:pt x="0" y="92"/>
                  </a:cubicBezTo>
                  <a:cubicBezTo>
                    <a:pt x="0" y="97"/>
                    <a:pt x="3" y="102"/>
                    <a:pt x="5" y="105"/>
                  </a:cubicBezTo>
                  <a:cubicBezTo>
                    <a:pt x="28" y="130"/>
                    <a:pt x="56" y="143"/>
                    <a:pt x="86" y="143"/>
                  </a:cubicBezTo>
                  <a:cubicBezTo>
                    <a:pt x="118" y="143"/>
                    <a:pt x="145" y="133"/>
                    <a:pt x="168" y="109"/>
                  </a:cubicBezTo>
                  <a:lnTo>
                    <a:pt x="171" y="105"/>
                  </a:lnTo>
                  <a:cubicBezTo>
                    <a:pt x="171" y="105"/>
                    <a:pt x="175" y="105"/>
                    <a:pt x="175" y="102"/>
                  </a:cubicBezTo>
                  <a:cubicBezTo>
                    <a:pt x="214" y="59"/>
                    <a:pt x="270" y="36"/>
                    <a:pt x="326" y="36"/>
                  </a:cubicBezTo>
                  <a:cubicBezTo>
                    <a:pt x="384" y="36"/>
                    <a:pt x="435" y="64"/>
                    <a:pt x="471" y="107"/>
                  </a:cubicBezTo>
                  <a:cubicBezTo>
                    <a:pt x="480" y="115"/>
                    <a:pt x="491" y="115"/>
                    <a:pt x="496" y="107"/>
                  </a:cubicBezTo>
                  <a:cubicBezTo>
                    <a:pt x="499" y="104"/>
                    <a:pt x="501" y="99"/>
                    <a:pt x="501" y="94"/>
                  </a:cubicBezTo>
                  <a:cubicBezTo>
                    <a:pt x="501" y="89"/>
                    <a:pt x="501" y="86"/>
                    <a:pt x="499" y="81"/>
                  </a:cubicBezTo>
                  <a:close/>
                </a:path>
              </a:pathLst>
            </a:custGeom>
            <a:grpFill/>
            <a:ln w="0">
              <a:solidFill>
                <a:schemeClr val="bg2">
                  <a:lumMod val="50000"/>
                </a:schemeClr>
              </a:solidFill>
              <a:prstDash val="solid"/>
              <a:round/>
              <a:headEnd/>
              <a:tailEnd/>
            </a:ln>
          </p:spPr>
          <p:txBody>
            <a:bodyPr vert="horz" wrap="square" lIns="89630" tIns="44815" rIns="89630" bIns="44815" numCol="1" anchor="t" anchorCtr="0" compatLnSpc="1">
              <a:prstTxWarp prst="textNoShape">
                <a:avLst/>
              </a:prstTxWarp>
            </a:bodyPr>
            <a:lstStyle/>
            <a:p>
              <a:pPr defTabSz="896328">
                <a:defRPr/>
              </a:pPr>
              <a:endParaRPr lang="en-US" sz="1766" kern="0">
                <a:solidFill>
                  <a:prstClr val="black"/>
                </a:solidFill>
                <a:latin typeface="Segoe UI"/>
              </a:endParaRPr>
            </a:p>
          </p:txBody>
        </p:sp>
      </p:grpSp>
      <p:sp>
        <p:nvSpPr>
          <p:cNvPr id="62" name="Freeform 61"/>
          <p:cNvSpPr/>
          <p:nvPr/>
        </p:nvSpPr>
        <p:spPr>
          <a:xfrm>
            <a:off x="8134083" y="2782979"/>
            <a:ext cx="411875" cy="330197"/>
          </a:xfrm>
          <a:custGeom>
            <a:avLst/>
            <a:gdLst>
              <a:gd name="connsiteX0" fmla="*/ 302419 w 725805"/>
              <a:gd name="connsiteY0" fmla="*/ 87660 h 780604"/>
              <a:gd name="connsiteX1" fmla="*/ 302419 w 725805"/>
              <a:gd name="connsiteY1" fmla="*/ 249585 h 780604"/>
              <a:gd name="connsiteX2" fmla="*/ 83344 w 725805"/>
              <a:gd name="connsiteY2" fmla="*/ 673447 h 780604"/>
              <a:gd name="connsiteX3" fmla="*/ 104775 w 725805"/>
              <a:gd name="connsiteY3" fmla="*/ 690116 h 780604"/>
              <a:gd name="connsiteX4" fmla="*/ 154781 w 725805"/>
              <a:gd name="connsiteY4" fmla="*/ 692497 h 780604"/>
              <a:gd name="connsiteX5" fmla="*/ 333375 w 725805"/>
              <a:gd name="connsiteY5" fmla="*/ 332929 h 780604"/>
              <a:gd name="connsiteX6" fmla="*/ 461963 w 725805"/>
              <a:gd name="connsiteY6" fmla="*/ 332929 h 780604"/>
              <a:gd name="connsiteX7" fmla="*/ 416719 w 725805"/>
              <a:gd name="connsiteY7" fmla="*/ 247204 h 780604"/>
              <a:gd name="connsiteX8" fmla="*/ 416719 w 725805"/>
              <a:gd name="connsiteY8" fmla="*/ 87660 h 780604"/>
              <a:gd name="connsiteX9" fmla="*/ 176903 w 725805"/>
              <a:gd name="connsiteY9" fmla="*/ 0 h 780604"/>
              <a:gd name="connsiteX10" fmla="*/ 548902 w 725805"/>
              <a:gd name="connsiteY10" fmla="*/ 0 h 780604"/>
              <a:gd name="connsiteX11" fmla="*/ 548902 w 725805"/>
              <a:gd name="connsiteY11" fmla="*/ 94804 h 780604"/>
              <a:gd name="connsiteX12" fmla="*/ 502920 w 725805"/>
              <a:gd name="connsiteY12" fmla="*/ 94804 h 780604"/>
              <a:gd name="connsiteX13" fmla="*/ 502920 w 725805"/>
              <a:gd name="connsiteY13" fmla="*/ 211961 h 780604"/>
              <a:gd name="connsiteX14" fmla="*/ 725805 w 725805"/>
              <a:gd name="connsiteY14" fmla="*/ 654874 h 780604"/>
              <a:gd name="connsiteX15" fmla="*/ 662940 w 725805"/>
              <a:gd name="connsiteY15" fmla="*/ 780604 h 780604"/>
              <a:gd name="connsiteX16" fmla="*/ 62865 w 725805"/>
              <a:gd name="connsiteY16" fmla="*/ 780604 h 780604"/>
              <a:gd name="connsiteX17" fmla="*/ 0 w 725805"/>
              <a:gd name="connsiteY17" fmla="*/ 672019 h 780604"/>
              <a:gd name="connsiteX18" fmla="*/ 214313 w 725805"/>
              <a:gd name="connsiteY18" fmla="*/ 229106 h 780604"/>
              <a:gd name="connsiteX19" fmla="*/ 214313 w 725805"/>
              <a:gd name="connsiteY19" fmla="*/ 94804 h 780604"/>
              <a:gd name="connsiteX20" fmla="*/ 176903 w 725805"/>
              <a:gd name="connsiteY20" fmla="*/ 94804 h 78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25805" h="780604">
                <a:moveTo>
                  <a:pt x="302419" y="87660"/>
                </a:moveTo>
                <a:lnTo>
                  <a:pt x="302419" y="249585"/>
                </a:lnTo>
                <a:lnTo>
                  <a:pt x="83344" y="673447"/>
                </a:lnTo>
                <a:lnTo>
                  <a:pt x="104775" y="690116"/>
                </a:lnTo>
                <a:lnTo>
                  <a:pt x="154781" y="692497"/>
                </a:lnTo>
                <a:lnTo>
                  <a:pt x="333375" y="332929"/>
                </a:lnTo>
                <a:lnTo>
                  <a:pt x="461963" y="332929"/>
                </a:lnTo>
                <a:lnTo>
                  <a:pt x="416719" y="247204"/>
                </a:lnTo>
                <a:lnTo>
                  <a:pt x="416719" y="87660"/>
                </a:lnTo>
                <a:close/>
                <a:moveTo>
                  <a:pt x="176903" y="0"/>
                </a:moveTo>
                <a:lnTo>
                  <a:pt x="548902" y="0"/>
                </a:lnTo>
                <a:lnTo>
                  <a:pt x="548902" y="94804"/>
                </a:lnTo>
                <a:lnTo>
                  <a:pt x="502920" y="94804"/>
                </a:lnTo>
                <a:lnTo>
                  <a:pt x="502920" y="211961"/>
                </a:lnTo>
                <a:lnTo>
                  <a:pt x="725805" y="654874"/>
                </a:lnTo>
                <a:lnTo>
                  <a:pt x="662940" y="780604"/>
                </a:lnTo>
                <a:lnTo>
                  <a:pt x="62865" y="780604"/>
                </a:lnTo>
                <a:lnTo>
                  <a:pt x="0" y="672019"/>
                </a:lnTo>
                <a:lnTo>
                  <a:pt x="214313" y="229106"/>
                </a:lnTo>
                <a:lnTo>
                  <a:pt x="214313" y="94804"/>
                </a:lnTo>
                <a:lnTo>
                  <a:pt x="176903" y="94804"/>
                </a:lnTo>
                <a:close/>
              </a:path>
            </a:pathLst>
          </a:cu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6386"/>
            <a:endParaRPr lang="en-US" sz="1766" kern="0">
              <a:solidFill>
                <a:sysClr val="windowText" lastClr="000000"/>
              </a:solidFill>
            </a:endParaRPr>
          </a:p>
        </p:txBody>
      </p:sp>
      <p:grpSp>
        <p:nvGrpSpPr>
          <p:cNvPr id="63" name="Group 62"/>
          <p:cNvGrpSpPr/>
          <p:nvPr/>
        </p:nvGrpSpPr>
        <p:grpSpPr>
          <a:xfrm>
            <a:off x="7768578" y="3760978"/>
            <a:ext cx="394413" cy="406052"/>
            <a:chOff x="2296894" y="-3310276"/>
            <a:chExt cx="484187" cy="498475"/>
          </a:xfrm>
          <a:solidFill>
            <a:schemeClr val="bg2">
              <a:lumMod val="50000"/>
            </a:schemeClr>
          </a:solidFill>
        </p:grpSpPr>
        <p:sp>
          <p:nvSpPr>
            <p:cNvPr id="64" name="Freeform 63"/>
            <p:cNvSpPr>
              <a:spLocks/>
            </p:cNvSpPr>
            <p:nvPr/>
          </p:nvSpPr>
          <p:spPr bwMode="auto">
            <a:xfrm>
              <a:off x="2514382" y="-3142001"/>
              <a:ext cx="82550" cy="65088"/>
            </a:xfrm>
            <a:custGeom>
              <a:avLst/>
              <a:gdLst>
                <a:gd name="T0" fmla="*/ 110 w 110"/>
                <a:gd name="T1" fmla="*/ 76 h 87"/>
                <a:gd name="T2" fmla="*/ 99 w 110"/>
                <a:gd name="T3" fmla="*/ 87 h 87"/>
                <a:gd name="T4" fmla="*/ 11 w 110"/>
                <a:gd name="T5" fmla="*/ 87 h 87"/>
                <a:gd name="T6" fmla="*/ 0 w 110"/>
                <a:gd name="T7" fmla="*/ 76 h 87"/>
                <a:gd name="T8" fmla="*/ 0 w 110"/>
                <a:gd name="T9" fmla="*/ 11 h 87"/>
                <a:gd name="T10" fmla="*/ 11 w 110"/>
                <a:gd name="T11" fmla="*/ 0 h 87"/>
                <a:gd name="T12" fmla="*/ 99 w 110"/>
                <a:gd name="T13" fmla="*/ 0 h 87"/>
                <a:gd name="T14" fmla="*/ 110 w 110"/>
                <a:gd name="T15" fmla="*/ 11 h 87"/>
                <a:gd name="T16" fmla="*/ 110 w 110"/>
                <a:gd name="T17" fmla="*/ 7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87">
                  <a:moveTo>
                    <a:pt x="110" y="76"/>
                  </a:moveTo>
                  <a:cubicBezTo>
                    <a:pt x="110" y="82"/>
                    <a:pt x="105" y="87"/>
                    <a:pt x="99" y="87"/>
                  </a:cubicBezTo>
                  <a:lnTo>
                    <a:pt x="11" y="87"/>
                  </a:lnTo>
                  <a:cubicBezTo>
                    <a:pt x="5" y="87"/>
                    <a:pt x="0" y="82"/>
                    <a:pt x="0" y="76"/>
                  </a:cubicBezTo>
                  <a:lnTo>
                    <a:pt x="0" y="11"/>
                  </a:lnTo>
                  <a:cubicBezTo>
                    <a:pt x="0" y="5"/>
                    <a:pt x="5" y="0"/>
                    <a:pt x="11" y="0"/>
                  </a:cubicBezTo>
                  <a:lnTo>
                    <a:pt x="99" y="0"/>
                  </a:lnTo>
                  <a:cubicBezTo>
                    <a:pt x="105" y="0"/>
                    <a:pt x="110" y="5"/>
                    <a:pt x="110" y="11"/>
                  </a:cubicBezTo>
                  <a:lnTo>
                    <a:pt x="110" y="76"/>
                  </a:lnTo>
                  <a:close/>
                </a:path>
              </a:pathLst>
            </a:custGeom>
            <a:grpFill/>
            <a:ln w="0">
              <a:solidFill>
                <a:schemeClr val="bg2">
                  <a:lumMod val="50000"/>
                </a:schemeClr>
              </a:solidFill>
              <a:prstDash val="solid"/>
              <a:round/>
              <a:headEnd/>
              <a:tailEnd/>
            </a:ln>
          </p:spPr>
          <p:txBody>
            <a:bodyPr vert="horz" wrap="square" lIns="89630" tIns="44815" rIns="89630" bIns="4481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endParaRPr lang="en-US" sz="1766">
                <a:solidFill>
                  <a:prstClr val="black"/>
                </a:solidFill>
              </a:endParaRPr>
            </a:p>
          </p:txBody>
        </p:sp>
        <p:sp>
          <p:nvSpPr>
            <p:cNvPr id="65" name="Freeform 64"/>
            <p:cNvSpPr>
              <a:spLocks/>
            </p:cNvSpPr>
            <p:nvPr/>
          </p:nvSpPr>
          <p:spPr bwMode="auto">
            <a:xfrm>
              <a:off x="2631857" y="-3092789"/>
              <a:ext cx="80962" cy="66675"/>
            </a:xfrm>
            <a:custGeom>
              <a:avLst/>
              <a:gdLst>
                <a:gd name="T0" fmla="*/ 109 w 110"/>
                <a:gd name="T1" fmla="*/ 76 h 88"/>
                <a:gd name="T2" fmla="*/ 97 w 110"/>
                <a:gd name="T3" fmla="*/ 88 h 88"/>
                <a:gd name="T4" fmla="*/ 12 w 110"/>
                <a:gd name="T5" fmla="*/ 88 h 88"/>
                <a:gd name="T6" fmla="*/ 0 w 110"/>
                <a:gd name="T7" fmla="*/ 76 h 88"/>
                <a:gd name="T8" fmla="*/ 0 w 110"/>
                <a:gd name="T9" fmla="*/ 12 h 88"/>
                <a:gd name="T10" fmla="*/ 12 w 110"/>
                <a:gd name="T11" fmla="*/ 0 h 88"/>
                <a:gd name="T12" fmla="*/ 99 w 110"/>
                <a:gd name="T13" fmla="*/ 0 h 88"/>
                <a:gd name="T14" fmla="*/ 110 w 110"/>
                <a:gd name="T15" fmla="*/ 12 h 88"/>
                <a:gd name="T16" fmla="*/ 110 w 110"/>
                <a:gd name="T17" fmla="*/ 76 h 88"/>
                <a:gd name="T18" fmla="*/ 109 w 110"/>
                <a:gd name="T19" fmla="*/ 7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88">
                  <a:moveTo>
                    <a:pt x="109" y="76"/>
                  </a:moveTo>
                  <a:cubicBezTo>
                    <a:pt x="109" y="83"/>
                    <a:pt x="104" y="88"/>
                    <a:pt x="97" y="88"/>
                  </a:cubicBezTo>
                  <a:lnTo>
                    <a:pt x="12" y="88"/>
                  </a:lnTo>
                  <a:cubicBezTo>
                    <a:pt x="5" y="88"/>
                    <a:pt x="0" y="83"/>
                    <a:pt x="0" y="76"/>
                  </a:cubicBezTo>
                  <a:lnTo>
                    <a:pt x="0" y="12"/>
                  </a:lnTo>
                  <a:cubicBezTo>
                    <a:pt x="0" y="5"/>
                    <a:pt x="5" y="0"/>
                    <a:pt x="12" y="0"/>
                  </a:cubicBezTo>
                  <a:lnTo>
                    <a:pt x="99" y="0"/>
                  </a:lnTo>
                  <a:cubicBezTo>
                    <a:pt x="106" y="0"/>
                    <a:pt x="110" y="5"/>
                    <a:pt x="110" y="12"/>
                  </a:cubicBezTo>
                  <a:lnTo>
                    <a:pt x="110" y="76"/>
                  </a:lnTo>
                  <a:lnTo>
                    <a:pt x="109" y="76"/>
                  </a:lnTo>
                  <a:close/>
                </a:path>
              </a:pathLst>
            </a:custGeom>
            <a:grpFill/>
            <a:ln w="0">
              <a:solidFill>
                <a:schemeClr val="bg2">
                  <a:lumMod val="50000"/>
                </a:schemeClr>
              </a:solidFill>
              <a:prstDash val="solid"/>
              <a:round/>
              <a:headEnd/>
              <a:tailEnd/>
            </a:ln>
          </p:spPr>
          <p:txBody>
            <a:bodyPr vert="horz" wrap="square" lIns="89630" tIns="44815" rIns="89630" bIns="4481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endParaRPr lang="en-US" sz="1766">
                <a:solidFill>
                  <a:prstClr val="black"/>
                </a:solidFill>
              </a:endParaRPr>
            </a:p>
          </p:txBody>
        </p:sp>
        <p:sp>
          <p:nvSpPr>
            <p:cNvPr id="66" name="Freeform 65"/>
            <p:cNvSpPr>
              <a:spLocks/>
            </p:cNvSpPr>
            <p:nvPr/>
          </p:nvSpPr>
          <p:spPr bwMode="auto">
            <a:xfrm>
              <a:off x="2514382" y="-3041989"/>
              <a:ext cx="82550" cy="65088"/>
            </a:xfrm>
            <a:custGeom>
              <a:avLst/>
              <a:gdLst>
                <a:gd name="T0" fmla="*/ 110 w 110"/>
                <a:gd name="T1" fmla="*/ 76 h 87"/>
                <a:gd name="T2" fmla="*/ 99 w 110"/>
                <a:gd name="T3" fmla="*/ 87 h 87"/>
                <a:gd name="T4" fmla="*/ 11 w 110"/>
                <a:gd name="T5" fmla="*/ 87 h 87"/>
                <a:gd name="T6" fmla="*/ 0 w 110"/>
                <a:gd name="T7" fmla="*/ 76 h 87"/>
                <a:gd name="T8" fmla="*/ 0 w 110"/>
                <a:gd name="T9" fmla="*/ 12 h 87"/>
                <a:gd name="T10" fmla="*/ 11 w 110"/>
                <a:gd name="T11" fmla="*/ 0 h 87"/>
                <a:gd name="T12" fmla="*/ 99 w 110"/>
                <a:gd name="T13" fmla="*/ 0 h 87"/>
                <a:gd name="T14" fmla="*/ 110 w 110"/>
                <a:gd name="T15" fmla="*/ 12 h 87"/>
                <a:gd name="T16" fmla="*/ 110 w 110"/>
                <a:gd name="T17" fmla="*/ 7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87">
                  <a:moveTo>
                    <a:pt x="110" y="76"/>
                  </a:moveTo>
                  <a:cubicBezTo>
                    <a:pt x="110" y="82"/>
                    <a:pt x="105" y="87"/>
                    <a:pt x="99" y="87"/>
                  </a:cubicBezTo>
                  <a:lnTo>
                    <a:pt x="11" y="87"/>
                  </a:lnTo>
                  <a:cubicBezTo>
                    <a:pt x="5" y="87"/>
                    <a:pt x="0" y="82"/>
                    <a:pt x="0" y="76"/>
                  </a:cubicBezTo>
                  <a:lnTo>
                    <a:pt x="0" y="12"/>
                  </a:lnTo>
                  <a:cubicBezTo>
                    <a:pt x="0" y="5"/>
                    <a:pt x="5" y="0"/>
                    <a:pt x="11" y="0"/>
                  </a:cubicBezTo>
                  <a:lnTo>
                    <a:pt x="99" y="0"/>
                  </a:lnTo>
                  <a:cubicBezTo>
                    <a:pt x="105" y="0"/>
                    <a:pt x="110" y="5"/>
                    <a:pt x="110" y="12"/>
                  </a:cubicBezTo>
                  <a:lnTo>
                    <a:pt x="110" y="76"/>
                  </a:lnTo>
                  <a:close/>
                </a:path>
              </a:pathLst>
            </a:custGeom>
            <a:grpFill/>
            <a:ln w="0">
              <a:solidFill>
                <a:schemeClr val="bg2">
                  <a:lumMod val="50000"/>
                </a:schemeClr>
              </a:solidFill>
              <a:prstDash val="solid"/>
              <a:round/>
              <a:headEnd/>
              <a:tailEnd/>
            </a:ln>
          </p:spPr>
          <p:txBody>
            <a:bodyPr vert="horz" wrap="square" lIns="89630" tIns="44815" rIns="89630" bIns="4481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endParaRPr lang="en-US" sz="1766">
                <a:solidFill>
                  <a:prstClr val="black"/>
                </a:solidFill>
              </a:endParaRPr>
            </a:p>
          </p:txBody>
        </p:sp>
        <p:sp>
          <p:nvSpPr>
            <p:cNvPr id="67" name="Freeform 66"/>
            <p:cNvSpPr>
              <a:spLocks/>
            </p:cNvSpPr>
            <p:nvPr/>
          </p:nvSpPr>
          <p:spPr bwMode="auto">
            <a:xfrm>
              <a:off x="2396907" y="-3194389"/>
              <a:ext cx="84137" cy="66675"/>
            </a:xfrm>
            <a:custGeom>
              <a:avLst/>
              <a:gdLst>
                <a:gd name="T0" fmla="*/ 112 w 112"/>
                <a:gd name="T1" fmla="*/ 79 h 91"/>
                <a:gd name="T2" fmla="*/ 100 w 112"/>
                <a:gd name="T3" fmla="*/ 91 h 91"/>
                <a:gd name="T4" fmla="*/ 11 w 112"/>
                <a:gd name="T5" fmla="*/ 91 h 91"/>
                <a:gd name="T6" fmla="*/ 0 w 112"/>
                <a:gd name="T7" fmla="*/ 79 h 91"/>
                <a:gd name="T8" fmla="*/ 0 w 112"/>
                <a:gd name="T9" fmla="*/ 12 h 91"/>
                <a:gd name="T10" fmla="*/ 11 w 112"/>
                <a:gd name="T11" fmla="*/ 0 h 91"/>
                <a:gd name="T12" fmla="*/ 98 w 112"/>
                <a:gd name="T13" fmla="*/ 0 h 91"/>
                <a:gd name="T14" fmla="*/ 112 w 112"/>
                <a:gd name="T15" fmla="*/ 12 h 91"/>
                <a:gd name="T16" fmla="*/ 112 w 112"/>
                <a:gd name="T17"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91">
                  <a:moveTo>
                    <a:pt x="112" y="79"/>
                  </a:moveTo>
                  <a:cubicBezTo>
                    <a:pt x="112" y="86"/>
                    <a:pt x="107" y="91"/>
                    <a:pt x="100" y="91"/>
                  </a:cubicBezTo>
                  <a:lnTo>
                    <a:pt x="11" y="91"/>
                  </a:lnTo>
                  <a:cubicBezTo>
                    <a:pt x="4" y="91"/>
                    <a:pt x="0" y="86"/>
                    <a:pt x="0" y="79"/>
                  </a:cubicBezTo>
                  <a:lnTo>
                    <a:pt x="0" y="12"/>
                  </a:lnTo>
                  <a:cubicBezTo>
                    <a:pt x="0" y="5"/>
                    <a:pt x="4" y="0"/>
                    <a:pt x="11" y="0"/>
                  </a:cubicBezTo>
                  <a:lnTo>
                    <a:pt x="98" y="0"/>
                  </a:lnTo>
                  <a:cubicBezTo>
                    <a:pt x="107" y="0"/>
                    <a:pt x="112" y="5"/>
                    <a:pt x="112" y="12"/>
                  </a:cubicBezTo>
                  <a:lnTo>
                    <a:pt x="112" y="79"/>
                  </a:lnTo>
                  <a:close/>
                </a:path>
              </a:pathLst>
            </a:custGeom>
            <a:grpFill/>
            <a:ln w="0">
              <a:solidFill>
                <a:schemeClr val="bg2">
                  <a:lumMod val="50000"/>
                </a:schemeClr>
              </a:solidFill>
              <a:prstDash val="solid"/>
              <a:round/>
              <a:headEnd/>
              <a:tailEnd/>
            </a:ln>
          </p:spPr>
          <p:txBody>
            <a:bodyPr vert="horz" wrap="square" lIns="89630" tIns="44815" rIns="89630" bIns="4481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endParaRPr lang="en-US" sz="1766">
                <a:solidFill>
                  <a:prstClr val="black"/>
                </a:solidFill>
              </a:endParaRPr>
            </a:p>
          </p:txBody>
        </p:sp>
        <p:sp>
          <p:nvSpPr>
            <p:cNvPr id="68" name="Freeform 67"/>
            <p:cNvSpPr>
              <a:spLocks/>
            </p:cNvSpPr>
            <p:nvPr/>
          </p:nvSpPr>
          <p:spPr bwMode="auto">
            <a:xfrm>
              <a:off x="2296894" y="-3310276"/>
              <a:ext cx="482600" cy="117475"/>
            </a:xfrm>
            <a:custGeom>
              <a:avLst/>
              <a:gdLst>
                <a:gd name="T0" fmla="*/ 640 w 651"/>
                <a:gd name="T1" fmla="*/ 0 h 157"/>
                <a:gd name="T2" fmla="*/ 12 w 651"/>
                <a:gd name="T3" fmla="*/ 0 h 157"/>
                <a:gd name="T4" fmla="*/ 0 w 651"/>
                <a:gd name="T5" fmla="*/ 12 h 157"/>
                <a:gd name="T6" fmla="*/ 0 w 651"/>
                <a:gd name="T7" fmla="*/ 145 h 157"/>
                <a:gd name="T8" fmla="*/ 12 w 651"/>
                <a:gd name="T9" fmla="*/ 157 h 157"/>
                <a:gd name="T10" fmla="*/ 79 w 651"/>
                <a:gd name="T11" fmla="*/ 157 h 157"/>
                <a:gd name="T12" fmla="*/ 91 w 651"/>
                <a:gd name="T13" fmla="*/ 145 h 157"/>
                <a:gd name="T14" fmla="*/ 91 w 651"/>
                <a:gd name="T15" fmla="*/ 89 h 157"/>
                <a:gd name="T16" fmla="*/ 561 w 651"/>
                <a:gd name="T17" fmla="*/ 89 h 157"/>
                <a:gd name="T18" fmla="*/ 561 w 651"/>
                <a:gd name="T19" fmla="*/ 145 h 157"/>
                <a:gd name="T20" fmla="*/ 574 w 651"/>
                <a:gd name="T21" fmla="*/ 157 h 157"/>
                <a:gd name="T22" fmla="*/ 638 w 651"/>
                <a:gd name="T23" fmla="*/ 157 h 157"/>
                <a:gd name="T24" fmla="*/ 650 w 651"/>
                <a:gd name="T25" fmla="*/ 145 h 157"/>
                <a:gd name="T26" fmla="*/ 650 w 651"/>
                <a:gd name="T27" fmla="*/ 12 h 157"/>
                <a:gd name="T28" fmla="*/ 640 w 651"/>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1" h="157">
                  <a:moveTo>
                    <a:pt x="640" y="0"/>
                  </a:moveTo>
                  <a:lnTo>
                    <a:pt x="12" y="0"/>
                  </a:lnTo>
                  <a:cubicBezTo>
                    <a:pt x="5" y="0"/>
                    <a:pt x="0" y="5"/>
                    <a:pt x="0" y="12"/>
                  </a:cubicBezTo>
                  <a:lnTo>
                    <a:pt x="0" y="145"/>
                  </a:lnTo>
                  <a:cubicBezTo>
                    <a:pt x="0" y="152"/>
                    <a:pt x="5" y="157"/>
                    <a:pt x="12" y="157"/>
                  </a:cubicBezTo>
                  <a:lnTo>
                    <a:pt x="79" y="157"/>
                  </a:lnTo>
                  <a:cubicBezTo>
                    <a:pt x="86" y="157"/>
                    <a:pt x="91" y="152"/>
                    <a:pt x="91" y="145"/>
                  </a:cubicBezTo>
                  <a:lnTo>
                    <a:pt x="91" y="89"/>
                  </a:lnTo>
                  <a:lnTo>
                    <a:pt x="561" y="89"/>
                  </a:lnTo>
                  <a:lnTo>
                    <a:pt x="561" y="145"/>
                  </a:lnTo>
                  <a:cubicBezTo>
                    <a:pt x="561" y="152"/>
                    <a:pt x="566" y="157"/>
                    <a:pt x="574" y="157"/>
                  </a:cubicBezTo>
                  <a:lnTo>
                    <a:pt x="638" y="157"/>
                  </a:lnTo>
                  <a:cubicBezTo>
                    <a:pt x="645" y="157"/>
                    <a:pt x="650" y="152"/>
                    <a:pt x="650" y="145"/>
                  </a:cubicBezTo>
                  <a:lnTo>
                    <a:pt x="650" y="12"/>
                  </a:lnTo>
                  <a:cubicBezTo>
                    <a:pt x="651" y="5"/>
                    <a:pt x="647" y="0"/>
                    <a:pt x="640" y="0"/>
                  </a:cubicBezTo>
                  <a:close/>
                </a:path>
              </a:pathLst>
            </a:custGeom>
            <a:grpFill/>
            <a:ln w="0">
              <a:solidFill>
                <a:schemeClr val="bg2">
                  <a:lumMod val="50000"/>
                </a:schemeClr>
              </a:solidFill>
              <a:prstDash val="solid"/>
              <a:round/>
              <a:headEnd/>
              <a:tailEnd/>
            </a:ln>
          </p:spPr>
          <p:txBody>
            <a:bodyPr vert="horz" wrap="square" lIns="89630" tIns="44815" rIns="89630" bIns="4481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endParaRPr lang="en-US" sz="1766">
                <a:solidFill>
                  <a:prstClr val="black"/>
                </a:solidFill>
              </a:endParaRPr>
            </a:p>
          </p:txBody>
        </p:sp>
        <p:sp>
          <p:nvSpPr>
            <p:cNvPr id="69" name="Freeform 68"/>
            <p:cNvSpPr>
              <a:spLocks/>
            </p:cNvSpPr>
            <p:nvPr/>
          </p:nvSpPr>
          <p:spPr bwMode="auto">
            <a:xfrm>
              <a:off x="2300069" y="-2927689"/>
              <a:ext cx="481012" cy="115888"/>
            </a:xfrm>
            <a:custGeom>
              <a:avLst/>
              <a:gdLst>
                <a:gd name="T0" fmla="*/ 636 w 649"/>
                <a:gd name="T1" fmla="*/ 2 h 157"/>
                <a:gd name="T2" fmla="*/ 572 w 649"/>
                <a:gd name="T3" fmla="*/ 2 h 157"/>
                <a:gd name="T4" fmla="*/ 560 w 649"/>
                <a:gd name="T5" fmla="*/ 14 h 157"/>
                <a:gd name="T6" fmla="*/ 560 w 649"/>
                <a:gd name="T7" fmla="*/ 68 h 157"/>
                <a:gd name="T8" fmla="*/ 89 w 649"/>
                <a:gd name="T9" fmla="*/ 68 h 157"/>
                <a:gd name="T10" fmla="*/ 89 w 649"/>
                <a:gd name="T11" fmla="*/ 12 h 157"/>
                <a:gd name="T12" fmla="*/ 75 w 649"/>
                <a:gd name="T13" fmla="*/ 0 h 157"/>
                <a:gd name="T14" fmla="*/ 11 w 649"/>
                <a:gd name="T15" fmla="*/ 0 h 157"/>
                <a:gd name="T16" fmla="*/ 0 w 649"/>
                <a:gd name="T17" fmla="*/ 14 h 157"/>
                <a:gd name="T18" fmla="*/ 0 w 649"/>
                <a:gd name="T19" fmla="*/ 145 h 157"/>
                <a:gd name="T20" fmla="*/ 11 w 649"/>
                <a:gd name="T21" fmla="*/ 157 h 157"/>
                <a:gd name="T22" fmla="*/ 638 w 649"/>
                <a:gd name="T23" fmla="*/ 157 h 157"/>
                <a:gd name="T24" fmla="*/ 649 w 649"/>
                <a:gd name="T25" fmla="*/ 145 h 157"/>
                <a:gd name="T26" fmla="*/ 649 w 649"/>
                <a:gd name="T27" fmla="*/ 14 h 157"/>
                <a:gd name="T28" fmla="*/ 636 w 649"/>
                <a:gd name="T29" fmla="*/ 2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9" h="157">
                  <a:moveTo>
                    <a:pt x="636" y="2"/>
                  </a:moveTo>
                  <a:lnTo>
                    <a:pt x="572" y="2"/>
                  </a:lnTo>
                  <a:cubicBezTo>
                    <a:pt x="565" y="2"/>
                    <a:pt x="560" y="7"/>
                    <a:pt x="560" y="14"/>
                  </a:cubicBezTo>
                  <a:lnTo>
                    <a:pt x="560" y="68"/>
                  </a:lnTo>
                  <a:lnTo>
                    <a:pt x="89" y="68"/>
                  </a:lnTo>
                  <a:lnTo>
                    <a:pt x="89" y="12"/>
                  </a:lnTo>
                  <a:cubicBezTo>
                    <a:pt x="89" y="5"/>
                    <a:pt x="84" y="0"/>
                    <a:pt x="75" y="0"/>
                  </a:cubicBezTo>
                  <a:lnTo>
                    <a:pt x="11" y="0"/>
                  </a:lnTo>
                  <a:cubicBezTo>
                    <a:pt x="5" y="0"/>
                    <a:pt x="0" y="5"/>
                    <a:pt x="0" y="14"/>
                  </a:cubicBezTo>
                  <a:lnTo>
                    <a:pt x="0" y="145"/>
                  </a:lnTo>
                  <a:cubicBezTo>
                    <a:pt x="0" y="152"/>
                    <a:pt x="5" y="157"/>
                    <a:pt x="11" y="157"/>
                  </a:cubicBezTo>
                  <a:lnTo>
                    <a:pt x="638" y="157"/>
                  </a:lnTo>
                  <a:cubicBezTo>
                    <a:pt x="644" y="157"/>
                    <a:pt x="649" y="152"/>
                    <a:pt x="649" y="145"/>
                  </a:cubicBezTo>
                  <a:lnTo>
                    <a:pt x="649" y="14"/>
                  </a:lnTo>
                  <a:cubicBezTo>
                    <a:pt x="647" y="7"/>
                    <a:pt x="643" y="2"/>
                    <a:pt x="636" y="2"/>
                  </a:cubicBezTo>
                  <a:close/>
                </a:path>
              </a:pathLst>
            </a:custGeom>
            <a:grpFill/>
            <a:ln w="0">
              <a:solidFill>
                <a:schemeClr val="bg2">
                  <a:lumMod val="50000"/>
                </a:schemeClr>
              </a:solidFill>
              <a:prstDash val="solid"/>
              <a:round/>
              <a:headEnd/>
              <a:tailEnd/>
            </a:ln>
          </p:spPr>
          <p:txBody>
            <a:bodyPr vert="horz" wrap="square" lIns="89630" tIns="44815" rIns="89630" bIns="4481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endParaRPr lang="en-US" sz="1766">
                <a:solidFill>
                  <a:prstClr val="black"/>
                </a:solidFill>
              </a:endParaRPr>
            </a:p>
          </p:txBody>
        </p:sp>
        <p:sp>
          <p:nvSpPr>
            <p:cNvPr id="70" name="Freeform 69"/>
            <p:cNvSpPr>
              <a:spLocks/>
            </p:cNvSpPr>
            <p:nvPr/>
          </p:nvSpPr>
          <p:spPr bwMode="auto">
            <a:xfrm>
              <a:off x="2398494" y="-3092789"/>
              <a:ext cx="82550" cy="65088"/>
            </a:xfrm>
            <a:custGeom>
              <a:avLst/>
              <a:gdLst>
                <a:gd name="T0" fmla="*/ 111 w 111"/>
                <a:gd name="T1" fmla="*/ 76 h 87"/>
                <a:gd name="T2" fmla="*/ 99 w 111"/>
                <a:gd name="T3" fmla="*/ 87 h 87"/>
                <a:gd name="T4" fmla="*/ 12 w 111"/>
                <a:gd name="T5" fmla="*/ 87 h 87"/>
                <a:gd name="T6" fmla="*/ 0 w 111"/>
                <a:gd name="T7" fmla="*/ 76 h 87"/>
                <a:gd name="T8" fmla="*/ 0 w 111"/>
                <a:gd name="T9" fmla="*/ 11 h 87"/>
                <a:gd name="T10" fmla="*/ 12 w 111"/>
                <a:gd name="T11" fmla="*/ 0 h 87"/>
                <a:gd name="T12" fmla="*/ 99 w 111"/>
                <a:gd name="T13" fmla="*/ 0 h 87"/>
                <a:gd name="T14" fmla="*/ 111 w 111"/>
                <a:gd name="T15" fmla="*/ 11 h 87"/>
                <a:gd name="T16" fmla="*/ 111 w 111"/>
                <a:gd name="T17" fmla="*/ 7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87">
                  <a:moveTo>
                    <a:pt x="111" y="76"/>
                  </a:moveTo>
                  <a:cubicBezTo>
                    <a:pt x="111" y="82"/>
                    <a:pt x="106" y="87"/>
                    <a:pt x="99" y="87"/>
                  </a:cubicBezTo>
                  <a:lnTo>
                    <a:pt x="12" y="87"/>
                  </a:lnTo>
                  <a:cubicBezTo>
                    <a:pt x="5" y="87"/>
                    <a:pt x="0" y="82"/>
                    <a:pt x="0" y="76"/>
                  </a:cubicBezTo>
                  <a:lnTo>
                    <a:pt x="0" y="11"/>
                  </a:lnTo>
                  <a:cubicBezTo>
                    <a:pt x="0" y="5"/>
                    <a:pt x="5" y="0"/>
                    <a:pt x="12" y="0"/>
                  </a:cubicBezTo>
                  <a:lnTo>
                    <a:pt x="99" y="0"/>
                  </a:lnTo>
                  <a:cubicBezTo>
                    <a:pt x="106" y="0"/>
                    <a:pt x="111" y="5"/>
                    <a:pt x="111" y="11"/>
                  </a:cubicBezTo>
                  <a:lnTo>
                    <a:pt x="111" y="76"/>
                  </a:lnTo>
                  <a:close/>
                </a:path>
              </a:pathLst>
            </a:custGeom>
            <a:grpFill/>
            <a:ln w="0">
              <a:solidFill>
                <a:schemeClr val="bg2">
                  <a:lumMod val="50000"/>
                </a:schemeClr>
              </a:solidFill>
              <a:prstDash val="solid"/>
              <a:round/>
              <a:headEnd/>
              <a:tailEnd/>
            </a:ln>
          </p:spPr>
          <p:txBody>
            <a:bodyPr vert="horz" wrap="square" lIns="89630" tIns="44815" rIns="89630" bIns="4481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endParaRPr lang="en-US" sz="1766">
                <a:solidFill>
                  <a:prstClr val="black"/>
                </a:solidFill>
              </a:endParaRPr>
            </a:p>
          </p:txBody>
        </p:sp>
        <p:sp>
          <p:nvSpPr>
            <p:cNvPr id="71" name="Freeform 70"/>
            <p:cNvSpPr>
              <a:spLocks/>
            </p:cNvSpPr>
            <p:nvPr/>
          </p:nvSpPr>
          <p:spPr bwMode="auto">
            <a:xfrm>
              <a:off x="2396907" y="-2992776"/>
              <a:ext cx="82550" cy="65088"/>
            </a:xfrm>
            <a:custGeom>
              <a:avLst/>
              <a:gdLst>
                <a:gd name="T0" fmla="*/ 110 w 110"/>
                <a:gd name="T1" fmla="*/ 76 h 87"/>
                <a:gd name="T2" fmla="*/ 98 w 110"/>
                <a:gd name="T3" fmla="*/ 87 h 87"/>
                <a:gd name="T4" fmla="*/ 11 w 110"/>
                <a:gd name="T5" fmla="*/ 87 h 87"/>
                <a:gd name="T6" fmla="*/ 0 w 110"/>
                <a:gd name="T7" fmla="*/ 76 h 87"/>
                <a:gd name="T8" fmla="*/ 0 w 110"/>
                <a:gd name="T9" fmla="*/ 12 h 87"/>
                <a:gd name="T10" fmla="*/ 11 w 110"/>
                <a:gd name="T11" fmla="*/ 0 h 87"/>
                <a:gd name="T12" fmla="*/ 98 w 110"/>
                <a:gd name="T13" fmla="*/ 0 h 87"/>
                <a:gd name="T14" fmla="*/ 110 w 110"/>
                <a:gd name="T15" fmla="*/ 12 h 87"/>
                <a:gd name="T16" fmla="*/ 110 w 110"/>
                <a:gd name="T17" fmla="*/ 7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87">
                  <a:moveTo>
                    <a:pt x="110" y="76"/>
                  </a:moveTo>
                  <a:cubicBezTo>
                    <a:pt x="110" y="82"/>
                    <a:pt x="105" y="87"/>
                    <a:pt x="98" y="87"/>
                  </a:cubicBezTo>
                  <a:lnTo>
                    <a:pt x="11" y="87"/>
                  </a:lnTo>
                  <a:cubicBezTo>
                    <a:pt x="4" y="87"/>
                    <a:pt x="0" y="82"/>
                    <a:pt x="0" y="76"/>
                  </a:cubicBezTo>
                  <a:lnTo>
                    <a:pt x="0" y="12"/>
                  </a:lnTo>
                  <a:cubicBezTo>
                    <a:pt x="0" y="5"/>
                    <a:pt x="4" y="0"/>
                    <a:pt x="11" y="0"/>
                  </a:cubicBezTo>
                  <a:lnTo>
                    <a:pt x="98" y="0"/>
                  </a:lnTo>
                  <a:cubicBezTo>
                    <a:pt x="105" y="0"/>
                    <a:pt x="110" y="5"/>
                    <a:pt x="110" y="12"/>
                  </a:cubicBezTo>
                  <a:lnTo>
                    <a:pt x="110" y="76"/>
                  </a:lnTo>
                  <a:close/>
                </a:path>
              </a:pathLst>
            </a:custGeom>
            <a:grpFill/>
            <a:ln w="0">
              <a:solidFill>
                <a:schemeClr val="bg2">
                  <a:lumMod val="50000"/>
                </a:schemeClr>
              </a:solidFill>
              <a:prstDash val="solid"/>
              <a:round/>
              <a:headEnd/>
              <a:tailEnd/>
            </a:ln>
          </p:spPr>
          <p:txBody>
            <a:bodyPr vert="horz" wrap="square" lIns="89630" tIns="44815" rIns="89630" bIns="4481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endParaRPr lang="en-US" sz="1766">
                <a:solidFill>
                  <a:prstClr val="black"/>
                </a:solidFill>
              </a:endParaRPr>
            </a:p>
          </p:txBody>
        </p:sp>
      </p:grpSp>
      <p:grpSp>
        <p:nvGrpSpPr>
          <p:cNvPr id="72" name="Group 71"/>
          <p:cNvGrpSpPr/>
          <p:nvPr/>
        </p:nvGrpSpPr>
        <p:grpSpPr>
          <a:xfrm>
            <a:off x="7477340" y="3025171"/>
            <a:ext cx="444582" cy="394567"/>
            <a:chOff x="3314482" y="-4918414"/>
            <a:chExt cx="508000" cy="450850"/>
          </a:xfrm>
          <a:solidFill>
            <a:schemeClr val="bg2">
              <a:lumMod val="50000"/>
            </a:schemeClr>
          </a:solidFill>
        </p:grpSpPr>
        <p:sp>
          <p:nvSpPr>
            <p:cNvPr id="73" name="Freeform 72"/>
            <p:cNvSpPr>
              <a:spLocks noEditPoints="1"/>
            </p:cNvSpPr>
            <p:nvPr/>
          </p:nvSpPr>
          <p:spPr bwMode="auto">
            <a:xfrm>
              <a:off x="3314482" y="-4918414"/>
              <a:ext cx="508000" cy="450850"/>
            </a:xfrm>
            <a:custGeom>
              <a:avLst/>
              <a:gdLst>
                <a:gd name="T0" fmla="*/ 502 w 684"/>
                <a:gd name="T1" fmla="*/ 511 h 605"/>
                <a:gd name="T2" fmla="*/ 342 w 684"/>
                <a:gd name="T3" fmla="*/ 566 h 605"/>
                <a:gd name="T4" fmla="*/ 133 w 684"/>
                <a:gd name="T5" fmla="*/ 462 h 605"/>
                <a:gd name="T6" fmla="*/ 182 w 684"/>
                <a:gd name="T7" fmla="*/ 93 h 605"/>
                <a:gd name="T8" fmla="*/ 342 w 684"/>
                <a:gd name="T9" fmla="*/ 39 h 605"/>
                <a:gd name="T10" fmla="*/ 551 w 684"/>
                <a:gd name="T11" fmla="*/ 142 h 605"/>
                <a:gd name="T12" fmla="*/ 502 w 684"/>
                <a:gd name="T13" fmla="*/ 511 h 605"/>
                <a:gd name="T14" fmla="*/ 582 w 684"/>
                <a:gd name="T15" fmla="*/ 118 h 605"/>
                <a:gd name="T16" fmla="*/ 342 w 684"/>
                <a:gd name="T17" fmla="*/ 0 h 605"/>
                <a:gd name="T18" fmla="*/ 158 w 684"/>
                <a:gd name="T19" fmla="*/ 62 h 605"/>
                <a:gd name="T20" fmla="*/ 102 w 684"/>
                <a:gd name="T21" fmla="*/ 486 h 605"/>
                <a:gd name="T22" fmla="*/ 342 w 684"/>
                <a:gd name="T23" fmla="*/ 605 h 605"/>
                <a:gd name="T24" fmla="*/ 526 w 684"/>
                <a:gd name="T25" fmla="*/ 543 h 605"/>
                <a:gd name="T26" fmla="*/ 582 w 684"/>
                <a:gd name="T27" fmla="*/ 118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4" h="605">
                  <a:moveTo>
                    <a:pt x="502" y="511"/>
                  </a:moveTo>
                  <a:cubicBezTo>
                    <a:pt x="454" y="548"/>
                    <a:pt x="398" y="566"/>
                    <a:pt x="342" y="566"/>
                  </a:cubicBezTo>
                  <a:cubicBezTo>
                    <a:pt x="263" y="566"/>
                    <a:pt x="185" y="530"/>
                    <a:pt x="133" y="462"/>
                  </a:cubicBezTo>
                  <a:cubicBezTo>
                    <a:pt x="44" y="347"/>
                    <a:pt x="66" y="182"/>
                    <a:pt x="182" y="93"/>
                  </a:cubicBezTo>
                  <a:cubicBezTo>
                    <a:pt x="230" y="57"/>
                    <a:pt x="286" y="39"/>
                    <a:pt x="342" y="39"/>
                  </a:cubicBezTo>
                  <a:cubicBezTo>
                    <a:pt x="421" y="39"/>
                    <a:pt x="499" y="75"/>
                    <a:pt x="551" y="142"/>
                  </a:cubicBezTo>
                  <a:cubicBezTo>
                    <a:pt x="639" y="258"/>
                    <a:pt x="617" y="423"/>
                    <a:pt x="502" y="511"/>
                  </a:cubicBezTo>
                  <a:close/>
                  <a:moveTo>
                    <a:pt x="582" y="118"/>
                  </a:moveTo>
                  <a:cubicBezTo>
                    <a:pt x="523" y="40"/>
                    <a:pt x="433" y="0"/>
                    <a:pt x="342" y="0"/>
                  </a:cubicBezTo>
                  <a:cubicBezTo>
                    <a:pt x="278" y="0"/>
                    <a:pt x="213" y="20"/>
                    <a:pt x="158" y="62"/>
                  </a:cubicBezTo>
                  <a:cubicBezTo>
                    <a:pt x="25" y="164"/>
                    <a:pt x="0" y="354"/>
                    <a:pt x="102" y="486"/>
                  </a:cubicBezTo>
                  <a:cubicBezTo>
                    <a:pt x="161" y="564"/>
                    <a:pt x="251" y="605"/>
                    <a:pt x="342" y="605"/>
                  </a:cubicBezTo>
                  <a:cubicBezTo>
                    <a:pt x="406" y="605"/>
                    <a:pt x="471" y="585"/>
                    <a:pt x="526" y="543"/>
                  </a:cubicBezTo>
                  <a:cubicBezTo>
                    <a:pt x="658" y="441"/>
                    <a:pt x="684" y="251"/>
                    <a:pt x="582" y="118"/>
                  </a:cubicBezTo>
                  <a:close/>
                </a:path>
              </a:pathLst>
            </a:custGeom>
            <a:grpFill/>
            <a:ln w="0">
              <a:solidFill>
                <a:schemeClr val="bg2">
                  <a:lumMod val="50000"/>
                </a:schemeClr>
              </a:solidFill>
              <a:prstDash val="solid"/>
              <a:round/>
              <a:headEnd/>
              <a:tailEnd/>
            </a:ln>
          </p:spPr>
          <p:txBody>
            <a:bodyPr vert="horz" wrap="square" lIns="89630" tIns="44815" rIns="89630" bIns="4481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endParaRPr lang="en-US" sz="1766">
                <a:solidFill>
                  <a:prstClr val="black"/>
                </a:solidFill>
              </a:endParaRPr>
            </a:p>
          </p:txBody>
        </p:sp>
        <p:grpSp>
          <p:nvGrpSpPr>
            <p:cNvPr id="74" name="Group 73"/>
            <p:cNvGrpSpPr/>
            <p:nvPr/>
          </p:nvGrpSpPr>
          <p:grpSpPr>
            <a:xfrm>
              <a:off x="3395444" y="-4880314"/>
              <a:ext cx="363537" cy="342900"/>
              <a:chOff x="3395444" y="-4880314"/>
              <a:chExt cx="363537" cy="342900"/>
            </a:xfrm>
            <a:grpFill/>
          </p:grpSpPr>
          <p:sp>
            <p:nvSpPr>
              <p:cNvPr id="75" name="Freeform 74"/>
              <p:cNvSpPr>
                <a:spLocks/>
              </p:cNvSpPr>
              <p:nvPr/>
            </p:nvSpPr>
            <p:spPr bwMode="auto">
              <a:xfrm>
                <a:off x="3408144" y="-4689814"/>
                <a:ext cx="58737" cy="149225"/>
              </a:xfrm>
              <a:custGeom>
                <a:avLst/>
                <a:gdLst>
                  <a:gd name="T0" fmla="*/ 79 w 79"/>
                  <a:gd name="T1" fmla="*/ 50 h 200"/>
                  <a:gd name="T2" fmla="*/ 36 w 79"/>
                  <a:gd name="T3" fmla="*/ 0 h 200"/>
                  <a:gd name="T4" fmla="*/ 0 w 79"/>
                  <a:gd name="T5" fmla="*/ 147 h 200"/>
                  <a:gd name="T6" fmla="*/ 5 w 79"/>
                  <a:gd name="T7" fmla="*/ 157 h 200"/>
                  <a:gd name="T8" fmla="*/ 49 w 79"/>
                  <a:gd name="T9" fmla="*/ 200 h 200"/>
                  <a:gd name="T10" fmla="*/ 79 w 79"/>
                  <a:gd name="T11" fmla="*/ 50 h 200"/>
                </a:gdLst>
                <a:ahLst/>
                <a:cxnLst>
                  <a:cxn ang="0">
                    <a:pos x="T0" y="T1"/>
                  </a:cxn>
                  <a:cxn ang="0">
                    <a:pos x="T2" y="T3"/>
                  </a:cxn>
                  <a:cxn ang="0">
                    <a:pos x="T4" y="T5"/>
                  </a:cxn>
                  <a:cxn ang="0">
                    <a:pos x="T6" y="T7"/>
                  </a:cxn>
                  <a:cxn ang="0">
                    <a:pos x="T8" y="T9"/>
                  </a:cxn>
                  <a:cxn ang="0">
                    <a:pos x="T10" y="T11"/>
                  </a:cxn>
                </a:cxnLst>
                <a:rect l="0" t="0" r="r" b="b"/>
                <a:pathLst>
                  <a:path w="79" h="200">
                    <a:moveTo>
                      <a:pt x="79" y="50"/>
                    </a:moveTo>
                    <a:cubicBezTo>
                      <a:pt x="62" y="33"/>
                      <a:pt x="48" y="16"/>
                      <a:pt x="36" y="0"/>
                    </a:cubicBezTo>
                    <a:cubicBezTo>
                      <a:pt x="11" y="52"/>
                      <a:pt x="2" y="105"/>
                      <a:pt x="0" y="147"/>
                    </a:cubicBezTo>
                    <a:cubicBezTo>
                      <a:pt x="2" y="150"/>
                      <a:pt x="2" y="153"/>
                      <a:pt x="5" y="157"/>
                    </a:cubicBezTo>
                    <a:cubicBezTo>
                      <a:pt x="18" y="173"/>
                      <a:pt x="33" y="188"/>
                      <a:pt x="49" y="200"/>
                    </a:cubicBezTo>
                    <a:cubicBezTo>
                      <a:pt x="46" y="166"/>
                      <a:pt x="50" y="109"/>
                      <a:pt x="79" y="50"/>
                    </a:cubicBezTo>
                  </a:path>
                </a:pathLst>
              </a:custGeom>
              <a:grpFill/>
              <a:ln w="0">
                <a:solidFill>
                  <a:schemeClr val="bg2">
                    <a:lumMod val="50000"/>
                  </a:schemeClr>
                </a:solidFill>
                <a:prstDash val="solid"/>
                <a:round/>
                <a:headEnd/>
                <a:tailEnd/>
              </a:ln>
            </p:spPr>
            <p:txBody>
              <a:bodyPr vert="horz" wrap="square" lIns="89630" tIns="44815" rIns="89630" bIns="4481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endParaRPr lang="en-US" sz="1766">
                  <a:solidFill>
                    <a:prstClr val="black"/>
                  </a:solidFill>
                </a:endParaRPr>
              </a:p>
            </p:txBody>
          </p:sp>
          <p:sp>
            <p:nvSpPr>
              <p:cNvPr id="76" name="Freeform 75"/>
              <p:cNvSpPr>
                <a:spLocks/>
              </p:cNvSpPr>
              <p:nvPr/>
            </p:nvSpPr>
            <p:spPr bwMode="auto">
              <a:xfrm>
                <a:off x="3454182" y="-4802526"/>
                <a:ext cx="119062" cy="119063"/>
              </a:xfrm>
              <a:custGeom>
                <a:avLst/>
                <a:gdLst>
                  <a:gd name="T0" fmla="*/ 109 w 159"/>
                  <a:gd name="T1" fmla="*/ 0 h 160"/>
                  <a:gd name="T2" fmla="*/ 36 w 159"/>
                  <a:gd name="T3" fmla="*/ 63 h 160"/>
                  <a:gd name="T4" fmla="*/ 0 w 159"/>
                  <a:gd name="T5" fmla="*/ 107 h 160"/>
                  <a:gd name="T6" fmla="*/ 42 w 159"/>
                  <a:gd name="T7" fmla="*/ 160 h 160"/>
                  <a:gd name="T8" fmla="*/ 90 w 159"/>
                  <a:gd name="T9" fmla="*/ 105 h 160"/>
                  <a:gd name="T10" fmla="*/ 159 w 159"/>
                  <a:gd name="T11" fmla="*/ 49 h 160"/>
                  <a:gd name="T12" fmla="*/ 109 w 159"/>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159" h="160">
                    <a:moveTo>
                      <a:pt x="109" y="0"/>
                    </a:moveTo>
                    <a:cubicBezTo>
                      <a:pt x="85" y="16"/>
                      <a:pt x="60" y="37"/>
                      <a:pt x="36" y="63"/>
                    </a:cubicBezTo>
                    <a:cubicBezTo>
                      <a:pt x="22" y="77"/>
                      <a:pt x="11" y="92"/>
                      <a:pt x="0" y="107"/>
                    </a:cubicBezTo>
                    <a:cubicBezTo>
                      <a:pt x="11" y="124"/>
                      <a:pt x="25" y="141"/>
                      <a:pt x="42" y="160"/>
                    </a:cubicBezTo>
                    <a:cubicBezTo>
                      <a:pt x="55" y="141"/>
                      <a:pt x="71" y="123"/>
                      <a:pt x="90" y="105"/>
                    </a:cubicBezTo>
                    <a:cubicBezTo>
                      <a:pt x="115" y="82"/>
                      <a:pt x="137" y="64"/>
                      <a:pt x="159" y="49"/>
                    </a:cubicBezTo>
                    <a:cubicBezTo>
                      <a:pt x="141" y="33"/>
                      <a:pt x="124" y="17"/>
                      <a:pt x="109" y="0"/>
                    </a:cubicBezTo>
                  </a:path>
                </a:pathLst>
              </a:custGeom>
              <a:grpFill/>
              <a:ln w="0">
                <a:solidFill>
                  <a:schemeClr val="bg2">
                    <a:lumMod val="50000"/>
                  </a:schemeClr>
                </a:solidFill>
                <a:prstDash val="solid"/>
                <a:round/>
                <a:headEnd/>
                <a:tailEnd/>
              </a:ln>
            </p:spPr>
            <p:txBody>
              <a:bodyPr vert="horz" wrap="square" lIns="89630" tIns="44815" rIns="89630" bIns="4481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endParaRPr lang="en-US" sz="1766">
                  <a:solidFill>
                    <a:prstClr val="black"/>
                  </a:solidFill>
                </a:endParaRPr>
              </a:p>
            </p:txBody>
          </p:sp>
          <p:sp>
            <p:nvSpPr>
              <p:cNvPr id="77" name="Freeform 76"/>
              <p:cNvSpPr>
                <a:spLocks/>
              </p:cNvSpPr>
              <p:nvPr/>
            </p:nvSpPr>
            <p:spPr bwMode="auto">
              <a:xfrm>
                <a:off x="3562132" y="-4848564"/>
                <a:ext cx="158750" cy="66675"/>
              </a:xfrm>
              <a:custGeom>
                <a:avLst/>
                <a:gdLst>
                  <a:gd name="T0" fmla="*/ 214 w 214"/>
                  <a:gd name="T1" fmla="*/ 46 h 90"/>
                  <a:gd name="T2" fmla="*/ 176 w 214"/>
                  <a:gd name="T3" fmla="*/ 7 h 90"/>
                  <a:gd name="T4" fmla="*/ 0 w 214"/>
                  <a:gd name="T5" fmla="*/ 39 h 90"/>
                  <a:gd name="T6" fmla="*/ 49 w 214"/>
                  <a:gd name="T7" fmla="*/ 90 h 90"/>
                  <a:gd name="T8" fmla="*/ 214 w 214"/>
                  <a:gd name="T9" fmla="*/ 46 h 90"/>
                </a:gdLst>
                <a:ahLst/>
                <a:cxnLst>
                  <a:cxn ang="0">
                    <a:pos x="T0" y="T1"/>
                  </a:cxn>
                  <a:cxn ang="0">
                    <a:pos x="T2" y="T3"/>
                  </a:cxn>
                  <a:cxn ang="0">
                    <a:pos x="T4" y="T5"/>
                  </a:cxn>
                  <a:cxn ang="0">
                    <a:pos x="T6" y="T7"/>
                  </a:cxn>
                  <a:cxn ang="0">
                    <a:pos x="T8" y="T9"/>
                  </a:cxn>
                </a:cxnLst>
                <a:rect l="0" t="0" r="r" b="b"/>
                <a:pathLst>
                  <a:path w="214" h="90">
                    <a:moveTo>
                      <a:pt x="214" y="46"/>
                    </a:moveTo>
                    <a:cubicBezTo>
                      <a:pt x="203" y="31"/>
                      <a:pt x="190" y="18"/>
                      <a:pt x="176" y="7"/>
                    </a:cubicBezTo>
                    <a:cubicBezTo>
                      <a:pt x="136" y="0"/>
                      <a:pt x="72" y="1"/>
                      <a:pt x="0" y="39"/>
                    </a:cubicBezTo>
                    <a:cubicBezTo>
                      <a:pt x="17" y="57"/>
                      <a:pt x="33" y="74"/>
                      <a:pt x="49" y="90"/>
                    </a:cubicBezTo>
                    <a:cubicBezTo>
                      <a:pt x="146" y="38"/>
                      <a:pt x="214" y="46"/>
                      <a:pt x="214" y="46"/>
                    </a:cubicBezTo>
                  </a:path>
                </a:pathLst>
              </a:custGeom>
              <a:grpFill/>
              <a:ln w="0">
                <a:solidFill>
                  <a:schemeClr val="bg2">
                    <a:lumMod val="50000"/>
                  </a:schemeClr>
                </a:solidFill>
                <a:prstDash val="solid"/>
                <a:round/>
                <a:headEnd/>
                <a:tailEnd/>
              </a:ln>
            </p:spPr>
            <p:txBody>
              <a:bodyPr vert="horz" wrap="square" lIns="89630" tIns="44815" rIns="89630" bIns="4481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endParaRPr lang="en-US" sz="1766">
                  <a:solidFill>
                    <a:prstClr val="black"/>
                  </a:solidFill>
                </a:endParaRPr>
              </a:p>
            </p:txBody>
          </p:sp>
          <p:sp>
            <p:nvSpPr>
              <p:cNvPr id="78" name="Freeform 77"/>
              <p:cNvSpPr>
                <a:spLocks/>
              </p:cNvSpPr>
              <p:nvPr/>
            </p:nvSpPr>
            <p:spPr bwMode="auto">
              <a:xfrm>
                <a:off x="3401794" y="-4829514"/>
                <a:ext cx="52387" cy="139700"/>
              </a:xfrm>
              <a:custGeom>
                <a:avLst/>
                <a:gdLst>
                  <a:gd name="T0" fmla="*/ 46 w 72"/>
                  <a:gd name="T1" fmla="*/ 189 h 189"/>
                  <a:gd name="T2" fmla="*/ 72 w 72"/>
                  <a:gd name="T3" fmla="*/ 145 h 189"/>
                  <a:gd name="T4" fmla="*/ 37 w 72"/>
                  <a:gd name="T5" fmla="*/ 0 h 189"/>
                  <a:gd name="T6" fmla="*/ 9 w 72"/>
                  <a:gd name="T7" fmla="*/ 34 h 189"/>
                  <a:gd name="T8" fmla="*/ 46 w 72"/>
                  <a:gd name="T9" fmla="*/ 189 h 189"/>
                </a:gdLst>
                <a:ahLst/>
                <a:cxnLst>
                  <a:cxn ang="0">
                    <a:pos x="T0" y="T1"/>
                  </a:cxn>
                  <a:cxn ang="0">
                    <a:pos x="T2" y="T3"/>
                  </a:cxn>
                  <a:cxn ang="0">
                    <a:pos x="T4" y="T5"/>
                  </a:cxn>
                  <a:cxn ang="0">
                    <a:pos x="T6" y="T7"/>
                  </a:cxn>
                  <a:cxn ang="0">
                    <a:pos x="T8" y="T9"/>
                  </a:cxn>
                </a:cxnLst>
                <a:rect l="0" t="0" r="r" b="b"/>
                <a:pathLst>
                  <a:path w="72" h="189">
                    <a:moveTo>
                      <a:pt x="46" y="189"/>
                    </a:moveTo>
                    <a:cubicBezTo>
                      <a:pt x="54" y="174"/>
                      <a:pt x="62" y="160"/>
                      <a:pt x="72" y="145"/>
                    </a:cubicBezTo>
                    <a:cubicBezTo>
                      <a:pt x="31" y="79"/>
                      <a:pt x="33" y="25"/>
                      <a:pt x="37" y="0"/>
                    </a:cubicBezTo>
                    <a:cubicBezTo>
                      <a:pt x="27" y="11"/>
                      <a:pt x="17" y="22"/>
                      <a:pt x="9" y="34"/>
                    </a:cubicBezTo>
                    <a:cubicBezTo>
                      <a:pt x="1" y="68"/>
                      <a:pt x="0" y="123"/>
                      <a:pt x="46" y="189"/>
                    </a:cubicBezTo>
                  </a:path>
                </a:pathLst>
              </a:custGeom>
              <a:grpFill/>
              <a:ln w="0">
                <a:solidFill>
                  <a:schemeClr val="bg2">
                    <a:lumMod val="50000"/>
                  </a:schemeClr>
                </a:solidFill>
                <a:prstDash val="solid"/>
                <a:round/>
                <a:headEnd/>
                <a:tailEnd/>
              </a:ln>
            </p:spPr>
            <p:txBody>
              <a:bodyPr vert="horz" wrap="square" lIns="89630" tIns="44815" rIns="89630" bIns="4481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endParaRPr lang="en-US" sz="1766">
                  <a:solidFill>
                    <a:prstClr val="black"/>
                  </a:solidFill>
                </a:endParaRPr>
              </a:p>
            </p:txBody>
          </p:sp>
          <p:sp>
            <p:nvSpPr>
              <p:cNvPr id="79" name="Freeform 78"/>
              <p:cNvSpPr>
                <a:spLocks/>
              </p:cNvSpPr>
              <p:nvPr/>
            </p:nvSpPr>
            <p:spPr bwMode="auto">
              <a:xfrm>
                <a:off x="3466882" y="-4683464"/>
                <a:ext cx="263525" cy="130175"/>
              </a:xfrm>
              <a:custGeom>
                <a:avLst/>
                <a:gdLst>
                  <a:gd name="T0" fmla="*/ 75 w 355"/>
                  <a:gd name="T1" fmla="*/ 45 h 175"/>
                  <a:gd name="T2" fmla="*/ 25 w 355"/>
                  <a:gd name="T3" fmla="*/ 0 h 175"/>
                  <a:gd name="T4" fmla="*/ 0 w 355"/>
                  <a:gd name="T5" fmla="*/ 41 h 175"/>
                  <a:gd name="T6" fmla="*/ 46 w 355"/>
                  <a:gd name="T7" fmla="*/ 82 h 175"/>
                  <a:gd name="T8" fmla="*/ 321 w 355"/>
                  <a:gd name="T9" fmla="*/ 175 h 175"/>
                  <a:gd name="T10" fmla="*/ 355 w 355"/>
                  <a:gd name="T11" fmla="*/ 134 h 175"/>
                  <a:gd name="T12" fmla="*/ 75 w 355"/>
                  <a:gd name="T13" fmla="*/ 45 h 175"/>
                </a:gdLst>
                <a:ahLst/>
                <a:cxnLst>
                  <a:cxn ang="0">
                    <a:pos x="T0" y="T1"/>
                  </a:cxn>
                  <a:cxn ang="0">
                    <a:pos x="T2" y="T3"/>
                  </a:cxn>
                  <a:cxn ang="0">
                    <a:pos x="T4" y="T5"/>
                  </a:cxn>
                  <a:cxn ang="0">
                    <a:pos x="T6" y="T7"/>
                  </a:cxn>
                  <a:cxn ang="0">
                    <a:pos x="T8" y="T9"/>
                  </a:cxn>
                  <a:cxn ang="0">
                    <a:pos x="T10" y="T11"/>
                  </a:cxn>
                  <a:cxn ang="0">
                    <a:pos x="T12" y="T13"/>
                  </a:cxn>
                </a:cxnLst>
                <a:rect l="0" t="0" r="r" b="b"/>
                <a:pathLst>
                  <a:path w="355" h="175">
                    <a:moveTo>
                      <a:pt x="75" y="45"/>
                    </a:moveTo>
                    <a:cubicBezTo>
                      <a:pt x="56" y="30"/>
                      <a:pt x="39" y="14"/>
                      <a:pt x="25" y="0"/>
                    </a:cubicBezTo>
                    <a:cubicBezTo>
                      <a:pt x="15" y="13"/>
                      <a:pt x="7" y="27"/>
                      <a:pt x="0" y="41"/>
                    </a:cubicBezTo>
                    <a:cubicBezTo>
                      <a:pt x="13" y="55"/>
                      <a:pt x="28" y="68"/>
                      <a:pt x="46" y="82"/>
                    </a:cubicBezTo>
                    <a:cubicBezTo>
                      <a:pt x="154" y="167"/>
                      <a:pt x="261" y="175"/>
                      <a:pt x="321" y="175"/>
                    </a:cubicBezTo>
                    <a:cubicBezTo>
                      <a:pt x="325" y="175"/>
                      <a:pt x="344" y="150"/>
                      <a:pt x="355" y="134"/>
                    </a:cubicBezTo>
                    <a:cubicBezTo>
                      <a:pt x="328" y="140"/>
                      <a:pt x="213" y="154"/>
                      <a:pt x="75" y="45"/>
                    </a:cubicBezTo>
                  </a:path>
                </a:pathLst>
              </a:custGeom>
              <a:grpFill/>
              <a:ln w="0">
                <a:solidFill>
                  <a:schemeClr val="bg2">
                    <a:lumMod val="50000"/>
                  </a:schemeClr>
                </a:solidFill>
                <a:prstDash val="solid"/>
                <a:round/>
                <a:headEnd/>
                <a:tailEnd/>
              </a:ln>
            </p:spPr>
            <p:txBody>
              <a:bodyPr vert="horz" wrap="square" lIns="89630" tIns="44815" rIns="89630" bIns="4481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endParaRPr lang="en-US" sz="1766">
                  <a:solidFill>
                    <a:prstClr val="black"/>
                  </a:solidFill>
                </a:endParaRPr>
              </a:p>
            </p:txBody>
          </p:sp>
          <p:sp>
            <p:nvSpPr>
              <p:cNvPr id="80" name="Freeform 79"/>
              <p:cNvSpPr>
                <a:spLocks/>
              </p:cNvSpPr>
              <p:nvPr/>
            </p:nvSpPr>
            <p:spPr bwMode="auto">
              <a:xfrm>
                <a:off x="3435132" y="-4721564"/>
                <a:ext cx="50800" cy="69850"/>
              </a:xfrm>
              <a:custGeom>
                <a:avLst/>
                <a:gdLst>
                  <a:gd name="T0" fmla="*/ 0 w 68"/>
                  <a:gd name="T1" fmla="*/ 44 h 94"/>
                  <a:gd name="T2" fmla="*/ 43 w 68"/>
                  <a:gd name="T3" fmla="*/ 94 h 94"/>
                  <a:gd name="T4" fmla="*/ 68 w 68"/>
                  <a:gd name="T5" fmla="*/ 53 h 94"/>
                  <a:gd name="T6" fmla="*/ 26 w 68"/>
                  <a:gd name="T7" fmla="*/ 0 h 94"/>
                  <a:gd name="T8" fmla="*/ 0 w 68"/>
                  <a:gd name="T9" fmla="*/ 44 h 94"/>
                </a:gdLst>
                <a:ahLst/>
                <a:cxnLst>
                  <a:cxn ang="0">
                    <a:pos x="T0" y="T1"/>
                  </a:cxn>
                  <a:cxn ang="0">
                    <a:pos x="T2" y="T3"/>
                  </a:cxn>
                  <a:cxn ang="0">
                    <a:pos x="T4" y="T5"/>
                  </a:cxn>
                  <a:cxn ang="0">
                    <a:pos x="T6" y="T7"/>
                  </a:cxn>
                  <a:cxn ang="0">
                    <a:pos x="T8" y="T9"/>
                  </a:cxn>
                </a:cxnLst>
                <a:rect l="0" t="0" r="r" b="b"/>
                <a:pathLst>
                  <a:path w="68" h="94">
                    <a:moveTo>
                      <a:pt x="0" y="44"/>
                    </a:moveTo>
                    <a:cubicBezTo>
                      <a:pt x="12" y="60"/>
                      <a:pt x="26" y="77"/>
                      <a:pt x="43" y="94"/>
                    </a:cubicBezTo>
                    <a:cubicBezTo>
                      <a:pt x="50" y="80"/>
                      <a:pt x="58" y="66"/>
                      <a:pt x="68" y="53"/>
                    </a:cubicBezTo>
                    <a:cubicBezTo>
                      <a:pt x="51" y="34"/>
                      <a:pt x="37" y="17"/>
                      <a:pt x="26" y="0"/>
                    </a:cubicBezTo>
                    <a:cubicBezTo>
                      <a:pt x="16" y="15"/>
                      <a:pt x="8" y="29"/>
                      <a:pt x="0" y="44"/>
                    </a:cubicBezTo>
                  </a:path>
                </a:pathLst>
              </a:custGeom>
              <a:grpFill/>
              <a:ln w="0">
                <a:solidFill>
                  <a:schemeClr val="bg2">
                    <a:lumMod val="50000"/>
                  </a:schemeClr>
                </a:solidFill>
                <a:prstDash val="solid"/>
                <a:round/>
                <a:headEnd/>
                <a:tailEnd/>
              </a:ln>
            </p:spPr>
            <p:txBody>
              <a:bodyPr vert="horz" wrap="square" lIns="89630" tIns="44815" rIns="89630" bIns="4481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endParaRPr lang="en-US" sz="1766">
                  <a:solidFill>
                    <a:prstClr val="black"/>
                  </a:solidFill>
                </a:endParaRPr>
              </a:p>
            </p:txBody>
          </p:sp>
          <p:sp>
            <p:nvSpPr>
              <p:cNvPr id="81" name="Freeform 80"/>
              <p:cNvSpPr>
                <a:spLocks/>
              </p:cNvSpPr>
              <p:nvPr/>
            </p:nvSpPr>
            <p:spPr bwMode="auto">
              <a:xfrm>
                <a:off x="3573244" y="-4781889"/>
                <a:ext cx="185737" cy="157163"/>
              </a:xfrm>
              <a:custGeom>
                <a:avLst/>
                <a:gdLst>
                  <a:gd name="T0" fmla="*/ 0 w 251"/>
                  <a:gd name="T1" fmla="*/ 22 h 211"/>
                  <a:gd name="T2" fmla="*/ 244 w 251"/>
                  <a:gd name="T3" fmla="*/ 211 h 211"/>
                  <a:gd name="T4" fmla="*/ 251 w 251"/>
                  <a:gd name="T5" fmla="*/ 188 h 211"/>
                  <a:gd name="T6" fmla="*/ 36 w 251"/>
                  <a:gd name="T7" fmla="*/ 0 h 211"/>
                  <a:gd name="T8" fmla="*/ 0 w 251"/>
                  <a:gd name="T9" fmla="*/ 22 h 211"/>
                </a:gdLst>
                <a:ahLst/>
                <a:cxnLst>
                  <a:cxn ang="0">
                    <a:pos x="T0" y="T1"/>
                  </a:cxn>
                  <a:cxn ang="0">
                    <a:pos x="T2" y="T3"/>
                  </a:cxn>
                  <a:cxn ang="0">
                    <a:pos x="T4" y="T5"/>
                  </a:cxn>
                  <a:cxn ang="0">
                    <a:pos x="T6" y="T7"/>
                  </a:cxn>
                  <a:cxn ang="0">
                    <a:pos x="T8" y="T9"/>
                  </a:cxn>
                </a:cxnLst>
                <a:rect l="0" t="0" r="r" b="b"/>
                <a:pathLst>
                  <a:path w="251" h="211">
                    <a:moveTo>
                      <a:pt x="0" y="22"/>
                    </a:moveTo>
                    <a:cubicBezTo>
                      <a:pt x="98" y="113"/>
                      <a:pt x="215" y="190"/>
                      <a:pt x="244" y="211"/>
                    </a:cubicBezTo>
                    <a:cubicBezTo>
                      <a:pt x="247" y="203"/>
                      <a:pt x="249" y="196"/>
                      <a:pt x="251" y="188"/>
                    </a:cubicBezTo>
                    <a:cubicBezTo>
                      <a:pt x="220" y="165"/>
                      <a:pt x="136" y="99"/>
                      <a:pt x="36" y="0"/>
                    </a:cubicBezTo>
                    <a:cubicBezTo>
                      <a:pt x="24" y="6"/>
                      <a:pt x="12" y="14"/>
                      <a:pt x="0" y="22"/>
                    </a:cubicBezTo>
                  </a:path>
                </a:pathLst>
              </a:custGeom>
              <a:grpFill/>
              <a:ln w="0">
                <a:solidFill>
                  <a:schemeClr val="bg2">
                    <a:lumMod val="50000"/>
                  </a:schemeClr>
                </a:solidFill>
                <a:prstDash val="solid"/>
                <a:round/>
                <a:headEnd/>
                <a:tailEnd/>
              </a:ln>
            </p:spPr>
            <p:txBody>
              <a:bodyPr vert="horz" wrap="square" lIns="89630" tIns="44815" rIns="89630" bIns="4481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endParaRPr lang="en-US" sz="1766">
                  <a:solidFill>
                    <a:prstClr val="black"/>
                  </a:solidFill>
                </a:endParaRPr>
              </a:p>
            </p:txBody>
          </p:sp>
          <p:sp>
            <p:nvSpPr>
              <p:cNvPr id="82" name="Freeform 81"/>
              <p:cNvSpPr>
                <a:spLocks/>
              </p:cNvSpPr>
              <p:nvPr/>
            </p:nvSpPr>
            <p:spPr bwMode="auto">
              <a:xfrm>
                <a:off x="3482757" y="-4880314"/>
                <a:ext cx="79375" cy="77788"/>
              </a:xfrm>
              <a:custGeom>
                <a:avLst/>
                <a:gdLst>
                  <a:gd name="T0" fmla="*/ 108 w 108"/>
                  <a:gd name="T1" fmla="*/ 81 h 105"/>
                  <a:gd name="T2" fmla="*/ 34 w 108"/>
                  <a:gd name="T3" fmla="*/ 0 h 105"/>
                  <a:gd name="T4" fmla="*/ 0 w 108"/>
                  <a:gd name="T5" fmla="*/ 14 h 105"/>
                  <a:gd name="T6" fmla="*/ 71 w 108"/>
                  <a:gd name="T7" fmla="*/ 105 h 105"/>
                  <a:gd name="T8" fmla="*/ 108 w 108"/>
                  <a:gd name="T9" fmla="*/ 81 h 105"/>
                </a:gdLst>
                <a:ahLst/>
                <a:cxnLst>
                  <a:cxn ang="0">
                    <a:pos x="T0" y="T1"/>
                  </a:cxn>
                  <a:cxn ang="0">
                    <a:pos x="T2" y="T3"/>
                  </a:cxn>
                  <a:cxn ang="0">
                    <a:pos x="T4" y="T5"/>
                  </a:cxn>
                  <a:cxn ang="0">
                    <a:pos x="T6" y="T7"/>
                  </a:cxn>
                  <a:cxn ang="0">
                    <a:pos x="T8" y="T9"/>
                  </a:cxn>
                </a:cxnLst>
                <a:rect l="0" t="0" r="r" b="b"/>
                <a:pathLst>
                  <a:path w="108" h="105">
                    <a:moveTo>
                      <a:pt x="108" y="81"/>
                    </a:moveTo>
                    <a:cubicBezTo>
                      <a:pt x="84" y="56"/>
                      <a:pt x="59" y="29"/>
                      <a:pt x="34" y="0"/>
                    </a:cubicBezTo>
                    <a:cubicBezTo>
                      <a:pt x="22" y="4"/>
                      <a:pt x="11" y="9"/>
                      <a:pt x="0" y="14"/>
                    </a:cubicBezTo>
                    <a:cubicBezTo>
                      <a:pt x="18" y="45"/>
                      <a:pt x="43" y="75"/>
                      <a:pt x="71" y="105"/>
                    </a:cubicBezTo>
                    <a:cubicBezTo>
                      <a:pt x="83" y="96"/>
                      <a:pt x="96" y="88"/>
                      <a:pt x="108" y="81"/>
                    </a:cubicBezTo>
                  </a:path>
                </a:pathLst>
              </a:custGeom>
              <a:grpFill/>
              <a:ln w="0">
                <a:solidFill>
                  <a:schemeClr val="bg2">
                    <a:lumMod val="50000"/>
                  </a:schemeClr>
                </a:solidFill>
                <a:prstDash val="solid"/>
                <a:round/>
                <a:headEnd/>
                <a:tailEnd/>
              </a:ln>
            </p:spPr>
            <p:txBody>
              <a:bodyPr vert="horz" wrap="square" lIns="89630" tIns="44815" rIns="89630" bIns="4481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endParaRPr lang="en-US" sz="1766">
                  <a:solidFill>
                    <a:prstClr val="black"/>
                  </a:solidFill>
                </a:endParaRPr>
              </a:p>
            </p:txBody>
          </p:sp>
          <p:sp>
            <p:nvSpPr>
              <p:cNvPr id="83" name="Freeform 82"/>
              <p:cNvSpPr>
                <a:spLocks/>
              </p:cNvSpPr>
              <p:nvPr/>
            </p:nvSpPr>
            <p:spPr bwMode="auto">
              <a:xfrm>
                <a:off x="3533557" y="-4819989"/>
                <a:ext cx="66675" cy="55563"/>
              </a:xfrm>
              <a:custGeom>
                <a:avLst/>
                <a:gdLst>
                  <a:gd name="T0" fmla="*/ 41 w 90"/>
                  <a:gd name="T1" fmla="*/ 0 h 75"/>
                  <a:gd name="T2" fmla="*/ 0 w 90"/>
                  <a:gd name="T3" fmla="*/ 25 h 75"/>
                  <a:gd name="T4" fmla="*/ 49 w 90"/>
                  <a:gd name="T5" fmla="*/ 75 h 75"/>
                  <a:gd name="T6" fmla="*/ 90 w 90"/>
                  <a:gd name="T7" fmla="*/ 50 h 75"/>
                  <a:gd name="T8" fmla="*/ 41 w 90"/>
                  <a:gd name="T9" fmla="*/ 0 h 75"/>
                </a:gdLst>
                <a:ahLst/>
                <a:cxnLst>
                  <a:cxn ang="0">
                    <a:pos x="T0" y="T1"/>
                  </a:cxn>
                  <a:cxn ang="0">
                    <a:pos x="T2" y="T3"/>
                  </a:cxn>
                  <a:cxn ang="0">
                    <a:pos x="T4" y="T5"/>
                  </a:cxn>
                  <a:cxn ang="0">
                    <a:pos x="T6" y="T7"/>
                  </a:cxn>
                  <a:cxn ang="0">
                    <a:pos x="T8" y="T9"/>
                  </a:cxn>
                </a:cxnLst>
                <a:rect l="0" t="0" r="r" b="b"/>
                <a:pathLst>
                  <a:path w="90" h="75">
                    <a:moveTo>
                      <a:pt x="41" y="0"/>
                    </a:moveTo>
                    <a:cubicBezTo>
                      <a:pt x="28" y="6"/>
                      <a:pt x="12" y="16"/>
                      <a:pt x="0" y="25"/>
                    </a:cubicBezTo>
                    <a:cubicBezTo>
                      <a:pt x="15" y="42"/>
                      <a:pt x="31" y="59"/>
                      <a:pt x="49" y="75"/>
                    </a:cubicBezTo>
                    <a:cubicBezTo>
                      <a:pt x="62" y="67"/>
                      <a:pt x="78" y="56"/>
                      <a:pt x="90" y="50"/>
                    </a:cubicBezTo>
                    <a:cubicBezTo>
                      <a:pt x="74" y="34"/>
                      <a:pt x="57" y="18"/>
                      <a:pt x="41" y="0"/>
                    </a:cubicBezTo>
                  </a:path>
                </a:pathLst>
              </a:custGeom>
              <a:grpFill/>
              <a:ln w="0">
                <a:solidFill>
                  <a:schemeClr val="bg2">
                    <a:lumMod val="50000"/>
                  </a:schemeClr>
                </a:solidFill>
                <a:prstDash val="solid"/>
                <a:round/>
                <a:headEnd/>
                <a:tailEnd/>
              </a:ln>
            </p:spPr>
            <p:txBody>
              <a:bodyPr vert="horz" wrap="square" lIns="89630" tIns="44815" rIns="89630" bIns="4481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endParaRPr lang="en-US" sz="1766">
                  <a:solidFill>
                    <a:prstClr val="black"/>
                  </a:solidFill>
                </a:endParaRPr>
              </a:p>
            </p:txBody>
          </p:sp>
          <p:sp>
            <p:nvSpPr>
              <p:cNvPr id="84" name="Freeform 83"/>
              <p:cNvSpPr>
                <a:spLocks/>
              </p:cNvSpPr>
              <p:nvPr/>
            </p:nvSpPr>
            <p:spPr bwMode="auto">
              <a:xfrm>
                <a:off x="3533557" y="-4821576"/>
                <a:ext cx="66675" cy="58738"/>
              </a:xfrm>
              <a:custGeom>
                <a:avLst/>
                <a:gdLst>
                  <a:gd name="T0" fmla="*/ 36 w 90"/>
                  <a:gd name="T1" fmla="*/ 0 h 79"/>
                  <a:gd name="T2" fmla="*/ 0 w 90"/>
                  <a:gd name="T3" fmla="*/ 24 h 79"/>
                  <a:gd name="T4" fmla="*/ 55 w 90"/>
                  <a:gd name="T5" fmla="*/ 79 h 79"/>
                  <a:gd name="T6" fmla="*/ 90 w 90"/>
                  <a:gd name="T7" fmla="*/ 56 h 79"/>
                  <a:gd name="T8" fmla="*/ 36 w 90"/>
                  <a:gd name="T9" fmla="*/ 0 h 79"/>
                </a:gdLst>
                <a:ahLst/>
                <a:cxnLst>
                  <a:cxn ang="0">
                    <a:pos x="T0" y="T1"/>
                  </a:cxn>
                  <a:cxn ang="0">
                    <a:pos x="T2" y="T3"/>
                  </a:cxn>
                  <a:cxn ang="0">
                    <a:pos x="T4" y="T5"/>
                  </a:cxn>
                  <a:cxn ang="0">
                    <a:pos x="T6" y="T7"/>
                  </a:cxn>
                  <a:cxn ang="0">
                    <a:pos x="T8" y="T9"/>
                  </a:cxn>
                </a:cxnLst>
                <a:rect l="0" t="0" r="r" b="b"/>
                <a:pathLst>
                  <a:path w="90" h="79">
                    <a:moveTo>
                      <a:pt x="36" y="0"/>
                    </a:moveTo>
                    <a:cubicBezTo>
                      <a:pt x="24" y="7"/>
                      <a:pt x="12" y="15"/>
                      <a:pt x="0" y="24"/>
                    </a:cubicBezTo>
                    <a:cubicBezTo>
                      <a:pt x="15" y="41"/>
                      <a:pt x="38" y="63"/>
                      <a:pt x="55" y="79"/>
                    </a:cubicBezTo>
                    <a:cubicBezTo>
                      <a:pt x="68" y="71"/>
                      <a:pt x="78" y="62"/>
                      <a:pt x="90" y="56"/>
                    </a:cubicBezTo>
                    <a:cubicBezTo>
                      <a:pt x="74" y="40"/>
                      <a:pt x="53" y="18"/>
                      <a:pt x="36" y="0"/>
                    </a:cubicBezTo>
                  </a:path>
                </a:pathLst>
              </a:custGeom>
              <a:grpFill/>
              <a:ln w="0">
                <a:solidFill>
                  <a:schemeClr val="bg2">
                    <a:lumMod val="50000"/>
                  </a:schemeClr>
                </a:solidFill>
                <a:prstDash val="solid"/>
                <a:round/>
                <a:headEnd/>
                <a:tailEnd/>
              </a:ln>
            </p:spPr>
            <p:txBody>
              <a:bodyPr vert="horz" wrap="square" lIns="89630" tIns="44815" rIns="89630" bIns="4481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endParaRPr lang="en-US" sz="1766">
                  <a:solidFill>
                    <a:prstClr val="black"/>
                  </a:solidFill>
                </a:endParaRPr>
              </a:p>
            </p:txBody>
          </p:sp>
          <p:sp>
            <p:nvSpPr>
              <p:cNvPr id="85" name="Freeform 84"/>
              <p:cNvSpPr>
                <a:spLocks/>
              </p:cNvSpPr>
              <p:nvPr/>
            </p:nvSpPr>
            <p:spPr bwMode="auto">
              <a:xfrm>
                <a:off x="3638332" y="-4732676"/>
                <a:ext cx="93662" cy="95250"/>
              </a:xfrm>
              <a:custGeom>
                <a:avLst/>
                <a:gdLst>
                  <a:gd name="T0" fmla="*/ 29 w 127"/>
                  <a:gd name="T1" fmla="*/ 19 h 128"/>
                  <a:gd name="T2" fmla="*/ 18 w 127"/>
                  <a:gd name="T3" fmla="*/ 98 h 128"/>
                  <a:gd name="T4" fmla="*/ 98 w 127"/>
                  <a:gd name="T5" fmla="*/ 109 h 128"/>
                  <a:gd name="T6" fmla="*/ 108 w 127"/>
                  <a:gd name="T7" fmla="*/ 30 h 128"/>
                  <a:gd name="T8" fmla="*/ 29 w 127"/>
                  <a:gd name="T9" fmla="*/ 19 h 128"/>
                </a:gdLst>
                <a:ahLst/>
                <a:cxnLst>
                  <a:cxn ang="0">
                    <a:pos x="T0" y="T1"/>
                  </a:cxn>
                  <a:cxn ang="0">
                    <a:pos x="T2" y="T3"/>
                  </a:cxn>
                  <a:cxn ang="0">
                    <a:pos x="T4" y="T5"/>
                  </a:cxn>
                  <a:cxn ang="0">
                    <a:pos x="T6" y="T7"/>
                  </a:cxn>
                  <a:cxn ang="0">
                    <a:pos x="T8" y="T9"/>
                  </a:cxn>
                </a:cxnLst>
                <a:rect l="0" t="0" r="r" b="b"/>
                <a:pathLst>
                  <a:path w="127" h="128">
                    <a:moveTo>
                      <a:pt x="29" y="19"/>
                    </a:moveTo>
                    <a:cubicBezTo>
                      <a:pt x="4" y="38"/>
                      <a:pt x="0" y="74"/>
                      <a:pt x="18" y="98"/>
                    </a:cubicBezTo>
                    <a:cubicBezTo>
                      <a:pt x="38" y="123"/>
                      <a:pt x="73" y="128"/>
                      <a:pt x="98" y="109"/>
                    </a:cubicBezTo>
                    <a:cubicBezTo>
                      <a:pt x="123" y="90"/>
                      <a:pt x="127" y="55"/>
                      <a:pt x="108" y="30"/>
                    </a:cubicBezTo>
                    <a:cubicBezTo>
                      <a:pt x="89" y="5"/>
                      <a:pt x="54" y="0"/>
                      <a:pt x="29" y="19"/>
                    </a:cubicBezTo>
                  </a:path>
                </a:pathLst>
              </a:custGeom>
              <a:grpFill/>
              <a:ln w="0">
                <a:solidFill>
                  <a:schemeClr val="bg2">
                    <a:lumMod val="50000"/>
                  </a:schemeClr>
                </a:solidFill>
                <a:prstDash val="solid"/>
                <a:round/>
                <a:headEnd/>
                <a:tailEnd/>
              </a:ln>
            </p:spPr>
            <p:txBody>
              <a:bodyPr vert="horz" wrap="square" lIns="89630" tIns="44815" rIns="89630" bIns="4481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endParaRPr lang="en-US" sz="1766">
                  <a:solidFill>
                    <a:prstClr val="black"/>
                  </a:solidFill>
                </a:endParaRPr>
              </a:p>
            </p:txBody>
          </p:sp>
          <p:sp>
            <p:nvSpPr>
              <p:cNvPr id="86" name="Freeform 85"/>
              <p:cNvSpPr>
                <a:spLocks/>
              </p:cNvSpPr>
              <p:nvPr/>
            </p:nvSpPr>
            <p:spPr bwMode="auto">
              <a:xfrm>
                <a:off x="3552607" y="-4626314"/>
                <a:ext cx="87312" cy="88900"/>
              </a:xfrm>
              <a:custGeom>
                <a:avLst/>
                <a:gdLst>
                  <a:gd name="T0" fmla="*/ 27 w 118"/>
                  <a:gd name="T1" fmla="*/ 18 h 118"/>
                  <a:gd name="T2" fmla="*/ 18 w 118"/>
                  <a:gd name="T3" fmla="*/ 91 h 118"/>
                  <a:gd name="T4" fmla="*/ 91 w 118"/>
                  <a:gd name="T5" fmla="*/ 101 h 118"/>
                  <a:gd name="T6" fmla="*/ 101 w 118"/>
                  <a:gd name="T7" fmla="*/ 27 h 118"/>
                  <a:gd name="T8" fmla="*/ 27 w 118"/>
                  <a:gd name="T9" fmla="*/ 18 h 118"/>
                </a:gdLst>
                <a:ahLst/>
                <a:cxnLst>
                  <a:cxn ang="0">
                    <a:pos x="T0" y="T1"/>
                  </a:cxn>
                  <a:cxn ang="0">
                    <a:pos x="T2" y="T3"/>
                  </a:cxn>
                  <a:cxn ang="0">
                    <a:pos x="T4" y="T5"/>
                  </a:cxn>
                  <a:cxn ang="0">
                    <a:pos x="T6" y="T7"/>
                  </a:cxn>
                  <a:cxn ang="0">
                    <a:pos x="T8" y="T9"/>
                  </a:cxn>
                </a:cxnLst>
                <a:rect l="0" t="0" r="r" b="b"/>
                <a:pathLst>
                  <a:path w="118" h="118">
                    <a:moveTo>
                      <a:pt x="27" y="18"/>
                    </a:moveTo>
                    <a:cubicBezTo>
                      <a:pt x="5" y="35"/>
                      <a:pt x="0" y="68"/>
                      <a:pt x="18" y="91"/>
                    </a:cubicBezTo>
                    <a:cubicBezTo>
                      <a:pt x="35" y="114"/>
                      <a:pt x="68" y="118"/>
                      <a:pt x="91" y="101"/>
                    </a:cubicBezTo>
                    <a:cubicBezTo>
                      <a:pt x="114" y="83"/>
                      <a:pt x="118" y="50"/>
                      <a:pt x="101" y="27"/>
                    </a:cubicBezTo>
                    <a:cubicBezTo>
                      <a:pt x="83" y="4"/>
                      <a:pt x="50" y="0"/>
                      <a:pt x="27" y="18"/>
                    </a:cubicBezTo>
                  </a:path>
                </a:pathLst>
              </a:custGeom>
              <a:grpFill/>
              <a:ln w="0">
                <a:solidFill>
                  <a:schemeClr val="bg2">
                    <a:lumMod val="50000"/>
                  </a:schemeClr>
                </a:solidFill>
                <a:prstDash val="solid"/>
                <a:round/>
                <a:headEnd/>
                <a:tailEnd/>
              </a:ln>
            </p:spPr>
            <p:txBody>
              <a:bodyPr vert="horz" wrap="square" lIns="89630" tIns="44815" rIns="89630" bIns="4481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endParaRPr lang="en-US" sz="1766">
                  <a:solidFill>
                    <a:prstClr val="black"/>
                  </a:solidFill>
                </a:endParaRPr>
              </a:p>
            </p:txBody>
          </p:sp>
          <p:sp>
            <p:nvSpPr>
              <p:cNvPr id="87" name="Freeform 86"/>
              <p:cNvSpPr>
                <a:spLocks/>
              </p:cNvSpPr>
              <p:nvPr/>
            </p:nvSpPr>
            <p:spPr bwMode="auto">
              <a:xfrm>
                <a:off x="3395444" y="-4756489"/>
                <a:ext cx="133350" cy="133350"/>
              </a:xfrm>
              <a:custGeom>
                <a:avLst/>
                <a:gdLst>
                  <a:gd name="T0" fmla="*/ 41 w 179"/>
                  <a:gd name="T1" fmla="*/ 27 h 180"/>
                  <a:gd name="T2" fmla="*/ 26 w 179"/>
                  <a:gd name="T3" fmla="*/ 138 h 180"/>
                  <a:gd name="T4" fmla="*/ 138 w 179"/>
                  <a:gd name="T5" fmla="*/ 153 h 180"/>
                  <a:gd name="T6" fmla="*/ 153 w 179"/>
                  <a:gd name="T7" fmla="*/ 41 h 180"/>
                  <a:gd name="T8" fmla="*/ 41 w 179"/>
                  <a:gd name="T9" fmla="*/ 27 h 180"/>
                </a:gdLst>
                <a:ahLst/>
                <a:cxnLst>
                  <a:cxn ang="0">
                    <a:pos x="T0" y="T1"/>
                  </a:cxn>
                  <a:cxn ang="0">
                    <a:pos x="T2" y="T3"/>
                  </a:cxn>
                  <a:cxn ang="0">
                    <a:pos x="T4" y="T5"/>
                  </a:cxn>
                  <a:cxn ang="0">
                    <a:pos x="T6" y="T7"/>
                  </a:cxn>
                  <a:cxn ang="0">
                    <a:pos x="T8" y="T9"/>
                  </a:cxn>
                </a:cxnLst>
                <a:rect l="0" t="0" r="r" b="b"/>
                <a:pathLst>
                  <a:path w="179" h="180">
                    <a:moveTo>
                      <a:pt x="41" y="27"/>
                    </a:moveTo>
                    <a:cubicBezTo>
                      <a:pt x="6" y="53"/>
                      <a:pt x="0" y="103"/>
                      <a:pt x="26" y="138"/>
                    </a:cubicBezTo>
                    <a:cubicBezTo>
                      <a:pt x="53" y="173"/>
                      <a:pt x="103" y="180"/>
                      <a:pt x="138" y="153"/>
                    </a:cubicBezTo>
                    <a:cubicBezTo>
                      <a:pt x="173" y="126"/>
                      <a:pt x="179" y="76"/>
                      <a:pt x="153" y="41"/>
                    </a:cubicBezTo>
                    <a:cubicBezTo>
                      <a:pt x="126" y="7"/>
                      <a:pt x="76" y="0"/>
                      <a:pt x="41" y="27"/>
                    </a:cubicBezTo>
                  </a:path>
                </a:pathLst>
              </a:custGeom>
              <a:grpFill/>
              <a:ln w="0">
                <a:solidFill>
                  <a:schemeClr val="bg2">
                    <a:lumMod val="50000"/>
                  </a:schemeClr>
                </a:solidFill>
                <a:prstDash val="solid"/>
                <a:round/>
                <a:headEnd/>
                <a:tailEnd/>
              </a:ln>
            </p:spPr>
            <p:txBody>
              <a:bodyPr vert="horz" wrap="square" lIns="89630" tIns="44815" rIns="89630" bIns="4481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386"/>
                <a:endParaRPr lang="en-US" sz="1766">
                  <a:solidFill>
                    <a:prstClr val="black"/>
                  </a:solidFill>
                </a:endParaRPr>
              </a:p>
            </p:txBody>
          </p:sp>
        </p:grpSp>
      </p:grpSp>
      <p:cxnSp>
        <p:nvCxnSpPr>
          <p:cNvPr id="88" name="Straight Arrow Connector 87"/>
          <p:cNvCxnSpPr>
            <a:stCxn id="26" idx="3"/>
          </p:cNvCxnSpPr>
          <p:nvPr/>
        </p:nvCxnSpPr>
        <p:spPr>
          <a:xfrm>
            <a:off x="5890695" y="3417396"/>
            <a:ext cx="1274276" cy="7534"/>
          </a:xfrm>
          <a:prstGeom prst="straightConnector1">
            <a:avLst/>
          </a:prstGeom>
          <a:noFill/>
          <a:ln w="76200" cap="flat" cmpd="sng" algn="ctr">
            <a:solidFill>
              <a:srgbClr val="E7E6E6">
                <a:lumMod val="50000"/>
              </a:srgbClr>
            </a:solidFill>
            <a:prstDash val="solid"/>
            <a:miter lim="800000"/>
            <a:headEnd type="triangle" w="med" len="med"/>
            <a:tailEnd type="triangle" w="med" len="med"/>
          </a:ln>
          <a:effectLst/>
        </p:spPr>
      </p:cxnSp>
      <p:cxnSp>
        <p:nvCxnSpPr>
          <p:cNvPr id="91" name="Straight Arrow Connector 90"/>
          <p:cNvCxnSpPr/>
          <p:nvPr/>
        </p:nvCxnSpPr>
        <p:spPr>
          <a:xfrm>
            <a:off x="8735985" y="3434191"/>
            <a:ext cx="1109889" cy="0"/>
          </a:xfrm>
          <a:prstGeom prst="straightConnector1">
            <a:avLst/>
          </a:prstGeom>
          <a:noFill/>
          <a:ln w="76200" cap="flat" cmpd="sng" algn="ctr">
            <a:solidFill>
              <a:srgbClr val="E7E6E6">
                <a:lumMod val="50000"/>
              </a:srgbClr>
            </a:solidFill>
            <a:prstDash val="solid"/>
            <a:miter lim="800000"/>
            <a:headEnd type="triangle" w="med" len="med"/>
            <a:tailEnd type="triangle" w="med" len="med"/>
          </a:ln>
          <a:effectLst/>
        </p:spPr>
      </p:cxnSp>
      <p:sp>
        <p:nvSpPr>
          <p:cNvPr id="93" name="TextBox 92"/>
          <p:cNvSpPr txBox="1"/>
          <p:nvPr/>
        </p:nvSpPr>
        <p:spPr>
          <a:xfrm>
            <a:off x="9993404" y="1707579"/>
            <a:ext cx="1506165" cy="2457057"/>
          </a:xfrm>
          <a:prstGeom prst="roundRect">
            <a:avLst/>
          </a:prstGeom>
          <a:solidFill>
            <a:schemeClr val="tx1">
              <a:lumMod val="20000"/>
              <a:lumOff val="80000"/>
            </a:schemeClr>
          </a:solidFill>
          <a:ln w="12700" cap="flat" cmpd="sng" algn="ctr">
            <a:solidFill>
              <a:srgbClr val="0078D7"/>
            </a:solidFill>
            <a:prstDash val="solid"/>
            <a:miter lim="800000"/>
          </a:ln>
          <a:effectLst/>
        </p:spPr>
        <p:txBody>
          <a:bodyPr rtlCol="0" anchor="t"/>
          <a:lstStyle>
            <a:defPPr>
              <a:defRPr lang="en-US"/>
            </a:defPPr>
            <a:lvl1pPr algn="ctr" defTabSz="896386">
              <a:defRPr sz="1078" kern="0">
                <a:solidFill>
                  <a:sysClr val="windowText" lastClr="000000"/>
                </a:solidFill>
                <a:cs typeface="Arial" panose="020B0604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l" defTabSz="878581">
              <a:spcBef>
                <a:spcPts val="588"/>
              </a:spcBef>
              <a:defRPr/>
            </a:pPr>
            <a:r>
              <a:rPr lang="en-US" sz="1077" b="1" dirty="0">
                <a:latin typeface="Calibri" panose="020F0502020204030204"/>
              </a:rPr>
              <a:t>Applications</a:t>
            </a:r>
            <a:endParaRPr lang="en-US" sz="1077" dirty="0">
              <a:latin typeface="Calibri" panose="020F0502020204030204"/>
            </a:endParaRPr>
          </a:p>
          <a:p>
            <a:pPr marL="168062" indent="-168062" algn="l" defTabSz="878581">
              <a:buFontTx/>
              <a:buChar char="-"/>
              <a:defRPr/>
            </a:pPr>
            <a:r>
              <a:rPr lang="en-US" sz="1077" dirty="0">
                <a:latin typeface="Calibri" panose="020F0502020204030204"/>
              </a:rPr>
              <a:t>Companion apps</a:t>
            </a:r>
          </a:p>
          <a:p>
            <a:pPr marL="168062" indent="-168062" algn="l" defTabSz="878581">
              <a:buFontTx/>
              <a:buChar char="-"/>
              <a:defRPr/>
            </a:pPr>
            <a:r>
              <a:rPr lang="en-US" sz="1077" dirty="0">
                <a:latin typeface="Calibri" panose="020F0502020204030204"/>
              </a:rPr>
              <a:t>Dashboards</a:t>
            </a:r>
          </a:p>
          <a:p>
            <a:pPr marL="168062" indent="-168062" algn="l" defTabSz="878581">
              <a:buFontTx/>
              <a:buChar char="-"/>
              <a:defRPr/>
            </a:pPr>
            <a:r>
              <a:rPr lang="en-US" sz="1077" dirty="0">
                <a:latin typeface="Calibri" panose="020F0502020204030204"/>
              </a:rPr>
              <a:t>Controllers</a:t>
            </a:r>
          </a:p>
          <a:p>
            <a:pPr marL="168062" indent="-168062" algn="l" defTabSz="878581">
              <a:buFontTx/>
              <a:buChar char="-"/>
              <a:defRPr/>
            </a:pPr>
            <a:r>
              <a:rPr lang="en-US" sz="1077" dirty="0">
                <a:latin typeface="Calibri" panose="020F0502020204030204"/>
              </a:rPr>
              <a:t>…</a:t>
            </a:r>
          </a:p>
          <a:p>
            <a:pPr marL="168062" indent="-168062" algn="l" defTabSz="878581">
              <a:buFontTx/>
              <a:buChar char="-"/>
              <a:defRPr/>
            </a:pPr>
            <a:endParaRPr lang="en-US" sz="1077" dirty="0">
              <a:latin typeface="Calibri" panose="020F0502020204030204"/>
            </a:endParaRPr>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79044" y="440917"/>
            <a:ext cx="1801802" cy="650298"/>
          </a:xfrm>
          <a:prstGeom prst="rect">
            <a:avLst/>
          </a:prstGeom>
        </p:spPr>
      </p:pic>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051593" y="3169435"/>
            <a:ext cx="729558" cy="731130"/>
          </a:xfrm>
          <a:prstGeom prst="rect">
            <a:avLst/>
          </a:prstGeom>
        </p:spPr>
      </p:pic>
      <p:sp>
        <p:nvSpPr>
          <p:cNvPr id="96" name="Freeform 114"/>
          <p:cNvSpPr>
            <a:spLocks noChangeAspect="1" noEditPoints="1"/>
          </p:cNvSpPr>
          <p:nvPr/>
        </p:nvSpPr>
        <p:spPr bwMode="black">
          <a:xfrm>
            <a:off x="642393" y="1563328"/>
            <a:ext cx="341388" cy="341388"/>
          </a:xfrm>
          <a:custGeom>
            <a:avLst/>
            <a:gdLst>
              <a:gd name="T0" fmla="*/ 995 w 1047"/>
              <a:gd name="T1" fmla="*/ 0 h 1047"/>
              <a:gd name="T2" fmla="*/ 519 w 1047"/>
              <a:gd name="T3" fmla="*/ 104 h 1047"/>
              <a:gd name="T4" fmla="*/ 437 w 1047"/>
              <a:gd name="T5" fmla="*/ 283 h 1047"/>
              <a:gd name="T6" fmla="*/ 133 w 1047"/>
              <a:gd name="T7" fmla="*/ 283 h 1047"/>
              <a:gd name="T8" fmla="*/ 351 w 1047"/>
              <a:gd name="T9" fmla="*/ 146 h 1047"/>
              <a:gd name="T10" fmla="*/ 497 w 1047"/>
              <a:gd name="T11" fmla="*/ 0 h 1047"/>
              <a:gd name="T12" fmla="*/ 15 w 1047"/>
              <a:gd name="T13" fmla="*/ 15 h 1047"/>
              <a:gd name="T14" fmla="*/ 0 w 1047"/>
              <a:gd name="T15" fmla="*/ 995 h 1047"/>
              <a:gd name="T16" fmla="*/ 52 w 1047"/>
              <a:gd name="T17" fmla="*/ 1047 h 1047"/>
              <a:gd name="T18" fmla="*/ 879 w 1047"/>
              <a:gd name="T19" fmla="*/ 943 h 1047"/>
              <a:gd name="T20" fmla="*/ 762 w 1047"/>
              <a:gd name="T21" fmla="*/ 916 h 1047"/>
              <a:gd name="T22" fmla="*/ 762 w 1047"/>
              <a:gd name="T23" fmla="*/ 611 h 1047"/>
              <a:gd name="T24" fmla="*/ 896 w 1047"/>
              <a:gd name="T25" fmla="*/ 834 h 1047"/>
              <a:gd name="T26" fmla="*/ 995 w 1047"/>
              <a:gd name="T27" fmla="*/ 932 h 1047"/>
              <a:gd name="T28" fmla="*/ 1047 w 1047"/>
              <a:gd name="T29" fmla="*/ 52 h 1047"/>
              <a:gd name="T30" fmla="*/ 762 w 1047"/>
              <a:gd name="T31" fmla="*/ 436 h 1047"/>
              <a:gd name="T32" fmla="*/ 416 w 1047"/>
              <a:gd name="T33" fmla="*/ 687 h 1047"/>
              <a:gd name="T34" fmla="*/ 285 w 1047"/>
              <a:gd name="T35" fmla="*/ 916 h 1047"/>
              <a:gd name="T36" fmla="*/ 285 w 1047"/>
              <a:gd name="T37" fmla="*/ 611 h 1047"/>
              <a:gd name="T38" fmla="*/ 625 w 1047"/>
              <a:gd name="T39" fmla="*/ 351 h 1047"/>
              <a:gd name="T40" fmla="*/ 762 w 1047"/>
              <a:gd name="T41" fmla="*/ 131 h 1047"/>
              <a:gd name="T42" fmla="*/ 762 w 1047"/>
              <a:gd name="T43" fmla="*/ 436 h 1047"/>
              <a:gd name="T44" fmla="*/ 709 w 1047"/>
              <a:gd name="T45" fmla="*/ 764 h 1047"/>
              <a:gd name="T46" fmla="*/ 762 w 1047"/>
              <a:gd name="T47" fmla="*/ 817 h 1047"/>
              <a:gd name="T48" fmla="*/ 813 w 1047"/>
              <a:gd name="T49" fmla="*/ 750 h 1047"/>
              <a:gd name="T50" fmla="*/ 285 w 1047"/>
              <a:gd name="T51" fmla="*/ 710 h 1047"/>
              <a:gd name="T52" fmla="*/ 232 w 1047"/>
              <a:gd name="T53" fmla="*/ 764 h 1047"/>
              <a:gd name="T54" fmla="*/ 338 w 1047"/>
              <a:gd name="T55" fmla="*/ 765 h 1047"/>
              <a:gd name="T56" fmla="*/ 285 w 1047"/>
              <a:gd name="T57" fmla="*/ 710 h 1047"/>
              <a:gd name="T58" fmla="*/ 742 w 1047"/>
              <a:gd name="T59" fmla="*/ 234 h 1047"/>
              <a:gd name="T60" fmla="*/ 709 w 1047"/>
              <a:gd name="T61" fmla="*/ 283 h 1047"/>
              <a:gd name="T62" fmla="*/ 767 w 1047"/>
              <a:gd name="T63" fmla="*/ 336 h 1047"/>
              <a:gd name="T64" fmla="*/ 815 w 1047"/>
              <a:gd name="T65" fmla="*/ 283 h 1047"/>
              <a:gd name="T66" fmla="*/ 261 w 1047"/>
              <a:gd name="T67" fmla="*/ 236 h 1047"/>
              <a:gd name="T68" fmla="*/ 285 w 1047"/>
              <a:gd name="T69" fmla="*/ 337 h 1047"/>
              <a:gd name="T70" fmla="*/ 338 w 1047"/>
              <a:gd name="T71" fmla="*/ 283 h 1047"/>
              <a:gd name="T72" fmla="*/ 261 w 1047"/>
              <a:gd name="T73" fmla="*/ 236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47" h="1047">
                <a:moveTo>
                  <a:pt x="1031" y="15"/>
                </a:moveTo>
                <a:cubicBezTo>
                  <a:pt x="1022" y="6"/>
                  <a:pt x="1008" y="0"/>
                  <a:pt x="995" y="0"/>
                </a:cubicBezTo>
                <a:cubicBezTo>
                  <a:pt x="623" y="0"/>
                  <a:pt x="623" y="0"/>
                  <a:pt x="623" y="0"/>
                </a:cubicBezTo>
                <a:cubicBezTo>
                  <a:pt x="519" y="104"/>
                  <a:pt x="519" y="104"/>
                  <a:pt x="519" y="104"/>
                </a:cubicBezTo>
                <a:cubicBezTo>
                  <a:pt x="416" y="207"/>
                  <a:pt x="416" y="207"/>
                  <a:pt x="416" y="207"/>
                </a:cubicBezTo>
                <a:cubicBezTo>
                  <a:pt x="429" y="230"/>
                  <a:pt x="437" y="256"/>
                  <a:pt x="437" y="283"/>
                </a:cubicBezTo>
                <a:cubicBezTo>
                  <a:pt x="437" y="368"/>
                  <a:pt x="369" y="436"/>
                  <a:pt x="285" y="436"/>
                </a:cubicBezTo>
                <a:cubicBezTo>
                  <a:pt x="201" y="436"/>
                  <a:pt x="133" y="368"/>
                  <a:pt x="133" y="283"/>
                </a:cubicBezTo>
                <a:cubicBezTo>
                  <a:pt x="133" y="199"/>
                  <a:pt x="201" y="131"/>
                  <a:pt x="285" y="131"/>
                </a:cubicBezTo>
                <a:cubicBezTo>
                  <a:pt x="308" y="131"/>
                  <a:pt x="331" y="137"/>
                  <a:pt x="351" y="146"/>
                </a:cubicBezTo>
                <a:cubicBezTo>
                  <a:pt x="393" y="104"/>
                  <a:pt x="393" y="104"/>
                  <a:pt x="393" y="104"/>
                </a:cubicBezTo>
                <a:cubicBezTo>
                  <a:pt x="497" y="0"/>
                  <a:pt x="497" y="0"/>
                  <a:pt x="497" y="0"/>
                </a:cubicBezTo>
                <a:cubicBezTo>
                  <a:pt x="52" y="0"/>
                  <a:pt x="52" y="0"/>
                  <a:pt x="52" y="0"/>
                </a:cubicBezTo>
                <a:cubicBezTo>
                  <a:pt x="38" y="0"/>
                  <a:pt x="25" y="6"/>
                  <a:pt x="15" y="15"/>
                </a:cubicBezTo>
                <a:cubicBezTo>
                  <a:pt x="5" y="25"/>
                  <a:pt x="0" y="39"/>
                  <a:pt x="0" y="52"/>
                </a:cubicBezTo>
                <a:cubicBezTo>
                  <a:pt x="0" y="995"/>
                  <a:pt x="0" y="995"/>
                  <a:pt x="0" y="995"/>
                </a:cubicBezTo>
                <a:cubicBezTo>
                  <a:pt x="0" y="1008"/>
                  <a:pt x="5" y="1022"/>
                  <a:pt x="15" y="1032"/>
                </a:cubicBezTo>
                <a:cubicBezTo>
                  <a:pt x="25" y="1041"/>
                  <a:pt x="38" y="1047"/>
                  <a:pt x="52" y="1047"/>
                </a:cubicBezTo>
                <a:cubicBezTo>
                  <a:pt x="983" y="1047"/>
                  <a:pt x="983" y="1047"/>
                  <a:pt x="983" y="1047"/>
                </a:cubicBezTo>
                <a:cubicBezTo>
                  <a:pt x="879" y="943"/>
                  <a:pt x="879" y="943"/>
                  <a:pt x="879" y="943"/>
                </a:cubicBezTo>
                <a:cubicBezTo>
                  <a:pt x="833" y="898"/>
                  <a:pt x="833" y="898"/>
                  <a:pt x="833" y="898"/>
                </a:cubicBezTo>
                <a:cubicBezTo>
                  <a:pt x="812" y="909"/>
                  <a:pt x="788" y="916"/>
                  <a:pt x="762" y="916"/>
                </a:cubicBezTo>
                <a:cubicBezTo>
                  <a:pt x="678" y="916"/>
                  <a:pt x="610" y="848"/>
                  <a:pt x="610" y="764"/>
                </a:cubicBezTo>
                <a:cubicBezTo>
                  <a:pt x="610" y="680"/>
                  <a:pt x="678" y="611"/>
                  <a:pt x="762" y="611"/>
                </a:cubicBezTo>
                <a:cubicBezTo>
                  <a:pt x="846" y="611"/>
                  <a:pt x="914" y="680"/>
                  <a:pt x="914" y="764"/>
                </a:cubicBezTo>
                <a:cubicBezTo>
                  <a:pt x="914" y="789"/>
                  <a:pt x="907" y="813"/>
                  <a:pt x="896" y="834"/>
                </a:cubicBezTo>
                <a:cubicBezTo>
                  <a:pt x="943" y="880"/>
                  <a:pt x="943" y="880"/>
                  <a:pt x="943" y="880"/>
                </a:cubicBezTo>
                <a:cubicBezTo>
                  <a:pt x="995" y="932"/>
                  <a:pt x="995" y="932"/>
                  <a:pt x="995" y="932"/>
                </a:cubicBezTo>
                <a:cubicBezTo>
                  <a:pt x="1047" y="984"/>
                  <a:pt x="1047" y="984"/>
                  <a:pt x="1047" y="984"/>
                </a:cubicBezTo>
                <a:cubicBezTo>
                  <a:pt x="1047" y="52"/>
                  <a:pt x="1047" y="52"/>
                  <a:pt x="1047" y="52"/>
                </a:cubicBezTo>
                <a:cubicBezTo>
                  <a:pt x="1047" y="39"/>
                  <a:pt x="1041" y="25"/>
                  <a:pt x="1031" y="15"/>
                </a:cubicBezTo>
                <a:close/>
                <a:moveTo>
                  <a:pt x="762" y="436"/>
                </a:moveTo>
                <a:cubicBezTo>
                  <a:pt x="735" y="436"/>
                  <a:pt x="709" y="428"/>
                  <a:pt x="687" y="416"/>
                </a:cubicBezTo>
                <a:cubicBezTo>
                  <a:pt x="416" y="687"/>
                  <a:pt x="416" y="687"/>
                  <a:pt x="416" y="687"/>
                </a:cubicBezTo>
                <a:cubicBezTo>
                  <a:pt x="429" y="709"/>
                  <a:pt x="437" y="736"/>
                  <a:pt x="437" y="764"/>
                </a:cubicBezTo>
                <a:cubicBezTo>
                  <a:pt x="437" y="848"/>
                  <a:pt x="369" y="916"/>
                  <a:pt x="285" y="916"/>
                </a:cubicBezTo>
                <a:cubicBezTo>
                  <a:pt x="201" y="916"/>
                  <a:pt x="133" y="848"/>
                  <a:pt x="133" y="764"/>
                </a:cubicBezTo>
                <a:cubicBezTo>
                  <a:pt x="133" y="680"/>
                  <a:pt x="201" y="611"/>
                  <a:pt x="285" y="611"/>
                </a:cubicBezTo>
                <a:cubicBezTo>
                  <a:pt x="308" y="611"/>
                  <a:pt x="330" y="617"/>
                  <a:pt x="350" y="626"/>
                </a:cubicBezTo>
                <a:cubicBezTo>
                  <a:pt x="625" y="351"/>
                  <a:pt x="625" y="351"/>
                  <a:pt x="625" y="351"/>
                </a:cubicBezTo>
                <a:cubicBezTo>
                  <a:pt x="615" y="331"/>
                  <a:pt x="610" y="308"/>
                  <a:pt x="610" y="283"/>
                </a:cubicBezTo>
                <a:cubicBezTo>
                  <a:pt x="610" y="199"/>
                  <a:pt x="678" y="131"/>
                  <a:pt x="762" y="131"/>
                </a:cubicBezTo>
                <a:cubicBezTo>
                  <a:pt x="846" y="131"/>
                  <a:pt x="914" y="199"/>
                  <a:pt x="914" y="283"/>
                </a:cubicBezTo>
                <a:cubicBezTo>
                  <a:pt x="914" y="368"/>
                  <a:pt x="846" y="436"/>
                  <a:pt x="762" y="436"/>
                </a:cubicBezTo>
                <a:close/>
                <a:moveTo>
                  <a:pt x="762" y="710"/>
                </a:moveTo>
                <a:cubicBezTo>
                  <a:pt x="732" y="711"/>
                  <a:pt x="709" y="734"/>
                  <a:pt x="709" y="764"/>
                </a:cubicBezTo>
                <a:cubicBezTo>
                  <a:pt x="709" y="789"/>
                  <a:pt x="727" y="811"/>
                  <a:pt x="751" y="816"/>
                </a:cubicBezTo>
                <a:cubicBezTo>
                  <a:pt x="755" y="816"/>
                  <a:pt x="758" y="817"/>
                  <a:pt x="762" y="817"/>
                </a:cubicBezTo>
                <a:cubicBezTo>
                  <a:pt x="791" y="817"/>
                  <a:pt x="815" y="793"/>
                  <a:pt x="815" y="764"/>
                </a:cubicBezTo>
                <a:cubicBezTo>
                  <a:pt x="815" y="759"/>
                  <a:pt x="814" y="755"/>
                  <a:pt x="813" y="750"/>
                </a:cubicBezTo>
                <a:cubicBezTo>
                  <a:pt x="807" y="727"/>
                  <a:pt x="786" y="711"/>
                  <a:pt x="762" y="710"/>
                </a:cubicBezTo>
                <a:close/>
                <a:moveTo>
                  <a:pt x="285" y="710"/>
                </a:moveTo>
                <a:cubicBezTo>
                  <a:pt x="276" y="710"/>
                  <a:pt x="267" y="713"/>
                  <a:pt x="260" y="717"/>
                </a:cubicBezTo>
                <a:cubicBezTo>
                  <a:pt x="243" y="726"/>
                  <a:pt x="232" y="743"/>
                  <a:pt x="232" y="764"/>
                </a:cubicBezTo>
                <a:cubicBezTo>
                  <a:pt x="232" y="793"/>
                  <a:pt x="256" y="817"/>
                  <a:pt x="285" y="817"/>
                </a:cubicBezTo>
                <a:cubicBezTo>
                  <a:pt x="313" y="817"/>
                  <a:pt x="337" y="794"/>
                  <a:pt x="338" y="765"/>
                </a:cubicBezTo>
                <a:cubicBezTo>
                  <a:pt x="338" y="765"/>
                  <a:pt x="338" y="764"/>
                  <a:pt x="338" y="764"/>
                </a:cubicBezTo>
                <a:cubicBezTo>
                  <a:pt x="338" y="734"/>
                  <a:pt x="314" y="711"/>
                  <a:pt x="285" y="710"/>
                </a:cubicBezTo>
                <a:close/>
                <a:moveTo>
                  <a:pt x="762" y="230"/>
                </a:moveTo>
                <a:cubicBezTo>
                  <a:pt x="755" y="230"/>
                  <a:pt x="748" y="232"/>
                  <a:pt x="742" y="234"/>
                </a:cubicBezTo>
                <a:cubicBezTo>
                  <a:pt x="729" y="240"/>
                  <a:pt x="718" y="250"/>
                  <a:pt x="712" y="264"/>
                </a:cubicBezTo>
                <a:cubicBezTo>
                  <a:pt x="710" y="270"/>
                  <a:pt x="709" y="277"/>
                  <a:pt x="709" y="283"/>
                </a:cubicBezTo>
                <a:cubicBezTo>
                  <a:pt x="709" y="313"/>
                  <a:pt x="732" y="336"/>
                  <a:pt x="762" y="337"/>
                </a:cubicBezTo>
                <a:cubicBezTo>
                  <a:pt x="763" y="337"/>
                  <a:pt x="765" y="336"/>
                  <a:pt x="767" y="336"/>
                </a:cubicBezTo>
                <a:cubicBezTo>
                  <a:pt x="792" y="334"/>
                  <a:pt x="812" y="314"/>
                  <a:pt x="814" y="289"/>
                </a:cubicBezTo>
                <a:cubicBezTo>
                  <a:pt x="815" y="287"/>
                  <a:pt x="815" y="285"/>
                  <a:pt x="815" y="283"/>
                </a:cubicBezTo>
                <a:cubicBezTo>
                  <a:pt x="815" y="254"/>
                  <a:pt x="791" y="230"/>
                  <a:pt x="762" y="230"/>
                </a:cubicBezTo>
                <a:close/>
                <a:moveTo>
                  <a:pt x="261" y="236"/>
                </a:moveTo>
                <a:cubicBezTo>
                  <a:pt x="243" y="245"/>
                  <a:pt x="232" y="263"/>
                  <a:pt x="232" y="283"/>
                </a:cubicBezTo>
                <a:cubicBezTo>
                  <a:pt x="232" y="313"/>
                  <a:pt x="256" y="336"/>
                  <a:pt x="285" y="337"/>
                </a:cubicBezTo>
                <a:cubicBezTo>
                  <a:pt x="313" y="336"/>
                  <a:pt x="336" y="314"/>
                  <a:pt x="338" y="286"/>
                </a:cubicBezTo>
                <a:cubicBezTo>
                  <a:pt x="338" y="285"/>
                  <a:pt x="338" y="284"/>
                  <a:pt x="338" y="283"/>
                </a:cubicBezTo>
                <a:cubicBezTo>
                  <a:pt x="338" y="254"/>
                  <a:pt x="314" y="230"/>
                  <a:pt x="285" y="230"/>
                </a:cubicBezTo>
                <a:cubicBezTo>
                  <a:pt x="276" y="230"/>
                  <a:pt x="268" y="233"/>
                  <a:pt x="261" y="236"/>
                </a:cubicBezTo>
                <a:close/>
              </a:path>
            </a:pathLst>
          </a:custGeom>
          <a:solidFill>
            <a:srgbClr val="0070C0"/>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algn="ctr" defTabSz="895922" fontAlgn="base">
              <a:lnSpc>
                <a:spcPct val="90000"/>
              </a:lnSpc>
              <a:spcBef>
                <a:spcPct val="0"/>
              </a:spcBef>
              <a:spcAft>
                <a:spcPct val="0"/>
              </a:spcAft>
              <a:defRPr/>
            </a:pPr>
            <a:endParaRPr lang="en-US" sz="2307" kern="0" dirty="0">
              <a:solidFill>
                <a:sysClr val="windowText" lastClr="000000"/>
              </a:solidFill>
              <a:latin typeface="Segoe UI"/>
              <a:ea typeface="Segoe UI" pitchFamily="34" charset="0"/>
              <a:cs typeface="Segoe UI" pitchFamily="34" charset="0"/>
            </a:endParaRPr>
          </a:p>
        </p:txBody>
      </p:sp>
      <p:sp>
        <p:nvSpPr>
          <p:cNvPr id="97" name="Freeform 114"/>
          <p:cNvSpPr>
            <a:spLocks noChangeAspect="1" noEditPoints="1"/>
          </p:cNvSpPr>
          <p:nvPr/>
        </p:nvSpPr>
        <p:spPr bwMode="black">
          <a:xfrm>
            <a:off x="650098" y="2627395"/>
            <a:ext cx="341388" cy="341388"/>
          </a:xfrm>
          <a:custGeom>
            <a:avLst/>
            <a:gdLst>
              <a:gd name="T0" fmla="*/ 995 w 1047"/>
              <a:gd name="T1" fmla="*/ 0 h 1047"/>
              <a:gd name="T2" fmla="*/ 519 w 1047"/>
              <a:gd name="T3" fmla="*/ 104 h 1047"/>
              <a:gd name="T4" fmla="*/ 437 w 1047"/>
              <a:gd name="T5" fmla="*/ 283 h 1047"/>
              <a:gd name="T6" fmla="*/ 133 w 1047"/>
              <a:gd name="T7" fmla="*/ 283 h 1047"/>
              <a:gd name="T8" fmla="*/ 351 w 1047"/>
              <a:gd name="T9" fmla="*/ 146 h 1047"/>
              <a:gd name="T10" fmla="*/ 497 w 1047"/>
              <a:gd name="T11" fmla="*/ 0 h 1047"/>
              <a:gd name="T12" fmla="*/ 15 w 1047"/>
              <a:gd name="T13" fmla="*/ 15 h 1047"/>
              <a:gd name="T14" fmla="*/ 0 w 1047"/>
              <a:gd name="T15" fmla="*/ 995 h 1047"/>
              <a:gd name="T16" fmla="*/ 52 w 1047"/>
              <a:gd name="T17" fmla="*/ 1047 h 1047"/>
              <a:gd name="T18" fmla="*/ 879 w 1047"/>
              <a:gd name="T19" fmla="*/ 943 h 1047"/>
              <a:gd name="T20" fmla="*/ 762 w 1047"/>
              <a:gd name="T21" fmla="*/ 916 h 1047"/>
              <a:gd name="T22" fmla="*/ 762 w 1047"/>
              <a:gd name="T23" fmla="*/ 611 h 1047"/>
              <a:gd name="T24" fmla="*/ 896 w 1047"/>
              <a:gd name="T25" fmla="*/ 834 h 1047"/>
              <a:gd name="T26" fmla="*/ 995 w 1047"/>
              <a:gd name="T27" fmla="*/ 932 h 1047"/>
              <a:gd name="T28" fmla="*/ 1047 w 1047"/>
              <a:gd name="T29" fmla="*/ 52 h 1047"/>
              <a:gd name="T30" fmla="*/ 762 w 1047"/>
              <a:gd name="T31" fmla="*/ 436 h 1047"/>
              <a:gd name="T32" fmla="*/ 416 w 1047"/>
              <a:gd name="T33" fmla="*/ 687 h 1047"/>
              <a:gd name="T34" fmla="*/ 285 w 1047"/>
              <a:gd name="T35" fmla="*/ 916 h 1047"/>
              <a:gd name="T36" fmla="*/ 285 w 1047"/>
              <a:gd name="T37" fmla="*/ 611 h 1047"/>
              <a:gd name="T38" fmla="*/ 625 w 1047"/>
              <a:gd name="T39" fmla="*/ 351 h 1047"/>
              <a:gd name="T40" fmla="*/ 762 w 1047"/>
              <a:gd name="T41" fmla="*/ 131 h 1047"/>
              <a:gd name="T42" fmla="*/ 762 w 1047"/>
              <a:gd name="T43" fmla="*/ 436 h 1047"/>
              <a:gd name="T44" fmla="*/ 709 w 1047"/>
              <a:gd name="T45" fmla="*/ 764 h 1047"/>
              <a:gd name="T46" fmla="*/ 762 w 1047"/>
              <a:gd name="T47" fmla="*/ 817 h 1047"/>
              <a:gd name="T48" fmla="*/ 813 w 1047"/>
              <a:gd name="T49" fmla="*/ 750 h 1047"/>
              <a:gd name="T50" fmla="*/ 285 w 1047"/>
              <a:gd name="T51" fmla="*/ 710 h 1047"/>
              <a:gd name="T52" fmla="*/ 232 w 1047"/>
              <a:gd name="T53" fmla="*/ 764 h 1047"/>
              <a:gd name="T54" fmla="*/ 338 w 1047"/>
              <a:gd name="T55" fmla="*/ 765 h 1047"/>
              <a:gd name="T56" fmla="*/ 285 w 1047"/>
              <a:gd name="T57" fmla="*/ 710 h 1047"/>
              <a:gd name="T58" fmla="*/ 742 w 1047"/>
              <a:gd name="T59" fmla="*/ 234 h 1047"/>
              <a:gd name="T60" fmla="*/ 709 w 1047"/>
              <a:gd name="T61" fmla="*/ 283 h 1047"/>
              <a:gd name="T62" fmla="*/ 767 w 1047"/>
              <a:gd name="T63" fmla="*/ 336 h 1047"/>
              <a:gd name="T64" fmla="*/ 815 w 1047"/>
              <a:gd name="T65" fmla="*/ 283 h 1047"/>
              <a:gd name="T66" fmla="*/ 261 w 1047"/>
              <a:gd name="T67" fmla="*/ 236 h 1047"/>
              <a:gd name="T68" fmla="*/ 285 w 1047"/>
              <a:gd name="T69" fmla="*/ 337 h 1047"/>
              <a:gd name="T70" fmla="*/ 338 w 1047"/>
              <a:gd name="T71" fmla="*/ 283 h 1047"/>
              <a:gd name="T72" fmla="*/ 261 w 1047"/>
              <a:gd name="T73" fmla="*/ 236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47" h="1047">
                <a:moveTo>
                  <a:pt x="1031" y="15"/>
                </a:moveTo>
                <a:cubicBezTo>
                  <a:pt x="1022" y="6"/>
                  <a:pt x="1008" y="0"/>
                  <a:pt x="995" y="0"/>
                </a:cubicBezTo>
                <a:cubicBezTo>
                  <a:pt x="623" y="0"/>
                  <a:pt x="623" y="0"/>
                  <a:pt x="623" y="0"/>
                </a:cubicBezTo>
                <a:cubicBezTo>
                  <a:pt x="519" y="104"/>
                  <a:pt x="519" y="104"/>
                  <a:pt x="519" y="104"/>
                </a:cubicBezTo>
                <a:cubicBezTo>
                  <a:pt x="416" y="207"/>
                  <a:pt x="416" y="207"/>
                  <a:pt x="416" y="207"/>
                </a:cubicBezTo>
                <a:cubicBezTo>
                  <a:pt x="429" y="230"/>
                  <a:pt x="437" y="256"/>
                  <a:pt x="437" y="283"/>
                </a:cubicBezTo>
                <a:cubicBezTo>
                  <a:pt x="437" y="368"/>
                  <a:pt x="369" y="436"/>
                  <a:pt x="285" y="436"/>
                </a:cubicBezTo>
                <a:cubicBezTo>
                  <a:pt x="201" y="436"/>
                  <a:pt x="133" y="368"/>
                  <a:pt x="133" y="283"/>
                </a:cubicBezTo>
                <a:cubicBezTo>
                  <a:pt x="133" y="199"/>
                  <a:pt x="201" y="131"/>
                  <a:pt x="285" y="131"/>
                </a:cubicBezTo>
                <a:cubicBezTo>
                  <a:pt x="308" y="131"/>
                  <a:pt x="331" y="137"/>
                  <a:pt x="351" y="146"/>
                </a:cubicBezTo>
                <a:cubicBezTo>
                  <a:pt x="393" y="104"/>
                  <a:pt x="393" y="104"/>
                  <a:pt x="393" y="104"/>
                </a:cubicBezTo>
                <a:cubicBezTo>
                  <a:pt x="497" y="0"/>
                  <a:pt x="497" y="0"/>
                  <a:pt x="497" y="0"/>
                </a:cubicBezTo>
                <a:cubicBezTo>
                  <a:pt x="52" y="0"/>
                  <a:pt x="52" y="0"/>
                  <a:pt x="52" y="0"/>
                </a:cubicBezTo>
                <a:cubicBezTo>
                  <a:pt x="38" y="0"/>
                  <a:pt x="25" y="6"/>
                  <a:pt x="15" y="15"/>
                </a:cubicBezTo>
                <a:cubicBezTo>
                  <a:pt x="5" y="25"/>
                  <a:pt x="0" y="39"/>
                  <a:pt x="0" y="52"/>
                </a:cubicBezTo>
                <a:cubicBezTo>
                  <a:pt x="0" y="995"/>
                  <a:pt x="0" y="995"/>
                  <a:pt x="0" y="995"/>
                </a:cubicBezTo>
                <a:cubicBezTo>
                  <a:pt x="0" y="1008"/>
                  <a:pt x="5" y="1022"/>
                  <a:pt x="15" y="1032"/>
                </a:cubicBezTo>
                <a:cubicBezTo>
                  <a:pt x="25" y="1041"/>
                  <a:pt x="38" y="1047"/>
                  <a:pt x="52" y="1047"/>
                </a:cubicBezTo>
                <a:cubicBezTo>
                  <a:pt x="983" y="1047"/>
                  <a:pt x="983" y="1047"/>
                  <a:pt x="983" y="1047"/>
                </a:cubicBezTo>
                <a:cubicBezTo>
                  <a:pt x="879" y="943"/>
                  <a:pt x="879" y="943"/>
                  <a:pt x="879" y="943"/>
                </a:cubicBezTo>
                <a:cubicBezTo>
                  <a:pt x="833" y="898"/>
                  <a:pt x="833" y="898"/>
                  <a:pt x="833" y="898"/>
                </a:cubicBezTo>
                <a:cubicBezTo>
                  <a:pt x="812" y="909"/>
                  <a:pt x="788" y="916"/>
                  <a:pt x="762" y="916"/>
                </a:cubicBezTo>
                <a:cubicBezTo>
                  <a:pt x="678" y="916"/>
                  <a:pt x="610" y="848"/>
                  <a:pt x="610" y="764"/>
                </a:cubicBezTo>
                <a:cubicBezTo>
                  <a:pt x="610" y="680"/>
                  <a:pt x="678" y="611"/>
                  <a:pt x="762" y="611"/>
                </a:cubicBezTo>
                <a:cubicBezTo>
                  <a:pt x="846" y="611"/>
                  <a:pt x="914" y="680"/>
                  <a:pt x="914" y="764"/>
                </a:cubicBezTo>
                <a:cubicBezTo>
                  <a:pt x="914" y="789"/>
                  <a:pt x="907" y="813"/>
                  <a:pt x="896" y="834"/>
                </a:cubicBezTo>
                <a:cubicBezTo>
                  <a:pt x="943" y="880"/>
                  <a:pt x="943" y="880"/>
                  <a:pt x="943" y="880"/>
                </a:cubicBezTo>
                <a:cubicBezTo>
                  <a:pt x="995" y="932"/>
                  <a:pt x="995" y="932"/>
                  <a:pt x="995" y="932"/>
                </a:cubicBezTo>
                <a:cubicBezTo>
                  <a:pt x="1047" y="984"/>
                  <a:pt x="1047" y="984"/>
                  <a:pt x="1047" y="984"/>
                </a:cubicBezTo>
                <a:cubicBezTo>
                  <a:pt x="1047" y="52"/>
                  <a:pt x="1047" y="52"/>
                  <a:pt x="1047" y="52"/>
                </a:cubicBezTo>
                <a:cubicBezTo>
                  <a:pt x="1047" y="39"/>
                  <a:pt x="1041" y="25"/>
                  <a:pt x="1031" y="15"/>
                </a:cubicBezTo>
                <a:close/>
                <a:moveTo>
                  <a:pt x="762" y="436"/>
                </a:moveTo>
                <a:cubicBezTo>
                  <a:pt x="735" y="436"/>
                  <a:pt x="709" y="428"/>
                  <a:pt x="687" y="416"/>
                </a:cubicBezTo>
                <a:cubicBezTo>
                  <a:pt x="416" y="687"/>
                  <a:pt x="416" y="687"/>
                  <a:pt x="416" y="687"/>
                </a:cubicBezTo>
                <a:cubicBezTo>
                  <a:pt x="429" y="709"/>
                  <a:pt x="437" y="736"/>
                  <a:pt x="437" y="764"/>
                </a:cubicBezTo>
                <a:cubicBezTo>
                  <a:pt x="437" y="848"/>
                  <a:pt x="369" y="916"/>
                  <a:pt x="285" y="916"/>
                </a:cubicBezTo>
                <a:cubicBezTo>
                  <a:pt x="201" y="916"/>
                  <a:pt x="133" y="848"/>
                  <a:pt x="133" y="764"/>
                </a:cubicBezTo>
                <a:cubicBezTo>
                  <a:pt x="133" y="680"/>
                  <a:pt x="201" y="611"/>
                  <a:pt x="285" y="611"/>
                </a:cubicBezTo>
                <a:cubicBezTo>
                  <a:pt x="308" y="611"/>
                  <a:pt x="330" y="617"/>
                  <a:pt x="350" y="626"/>
                </a:cubicBezTo>
                <a:cubicBezTo>
                  <a:pt x="625" y="351"/>
                  <a:pt x="625" y="351"/>
                  <a:pt x="625" y="351"/>
                </a:cubicBezTo>
                <a:cubicBezTo>
                  <a:pt x="615" y="331"/>
                  <a:pt x="610" y="308"/>
                  <a:pt x="610" y="283"/>
                </a:cubicBezTo>
                <a:cubicBezTo>
                  <a:pt x="610" y="199"/>
                  <a:pt x="678" y="131"/>
                  <a:pt x="762" y="131"/>
                </a:cubicBezTo>
                <a:cubicBezTo>
                  <a:pt x="846" y="131"/>
                  <a:pt x="914" y="199"/>
                  <a:pt x="914" y="283"/>
                </a:cubicBezTo>
                <a:cubicBezTo>
                  <a:pt x="914" y="368"/>
                  <a:pt x="846" y="436"/>
                  <a:pt x="762" y="436"/>
                </a:cubicBezTo>
                <a:close/>
                <a:moveTo>
                  <a:pt x="762" y="710"/>
                </a:moveTo>
                <a:cubicBezTo>
                  <a:pt x="732" y="711"/>
                  <a:pt x="709" y="734"/>
                  <a:pt x="709" y="764"/>
                </a:cubicBezTo>
                <a:cubicBezTo>
                  <a:pt x="709" y="789"/>
                  <a:pt x="727" y="811"/>
                  <a:pt x="751" y="816"/>
                </a:cubicBezTo>
                <a:cubicBezTo>
                  <a:pt x="755" y="816"/>
                  <a:pt x="758" y="817"/>
                  <a:pt x="762" y="817"/>
                </a:cubicBezTo>
                <a:cubicBezTo>
                  <a:pt x="791" y="817"/>
                  <a:pt x="815" y="793"/>
                  <a:pt x="815" y="764"/>
                </a:cubicBezTo>
                <a:cubicBezTo>
                  <a:pt x="815" y="759"/>
                  <a:pt x="814" y="755"/>
                  <a:pt x="813" y="750"/>
                </a:cubicBezTo>
                <a:cubicBezTo>
                  <a:pt x="807" y="727"/>
                  <a:pt x="786" y="711"/>
                  <a:pt x="762" y="710"/>
                </a:cubicBezTo>
                <a:close/>
                <a:moveTo>
                  <a:pt x="285" y="710"/>
                </a:moveTo>
                <a:cubicBezTo>
                  <a:pt x="276" y="710"/>
                  <a:pt x="267" y="713"/>
                  <a:pt x="260" y="717"/>
                </a:cubicBezTo>
                <a:cubicBezTo>
                  <a:pt x="243" y="726"/>
                  <a:pt x="232" y="743"/>
                  <a:pt x="232" y="764"/>
                </a:cubicBezTo>
                <a:cubicBezTo>
                  <a:pt x="232" y="793"/>
                  <a:pt x="256" y="817"/>
                  <a:pt x="285" y="817"/>
                </a:cubicBezTo>
                <a:cubicBezTo>
                  <a:pt x="313" y="817"/>
                  <a:pt x="337" y="794"/>
                  <a:pt x="338" y="765"/>
                </a:cubicBezTo>
                <a:cubicBezTo>
                  <a:pt x="338" y="765"/>
                  <a:pt x="338" y="764"/>
                  <a:pt x="338" y="764"/>
                </a:cubicBezTo>
                <a:cubicBezTo>
                  <a:pt x="338" y="734"/>
                  <a:pt x="314" y="711"/>
                  <a:pt x="285" y="710"/>
                </a:cubicBezTo>
                <a:close/>
                <a:moveTo>
                  <a:pt x="762" y="230"/>
                </a:moveTo>
                <a:cubicBezTo>
                  <a:pt x="755" y="230"/>
                  <a:pt x="748" y="232"/>
                  <a:pt x="742" y="234"/>
                </a:cubicBezTo>
                <a:cubicBezTo>
                  <a:pt x="729" y="240"/>
                  <a:pt x="718" y="250"/>
                  <a:pt x="712" y="264"/>
                </a:cubicBezTo>
                <a:cubicBezTo>
                  <a:pt x="710" y="270"/>
                  <a:pt x="709" y="277"/>
                  <a:pt x="709" y="283"/>
                </a:cubicBezTo>
                <a:cubicBezTo>
                  <a:pt x="709" y="313"/>
                  <a:pt x="732" y="336"/>
                  <a:pt x="762" y="337"/>
                </a:cubicBezTo>
                <a:cubicBezTo>
                  <a:pt x="763" y="337"/>
                  <a:pt x="765" y="336"/>
                  <a:pt x="767" y="336"/>
                </a:cubicBezTo>
                <a:cubicBezTo>
                  <a:pt x="792" y="334"/>
                  <a:pt x="812" y="314"/>
                  <a:pt x="814" y="289"/>
                </a:cubicBezTo>
                <a:cubicBezTo>
                  <a:pt x="815" y="287"/>
                  <a:pt x="815" y="285"/>
                  <a:pt x="815" y="283"/>
                </a:cubicBezTo>
                <a:cubicBezTo>
                  <a:pt x="815" y="254"/>
                  <a:pt x="791" y="230"/>
                  <a:pt x="762" y="230"/>
                </a:cubicBezTo>
                <a:close/>
                <a:moveTo>
                  <a:pt x="261" y="236"/>
                </a:moveTo>
                <a:cubicBezTo>
                  <a:pt x="243" y="245"/>
                  <a:pt x="232" y="263"/>
                  <a:pt x="232" y="283"/>
                </a:cubicBezTo>
                <a:cubicBezTo>
                  <a:pt x="232" y="313"/>
                  <a:pt x="256" y="336"/>
                  <a:pt x="285" y="337"/>
                </a:cubicBezTo>
                <a:cubicBezTo>
                  <a:pt x="313" y="336"/>
                  <a:pt x="336" y="314"/>
                  <a:pt x="338" y="286"/>
                </a:cubicBezTo>
                <a:cubicBezTo>
                  <a:pt x="338" y="285"/>
                  <a:pt x="338" y="284"/>
                  <a:pt x="338" y="283"/>
                </a:cubicBezTo>
                <a:cubicBezTo>
                  <a:pt x="338" y="254"/>
                  <a:pt x="314" y="230"/>
                  <a:pt x="285" y="230"/>
                </a:cubicBezTo>
                <a:cubicBezTo>
                  <a:pt x="276" y="230"/>
                  <a:pt x="268" y="233"/>
                  <a:pt x="261" y="236"/>
                </a:cubicBezTo>
                <a:close/>
              </a:path>
            </a:pathLst>
          </a:custGeom>
          <a:solidFill>
            <a:srgbClr val="0070C0"/>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algn="ctr" defTabSz="895922" fontAlgn="base">
              <a:lnSpc>
                <a:spcPct val="90000"/>
              </a:lnSpc>
              <a:spcBef>
                <a:spcPct val="0"/>
              </a:spcBef>
              <a:spcAft>
                <a:spcPct val="0"/>
              </a:spcAft>
              <a:defRPr/>
            </a:pPr>
            <a:endParaRPr lang="en-US" sz="2307" kern="0" dirty="0">
              <a:solidFill>
                <a:sysClr val="windowText" lastClr="000000"/>
              </a:solidFill>
              <a:latin typeface="Segoe UI"/>
              <a:ea typeface="Segoe UI" pitchFamily="34" charset="0"/>
              <a:cs typeface="Segoe UI" pitchFamily="34" charset="0"/>
            </a:endParaRPr>
          </a:p>
        </p:txBody>
      </p:sp>
      <p:sp>
        <p:nvSpPr>
          <p:cNvPr id="98" name="Freeform 114"/>
          <p:cNvSpPr>
            <a:spLocks noChangeAspect="1" noEditPoints="1"/>
          </p:cNvSpPr>
          <p:nvPr/>
        </p:nvSpPr>
        <p:spPr bwMode="black">
          <a:xfrm>
            <a:off x="639756" y="3246702"/>
            <a:ext cx="341388" cy="341388"/>
          </a:xfrm>
          <a:custGeom>
            <a:avLst/>
            <a:gdLst>
              <a:gd name="T0" fmla="*/ 995 w 1047"/>
              <a:gd name="T1" fmla="*/ 0 h 1047"/>
              <a:gd name="T2" fmla="*/ 519 w 1047"/>
              <a:gd name="T3" fmla="*/ 104 h 1047"/>
              <a:gd name="T4" fmla="*/ 437 w 1047"/>
              <a:gd name="T5" fmla="*/ 283 h 1047"/>
              <a:gd name="T6" fmla="*/ 133 w 1047"/>
              <a:gd name="T7" fmla="*/ 283 h 1047"/>
              <a:gd name="T8" fmla="*/ 351 w 1047"/>
              <a:gd name="T9" fmla="*/ 146 h 1047"/>
              <a:gd name="T10" fmla="*/ 497 w 1047"/>
              <a:gd name="T11" fmla="*/ 0 h 1047"/>
              <a:gd name="T12" fmla="*/ 15 w 1047"/>
              <a:gd name="T13" fmla="*/ 15 h 1047"/>
              <a:gd name="T14" fmla="*/ 0 w 1047"/>
              <a:gd name="T15" fmla="*/ 995 h 1047"/>
              <a:gd name="T16" fmla="*/ 52 w 1047"/>
              <a:gd name="T17" fmla="*/ 1047 h 1047"/>
              <a:gd name="T18" fmla="*/ 879 w 1047"/>
              <a:gd name="T19" fmla="*/ 943 h 1047"/>
              <a:gd name="T20" fmla="*/ 762 w 1047"/>
              <a:gd name="T21" fmla="*/ 916 h 1047"/>
              <a:gd name="T22" fmla="*/ 762 w 1047"/>
              <a:gd name="T23" fmla="*/ 611 h 1047"/>
              <a:gd name="T24" fmla="*/ 896 w 1047"/>
              <a:gd name="T25" fmla="*/ 834 h 1047"/>
              <a:gd name="T26" fmla="*/ 995 w 1047"/>
              <a:gd name="T27" fmla="*/ 932 h 1047"/>
              <a:gd name="T28" fmla="*/ 1047 w 1047"/>
              <a:gd name="T29" fmla="*/ 52 h 1047"/>
              <a:gd name="T30" fmla="*/ 762 w 1047"/>
              <a:gd name="T31" fmla="*/ 436 h 1047"/>
              <a:gd name="T32" fmla="*/ 416 w 1047"/>
              <a:gd name="T33" fmla="*/ 687 h 1047"/>
              <a:gd name="T34" fmla="*/ 285 w 1047"/>
              <a:gd name="T35" fmla="*/ 916 h 1047"/>
              <a:gd name="T36" fmla="*/ 285 w 1047"/>
              <a:gd name="T37" fmla="*/ 611 h 1047"/>
              <a:gd name="T38" fmla="*/ 625 w 1047"/>
              <a:gd name="T39" fmla="*/ 351 h 1047"/>
              <a:gd name="T40" fmla="*/ 762 w 1047"/>
              <a:gd name="T41" fmla="*/ 131 h 1047"/>
              <a:gd name="T42" fmla="*/ 762 w 1047"/>
              <a:gd name="T43" fmla="*/ 436 h 1047"/>
              <a:gd name="T44" fmla="*/ 709 w 1047"/>
              <a:gd name="T45" fmla="*/ 764 h 1047"/>
              <a:gd name="T46" fmla="*/ 762 w 1047"/>
              <a:gd name="T47" fmla="*/ 817 h 1047"/>
              <a:gd name="T48" fmla="*/ 813 w 1047"/>
              <a:gd name="T49" fmla="*/ 750 h 1047"/>
              <a:gd name="T50" fmla="*/ 285 w 1047"/>
              <a:gd name="T51" fmla="*/ 710 h 1047"/>
              <a:gd name="T52" fmla="*/ 232 w 1047"/>
              <a:gd name="T53" fmla="*/ 764 h 1047"/>
              <a:gd name="T54" fmla="*/ 338 w 1047"/>
              <a:gd name="T55" fmla="*/ 765 h 1047"/>
              <a:gd name="T56" fmla="*/ 285 w 1047"/>
              <a:gd name="T57" fmla="*/ 710 h 1047"/>
              <a:gd name="T58" fmla="*/ 742 w 1047"/>
              <a:gd name="T59" fmla="*/ 234 h 1047"/>
              <a:gd name="T60" fmla="*/ 709 w 1047"/>
              <a:gd name="T61" fmla="*/ 283 h 1047"/>
              <a:gd name="T62" fmla="*/ 767 w 1047"/>
              <a:gd name="T63" fmla="*/ 336 h 1047"/>
              <a:gd name="T64" fmla="*/ 815 w 1047"/>
              <a:gd name="T65" fmla="*/ 283 h 1047"/>
              <a:gd name="T66" fmla="*/ 261 w 1047"/>
              <a:gd name="T67" fmla="*/ 236 h 1047"/>
              <a:gd name="T68" fmla="*/ 285 w 1047"/>
              <a:gd name="T69" fmla="*/ 337 h 1047"/>
              <a:gd name="T70" fmla="*/ 338 w 1047"/>
              <a:gd name="T71" fmla="*/ 283 h 1047"/>
              <a:gd name="T72" fmla="*/ 261 w 1047"/>
              <a:gd name="T73" fmla="*/ 236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47" h="1047">
                <a:moveTo>
                  <a:pt x="1031" y="15"/>
                </a:moveTo>
                <a:cubicBezTo>
                  <a:pt x="1022" y="6"/>
                  <a:pt x="1008" y="0"/>
                  <a:pt x="995" y="0"/>
                </a:cubicBezTo>
                <a:cubicBezTo>
                  <a:pt x="623" y="0"/>
                  <a:pt x="623" y="0"/>
                  <a:pt x="623" y="0"/>
                </a:cubicBezTo>
                <a:cubicBezTo>
                  <a:pt x="519" y="104"/>
                  <a:pt x="519" y="104"/>
                  <a:pt x="519" y="104"/>
                </a:cubicBezTo>
                <a:cubicBezTo>
                  <a:pt x="416" y="207"/>
                  <a:pt x="416" y="207"/>
                  <a:pt x="416" y="207"/>
                </a:cubicBezTo>
                <a:cubicBezTo>
                  <a:pt x="429" y="230"/>
                  <a:pt x="437" y="256"/>
                  <a:pt x="437" y="283"/>
                </a:cubicBezTo>
                <a:cubicBezTo>
                  <a:pt x="437" y="368"/>
                  <a:pt x="369" y="436"/>
                  <a:pt x="285" y="436"/>
                </a:cubicBezTo>
                <a:cubicBezTo>
                  <a:pt x="201" y="436"/>
                  <a:pt x="133" y="368"/>
                  <a:pt x="133" y="283"/>
                </a:cubicBezTo>
                <a:cubicBezTo>
                  <a:pt x="133" y="199"/>
                  <a:pt x="201" y="131"/>
                  <a:pt x="285" y="131"/>
                </a:cubicBezTo>
                <a:cubicBezTo>
                  <a:pt x="308" y="131"/>
                  <a:pt x="331" y="137"/>
                  <a:pt x="351" y="146"/>
                </a:cubicBezTo>
                <a:cubicBezTo>
                  <a:pt x="393" y="104"/>
                  <a:pt x="393" y="104"/>
                  <a:pt x="393" y="104"/>
                </a:cubicBezTo>
                <a:cubicBezTo>
                  <a:pt x="497" y="0"/>
                  <a:pt x="497" y="0"/>
                  <a:pt x="497" y="0"/>
                </a:cubicBezTo>
                <a:cubicBezTo>
                  <a:pt x="52" y="0"/>
                  <a:pt x="52" y="0"/>
                  <a:pt x="52" y="0"/>
                </a:cubicBezTo>
                <a:cubicBezTo>
                  <a:pt x="38" y="0"/>
                  <a:pt x="25" y="6"/>
                  <a:pt x="15" y="15"/>
                </a:cubicBezTo>
                <a:cubicBezTo>
                  <a:pt x="5" y="25"/>
                  <a:pt x="0" y="39"/>
                  <a:pt x="0" y="52"/>
                </a:cubicBezTo>
                <a:cubicBezTo>
                  <a:pt x="0" y="995"/>
                  <a:pt x="0" y="995"/>
                  <a:pt x="0" y="995"/>
                </a:cubicBezTo>
                <a:cubicBezTo>
                  <a:pt x="0" y="1008"/>
                  <a:pt x="5" y="1022"/>
                  <a:pt x="15" y="1032"/>
                </a:cubicBezTo>
                <a:cubicBezTo>
                  <a:pt x="25" y="1041"/>
                  <a:pt x="38" y="1047"/>
                  <a:pt x="52" y="1047"/>
                </a:cubicBezTo>
                <a:cubicBezTo>
                  <a:pt x="983" y="1047"/>
                  <a:pt x="983" y="1047"/>
                  <a:pt x="983" y="1047"/>
                </a:cubicBezTo>
                <a:cubicBezTo>
                  <a:pt x="879" y="943"/>
                  <a:pt x="879" y="943"/>
                  <a:pt x="879" y="943"/>
                </a:cubicBezTo>
                <a:cubicBezTo>
                  <a:pt x="833" y="898"/>
                  <a:pt x="833" y="898"/>
                  <a:pt x="833" y="898"/>
                </a:cubicBezTo>
                <a:cubicBezTo>
                  <a:pt x="812" y="909"/>
                  <a:pt x="788" y="916"/>
                  <a:pt x="762" y="916"/>
                </a:cubicBezTo>
                <a:cubicBezTo>
                  <a:pt x="678" y="916"/>
                  <a:pt x="610" y="848"/>
                  <a:pt x="610" y="764"/>
                </a:cubicBezTo>
                <a:cubicBezTo>
                  <a:pt x="610" y="680"/>
                  <a:pt x="678" y="611"/>
                  <a:pt x="762" y="611"/>
                </a:cubicBezTo>
                <a:cubicBezTo>
                  <a:pt x="846" y="611"/>
                  <a:pt x="914" y="680"/>
                  <a:pt x="914" y="764"/>
                </a:cubicBezTo>
                <a:cubicBezTo>
                  <a:pt x="914" y="789"/>
                  <a:pt x="907" y="813"/>
                  <a:pt x="896" y="834"/>
                </a:cubicBezTo>
                <a:cubicBezTo>
                  <a:pt x="943" y="880"/>
                  <a:pt x="943" y="880"/>
                  <a:pt x="943" y="880"/>
                </a:cubicBezTo>
                <a:cubicBezTo>
                  <a:pt x="995" y="932"/>
                  <a:pt x="995" y="932"/>
                  <a:pt x="995" y="932"/>
                </a:cubicBezTo>
                <a:cubicBezTo>
                  <a:pt x="1047" y="984"/>
                  <a:pt x="1047" y="984"/>
                  <a:pt x="1047" y="984"/>
                </a:cubicBezTo>
                <a:cubicBezTo>
                  <a:pt x="1047" y="52"/>
                  <a:pt x="1047" y="52"/>
                  <a:pt x="1047" y="52"/>
                </a:cubicBezTo>
                <a:cubicBezTo>
                  <a:pt x="1047" y="39"/>
                  <a:pt x="1041" y="25"/>
                  <a:pt x="1031" y="15"/>
                </a:cubicBezTo>
                <a:close/>
                <a:moveTo>
                  <a:pt x="762" y="436"/>
                </a:moveTo>
                <a:cubicBezTo>
                  <a:pt x="735" y="436"/>
                  <a:pt x="709" y="428"/>
                  <a:pt x="687" y="416"/>
                </a:cubicBezTo>
                <a:cubicBezTo>
                  <a:pt x="416" y="687"/>
                  <a:pt x="416" y="687"/>
                  <a:pt x="416" y="687"/>
                </a:cubicBezTo>
                <a:cubicBezTo>
                  <a:pt x="429" y="709"/>
                  <a:pt x="437" y="736"/>
                  <a:pt x="437" y="764"/>
                </a:cubicBezTo>
                <a:cubicBezTo>
                  <a:pt x="437" y="848"/>
                  <a:pt x="369" y="916"/>
                  <a:pt x="285" y="916"/>
                </a:cubicBezTo>
                <a:cubicBezTo>
                  <a:pt x="201" y="916"/>
                  <a:pt x="133" y="848"/>
                  <a:pt x="133" y="764"/>
                </a:cubicBezTo>
                <a:cubicBezTo>
                  <a:pt x="133" y="680"/>
                  <a:pt x="201" y="611"/>
                  <a:pt x="285" y="611"/>
                </a:cubicBezTo>
                <a:cubicBezTo>
                  <a:pt x="308" y="611"/>
                  <a:pt x="330" y="617"/>
                  <a:pt x="350" y="626"/>
                </a:cubicBezTo>
                <a:cubicBezTo>
                  <a:pt x="625" y="351"/>
                  <a:pt x="625" y="351"/>
                  <a:pt x="625" y="351"/>
                </a:cubicBezTo>
                <a:cubicBezTo>
                  <a:pt x="615" y="331"/>
                  <a:pt x="610" y="308"/>
                  <a:pt x="610" y="283"/>
                </a:cubicBezTo>
                <a:cubicBezTo>
                  <a:pt x="610" y="199"/>
                  <a:pt x="678" y="131"/>
                  <a:pt x="762" y="131"/>
                </a:cubicBezTo>
                <a:cubicBezTo>
                  <a:pt x="846" y="131"/>
                  <a:pt x="914" y="199"/>
                  <a:pt x="914" y="283"/>
                </a:cubicBezTo>
                <a:cubicBezTo>
                  <a:pt x="914" y="368"/>
                  <a:pt x="846" y="436"/>
                  <a:pt x="762" y="436"/>
                </a:cubicBezTo>
                <a:close/>
                <a:moveTo>
                  <a:pt x="762" y="710"/>
                </a:moveTo>
                <a:cubicBezTo>
                  <a:pt x="732" y="711"/>
                  <a:pt x="709" y="734"/>
                  <a:pt x="709" y="764"/>
                </a:cubicBezTo>
                <a:cubicBezTo>
                  <a:pt x="709" y="789"/>
                  <a:pt x="727" y="811"/>
                  <a:pt x="751" y="816"/>
                </a:cubicBezTo>
                <a:cubicBezTo>
                  <a:pt x="755" y="816"/>
                  <a:pt x="758" y="817"/>
                  <a:pt x="762" y="817"/>
                </a:cubicBezTo>
                <a:cubicBezTo>
                  <a:pt x="791" y="817"/>
                  <a:pt x="815" y="793"/>
                  <a:pt x="815" y="764"/>
                </a:cubicBezTo>
                <a:cubicBezTo>
                  <a:pt x="815" y="759"/>
                  <a:pt x="814" y="755"/>
                  <a:pt x="813" y="750"/>
                </a:cubicBezTo>
                <a:cubicBezTo>
                  <a:pt x="807" y="727"/>
                  <a:pt x="786" y="711"/>
                  <a:pt x="762" y="710"/>
                </a:cubicBezTo>
                <a:close/>
                <a:moveTo>
                  <a:pt x="285" y="710"/>
                </a:moveTo>
                <a:cubicBezTo>
                  <a:pt x="276" y="710"/>
                  <a:pt x="267" y="713"/>
                  <a:pt x="260" y="717"/>
                </a:cubicBezTo>
                <a:cubicBezTo>
                  <a:pt x="243" y="726"/>
                  <a:pt x="232" y="743"/>
                  <a:pt x="232" y="764"/>
                </a:cubicBezTo>
                <a:cubicBezTo>
                  <a:pt x="232" y="793"/>
                  <a:pt x="256" y="817"/>
                  <a:pt x="285" y="817"/>
                </a:cubicBezTo>
                <a:cubicBezTo>
                  <a:pt x="313" y="817"/>
                  <a:pt x="337" y="794"/>
                  <a:pt x="338" y="765"/>
                </a:cubicBezTo>
                <a:cubicBezTo>
                  <a:pt x="338" y="765"/>
                  <a:pt x="338" y="764"/>
                  <a:pt x="338" y="764"/>
                </a:cubicBezTo>
                <a:cubicBezTo>
                  <a:pt x="338" y="734"/>
                  <a:pt x="314" y="711"/>
                  <a:pt x="285" y="710"/>
                </a:cubicBezTo>
                <a:close/>
                <a:moveTo>
                  <a:pt x="762" y="230"/>
                </a:moveTo>
                <a:cubicBezTo>
                  <a:pt x="755" y="230"/>
                  <a:pt x="748" y="232"/>
                  <a:pt x="742" y="234"/>
                </a:cubicBezTo>
                <a:cubicBezTo>
                  <a:pt x="729" y="240"/>
                  <a:pt x="718" y="250"/>
                  <a:pt x="712" y="264"/>
                </a:cubicBezTo>
                <a:cubicBezTo>
                  <a:pt x="710" y="270"/>
                  <a:pt x="709" y="277"/>
                  <a:pt x="709" y="283"/>
                </a:cubicBezTo>
                <a:cubicBezTo>
                  <a:pt x="709" y="313"/>
                  <a:pt x="732" y="336"/>
                  <a:pt x="762" y="337"/>
                </a:cubicBezTo>
                <a:cubicBezTo>
                  <a:pt x="763" y="337"/>
                  <a:pt x="765" y="336"/>
                  <a:pt x="767" y="336"/>
                </a:cubicBezTo>
                <a:cubicBezTo>
                  <a:pt x="792" y="334"/>
                  <a:pt x="812" y="314"/>
                  <a:pt x="814" y="289"/>
                </a:cubicBezTo>
                <a:cubicBezTo>
                  <a:pt x="815" y="287"/>
                  <a:pt x="815" y="285"/>
                  <a:pt x="815" y="283"/>
                </a:cubicBezTo>
                <a:cubicBezTo>
                  <a:pt x="815" y="254"/>
                  <a:pt x="791" y="230"/>
                  <a:pt x="762" y="230"/>
                </a:cubicBezTo>
                <a:close/>
                <a:moveTo>
                  <a:pt x="261" y="236"/>
                </a:moveTo>
                <a:cubicBezTo>
                  <a:pt x="243" y="245"/>
                  <a:pt x="232" y="263"/>
                  <a:pt x="232" y="283"/>
                </a:cubicBezTo>
                <a:cubicBezTo>
                  <a:pt x="232" y="313"/>
                  <a:pt x="256" y="336"/>
                  <a:pt x="285" y="337"/>
                </a:cubicBezTo>
                <a:cubicBezTo>
                  <a:pt x="313" y="336"/>
                  <a:pt x="336" y="314"/>
                  <a:pt x="338" y="286"/>
                </a:cubicBezTo>
                <a:cubicBezTo>
                  <a:pt x="338" y="285"/>
                  <a:pt x="338" y="284"/>
                  <a:pt x="338" y="283"/>
                </a:cubicBezTo>
                <a:cubicBezTo>
                  <a:pt x="338" y="254"/>
                  <a:pt x="314" y="230"/>
                  <a:pt x="285" y="230"/>
                </a:cubicBezTo>
                <a:cubicBezTo>
                  <a:pt x="276" y="230"/>
                  <a:pt x="268" y="233"/>
                  <a:pt x="261" y="236"/>
                </a:cubicBezTo>
                <a:close/>
              </a:path>
            </a:pathLst>
          </a:custGeom>
          <a:solidFill>
            <a:srgbClr val="0070C0"/>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algn="ctr" defTabSz="895922" fontAlgn="base">
              <a:lnSpc>
                <a:spcPct val="90000"/>
              </a:lnSpc>
              <a:spcBef>
                <a:spcPct val="0"/>
              </a:spcBef>
              <a:spcAft>
                <a:spcPct val="0"/>
              </a:spcAft>
              <a:defRPr/>
            </a:pPr>
            <a:endParaRPr lang="en-US" sz="2307" kern="0" dirty="0">
              <a:solidFill>
                <a:sysClr val="windowText" lastClr="000000"/>
              </a:solidFill>
              <a:latin typeface="Segoe UI"/>
              <a:ea typeface="Segoe UI" pitchFamily="34" charset="0"/>
              <a:cs typeface="Segoe UI" pitchFamily="34" charset="0"/>
            </a:endParaRPr>
          </a:p>
        </p:txBody>
      </p:sp>
      <p:sp>
        <p:nvSpPr>
          <p:cNvPr id="100" name="Freeform 114"/>
          <p:cNvSpPr>
            <a:spLocks noChangeAspect="1" noEditPoints="1"/>
          </p:cNvSpPr>
          <p:nvPr/>
        </p:nvSpPr>
        <p:spPr bwMode="black">
          <a:xfrm>
            <a:off x="629290" y="3889199"/>
            <a:ext cx="341388" cy="341388"/>
          </a:xfrm>
          <a:custGeom>
            <a:avLst/>
            <a:gdLst>
              <a:gd name="T0" fmla="*/ 995 w 1047"/>
              <a:gd name="T1" fmla="*/ 0 h 1047"/>
              <a:gd name="T2" fmla="*/ 519 w 1047"/>
              <a:gd name="T3" fmla="*/ 104 h 1047"/>
              <a:gd name="T4" fmla="*/ 437 w 1047"/>
              <a:gd name="T5" fmla="*/ 283 h 1047"/>
              <a:gd name="T6" fmla="*/ 133 w 1047"/>
              <a:gd name="T7" fmla="*/ 283 h 1047"/>
              <a:gd name="T8" fmla="*/ 351 w 1047"/>
              <a:gd name="T9" fmla="*/ 146 h 1047"/>
              <a:gd name="T10" fmla="*/ 497 w 1047"/>
              <a:gd name="T11" fmla="*/ 0 h 1047"/>
              <a:gd name="T12" fmla="*/ 15 w 1047"/>
              <a:gd name="T13" fmla="*/ 15 h 1047"/>
              <a:gd name="T14" fmla="*/ 0 w 1047"/>
              <a:gd name="T15" fmla="*/ 995 h 1047"/>
              <a:gd name="T16" fmla="*/ 52 w 1047"/>
              <a:gd name="T17" fmla="*/ 1047 h 1047"/>
              <a:gd name="T18" fmla="*/ 879 w 1047"/>
              <a:gd name="T19" fmla="*/ 943 h 1047"/>
              <a:gd name="T20" fmla="*/ 762 w 1047"/>
              <a:gd name="T21" fmla="*/ 916 h 1047"/>
              <a:gd name="T22" fmla="*/ 762 w 1047"/>
              <a:gd name="T23" fmla="*/ 611 h 1047"/>
              <a:gd name="T24" fmla="*/ 896 w 1047"/>
              <a:gd name="T25" fmla="*/ 834 h 1047"/>
              <a:gd name="T26" fmla="*/ 995 w 1047"/>
              <a:gd name="T27" fmla="*/ 932 h 1047"/>
              <a:gd name="T28" fmla="*/ 1047 w 1047"/>
              <a:gd name="T29" fmla="*/ 52 h 1047"/>
              <a:gd name="T30" fmla="*/ 762 w 1047"/>
              <a:gd name="T31" fmla="*/ 436 h 1047"/>
              <a:gd name="T32" fmla="*/ 416 w 1047"/>
              <a:gd name="T33" fmla="*/ 687 h 1047"/>
              <a:gd name="T34" fmla="*/ 285 w 1047"/>
              <a:gd name="T35" fmla="*/ 916 h 1047"/>
              <a:gd name="T36" fmla="*/ 285 w 1047"/>
              <a:gd name="T37" fmla="*/ 611 h 1047"/>
              <a:gd name="T38" fmla="*/ 625 w 1047"/>
              <a:gd name="T39" fmla="*/ 351 h 1047"/>
              <a:gd name="T40" fmla="*/ 762 w 1047"/>
              <a:gd name="T41" fmla="*/ 131 h 1047"/>
              <a:gd name="T42" fmla="*/ 762 w 1047"/>
              <a:gd name="T43" fmla="*/ 436 h 1047"/>
              <a:gd name="T44" fmla="*/ 709 w 1047"/>
              <a:gd name="T45" fmla="*/ 764 h 1047"/>
              <a:gd name="T46" fmla="*/ 762 w 1047"/>
              <a:gd name="T47" fmla="*/ 817 h 1047"/>
              <a:gd name="T48" fmla="*/ 813 w 1047"/>
              <a:gd name="T49" fmla="*/ 750 h 1047"/>
              <a:gd name="T50" fmla="*/ 285 w 1047"/>
              <a:gd name="T51" fmla="*/ 710 h 1047"/>
              <a:gd name="T52" fmla="*/ 232 w 1047"/>
              <a:gd name="T53" fmla="*/ 764 h 1047"/>
              <a:gd name="T54" fmla="*/ 338 w 1047"/>
              <a:gd name="T55" fmla="*/ 765 h 1047"/>
              <a:gd name="T56" fmla="*/ 285 w 1047"/>
              <a:gd name="T57" fmla="*/ 710 h 1047"/>
              <a:gd name="T58" fmla="*/ 742 w 1047"/>
              <a:gd name="T59" fmla="*/ 234 h 1047"/>
              <a:gd name="T60" fmla="*/ 709 w 1047"/>
              <a:gd name="T61" fmla="*/ 283 h 1047"/>
              <a:gd name="T62" fmla="*/ 767 w 1047"/>
              <a:gd name="T63" fmla="*/ 336 h 1047"/>
              <a:gd name="T64" fmla="*/ 815 w 1047"/>
              <a:gd name="T65" fmla="*/ 283 h 1047"/>
              <a:gd name="T66" fmla="*/ 261 w 1047"/>
              <a:gd name="T67" fmla="*/ 236 h 1047"/>
              <a:gd name="T68" fmla="*/ 285 w 1047"/>
              <a:gd name="T69" fmla="*/ 337 h 1047"/>
              <a:gd name="T70" fmla="*/ 338 w 1047"/>
              <a:gd name="T71" fmla="*/ 283 h 1047"/>
              <a:gd name="T72" fmla="*/ 261 w 1047"/>
              <a:gd name="T73" fmla="*/ 236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47" h="1047">
                <a:moveTo>
                  <a:pt x="1031" y="15"/>
                </a:moveTo>
                <a:cubicBezTo>
                  <a:pt x="1022" y="6"/>
                  <a:pt x="1008" y="0"/>
                  <a:pt x="995" y="0"/>
                </a:cubicBezTo>
                <a:cubicBezTo>
                  <a:pt x="623" y="0"/>
                  <a:pt x="623" y="0"/>
                  <a:pt x="623" y="0"/>
                </a:cubicBezTo>
                <a:cubicBezTo>
                  <a:pt x="519" y="104"/>
                  <a:pt x="519" y="104"/>
                  <a:pt x="519" y="104"/>
                </a:cubicBezTo>
                <a:cubicBezTo>
                  <a:pt x="416" y="207"/>
                  <a:pt x="416" y="207"/>
                  <a:pt x="416" y="207"/>
                </a:cubicBezTo>
                <a:cubicBezTo>
                  <a:pt x="429" y="230"/>
                  <a:pt x="437" y="256"/>
                  <a:pt x="437" y="283"/>
                </a:cubicBezTo>
                <a:cubicBezTo>
                  <a:pt x="437" y="368"/>
                  <a:pt x="369" y="436"/>
                  <a:pt x="285" y="436"/>
                </a:cubicBezTo>
                <a:cubicBezTo>
                  <a:pt x="201" y="436"/>
                  <a:pt x="133" y="368"/>
                  <a:pt x="133" y="283"/>
                </a:cubicBezTo>
                <a:cubicBezTo>
                  <a:pt x="133" y="199"/>
                  <a:pt x="201" y="131"/>
                  <a:pt x="285" y="131"/>
                </a:cubicBezTo>
                <a:cubicBezTo>
                  <a:pt x="308" y="131"/>
                  <a:pt x="331" y="137"/>
                  <a:pt x="351" y="146"/>
                </a:cubicBezTo>
                <a:cubicBezTo>
                  <a:pt x="393" y="104"/>
                  <a:pt x="393" y="104"/>
                  <a:pt x="393" y="104"/>
                </a:cubicBezTo>
                <a:cubicBezTo>
                  <a:pt x="497" y="0"/>
                  <a:pt x="497" y="0"/>
                  <a:pt x="497" y="0"/>
                </a:cubicBezTo>
                <a:cubicBezTo>
                  <a:pt x="52" y="0"/>
                  <a:pt x="52" y="0"/>
                  <a:pt x="52" y="0"/>
                </a:cubicBezTo>
                <a:cubicBezTo>
                  <a:pt x="38" y="0"/>
                  <a:pt x="25" y="6"/>
                  <a:pt x="15" y="15"/>
                </a:cubicBezTo>
                <a:cubicBezTo>
                  <a:pt x="5" y="25"/>
                  <a:pt x="0" y="39"/>
                  <a:pt x="0" y="52"/>
                </a:cubicBezTo>
                <a:cubicBezTo>
                  <a:pt x="0" y="995"/>
                  <a:pt x="0" y="995"/>
                  <a:pt x="0" y="995"/>
                </a:cubicBezTo>
                <a:cubicBezTo>
                  <a:pt x="0" y="1008"/>
                  <a:pt x="5" y="1022"/>
                  <a:pt x="15" y="1032"/>
                </a:cubicBezTo>
                <a:cubicBezTo>
                  <a:pt x="25" y="1041"/>
                  <a:pt x="38" y="1047"/>
                  <a:pt x="52" y="1047"/>
                </a:cubicBezTo>
                <a:cubicBezTo>
                  <a:pt x="983" y="1047"/>
                  <a:pt x="983" y="1047"/>
                  <a:pt x="983" y="1047"/>
                </a:cubicBezTo>
                <a:cubicBezTo>
                  <a:pt x="879" y="943"/>
                  <a:pt x="879" y="943"/>
                  <a:pt x="879" y="943"/>
                </a:cubicBezTo>
                <a:cubicBezTo>
                  <a:pt x="833" y="898"/>
                  <a:pt x="833" y="898"/>
                  <a:pt x="833" y="898"/>
                </a:cubicBezTo>
                <a:cubicBezTo>
                  <a:pt x="812" y="909"/>
                  <a:pt x="788" y="916"/>
                  <a:pt x="762" y="916"/>
                </a:cubicBezTo>
                <a:cubicBezTo>
                  <a:pt x="678" y="916"/>
                  <a:pt x="610" y="848"/>
                  <a:pt x="610" y="764"/>
                </a:cubicBezTo>
                <a:cubicBezTo>
                  <a:pt x="610" y="680"/>
                  <a:pt x="678" y="611"/>
                  <a:pt x="762" y="611"/>
                </a:cubicBezTo>
                <a:cubicBezTo>
                  <a:pt x="846" y="611"/>
                  <a:pt x="914" y="680"/>
                  <a:pt x="914" y="764"/>
                </a:cubicBezTo>
                <a:cubicBezTo>
                  <a:pt x="914" y="789"/>
                  <a:pt x="907" y="813"/>
                  <a:pt x="896" y="834"/>
                </a:cubicBezTo>
                <a:cubicBezTo>
                  <a:pt x="943" y="880"/>
                  <a:pt x="943" y="880"/>
                  <a:pt x="943" y="880"/>
                </a:cubicBezTo>
                <a:cubicBezTo>
                  <a:pt x="995" y="932"/>
                  <a:pt x="995" y="932"/>
                  <a:pt x="995" y="932"/>
                </a:cubicBezTo>
                <a:cubicBezTo>
                  <a:pt x="1047" y="984"/>
                  <a:pt x="1047" y="984"/>
                  <a:pt x="1047" y="984"/>
                </a:cubicBezTo>
                <a:cubicBezTo>
                  <a:pt x="1047" y="52"/>
                  <a:pt x="1047" y="52"/>
                  <a:pt x="1047" y="52"/>
                </a:cubicBezTo>
                <a:cubicBezTo>
                  <a:pt x="1047" y="39"/>
                  <a:pt x="1041" y="25"/>
                  <a:pt x="1031" y="15"/>
                </a:cubicBezTo>
                <a:close/>
                <a:moveTo>
                  <a:pt x="762" y="436"/>
                </a:moveTo>
                <a:cubicBezTo>
                  <a:pt x="735" y="436"/>
                  <a:pt x="709" y="428"/>
                  <a:pt x="687" y="416"/>
                </a:cubicBezTo>
                <a:cubicBezTo>
                  <a:pt x="416" y="687"/>
                  <a:pt x="416" y="687"/>
                  <a:pt x="416" y="687"/>
                </a:cubicBezTo>
                <a:cubicBezTo>
                  <a:pt x="429" y="709"/>
                  <a:pt x="437" y="736"/>
                  <a:pt x="437" y="764"/>
                </a:cubicBezTo>
                <a:cubicBezTo>
                  <a:pt x="437" y="848"/>
                  <a:pt x="369" y="916"/>
                  <a:pt x="285" y="916"/>
                </a:cubicBezTo>
                <a:cubicBezTo>
                  <a:pt x="201" y="916"/>
                  <a:pt x="133" y="848"/>
                  <a:pt x="133" y="764"/>
                </a:cubicBezTo>
                <a:cubicBezTo>
                  <a:pt x="133" y="680"/>
                  <a:pt x="201" y="611"/>
                  <a:pt x="285" y="611"/>
                </a:cubicBezTo>
                <a:cubicBezTo>
                  <a:pt x="308" y="611"/>
                  <a:pt x="330" y="617"/>
                  <a:pt x="350" y="626"/>
                </a:cubicBezTo>
                <a:cubicBezTo>
                  <a:pt x="625" y="351"/>
                  <a:pt x="625" y="351"/>
                  <a:pt x="625" y="351"/>
                </a:cubicBezTo>
                <a:cubicBezTo>
                  <a:pt x="615" y="331"/>
                  <a:pt x="610" y="308"/>
                  <a:pt x="610" y="283"/>
                </a:cubicBezTo>
                <a:cubicBezTo>
                  <a:pt x="610" y="199"/>
                  <a:pt x="678" y="131"/>
                  <a:pt x="762" y="131"/>
                </a:cubicBezTo>
                <a:cubicBezTo>
                  <a:pt x="846" y="131"/>
                  <a:pt x="914" y="199"/>
                  <a:pt x="914" y="283"/>
                </a:cubicBezTo>
                <a:cubicBezTo>
                  <a:pt x="914" y="368"/>
                  <a:pt x="846" y="436"/>
                  <a:pt x="762" y="436"/>
                </a:cubicBezTo>
                <a:close/>
                <a:moveTo>
                  <a:pt x="762" y="710"/>
                </a:moveTo>
                <a:cubicBezTo>
                  <a:pt x="732" y="711"/>
                  <a:pt x="709" y="734"/>
                  <a:pt x="709" y="764"/>
                </a:cubicBezTo>
                <a:cubicBezTo>
                  <a:pt x="709" y="789"/>
                  <a:pt x="727" y="811"/>
                  <a:pt x="751" y="816"/>
                </a:cubicBezTo>
                <a:cubicBezTo>
                  <a:pt x="755" y="816"/>
                  <a:pt x="758" y="817"/>
                  <a:pt x="762" y="817"/>
                </a:cubicBezTo>
                <a:cubicBezTo>
                  <a:pt x="791" y="817"/>
                  <a:pt x="815" y="793"/>
                  <a:pt x="815" y="764"/>
                </a:cubicBezTo>
                <a:cubicBezTo>
                  <a:pt x="815" y="759"/>
                  <a:pt x="814" y="755"/>
                  <a:pt x="813" y="750"/>
                </a:cubicBezTo>
                <a:cubicBezTo>
                  <a:pt x="807" y="727"/>
                  <a:pt x="786" y="711"/>
                  <a:pt x="762" y="710"/>
                </a:cubicBezTo>
                <a:close/>
                <a:moveTo>
                  <a:pt x="285" y="710"/>
                </a:moveTo>
                <a:cubicBezTo>
                  <a:pt x="276" y="710"/>
                  <a:pt x="267" y="713"/>
                  <a:pt x="260" y="717"/>
                </a:cubicBezTo>
                <a:cubicBezTo>
                  <a:pt x="243" y="726"/>
                  <a:pt x="232" y="743"/>
                  <a:pt x="232" y="764"/>
                </a:cubicBezTo>
                <a:cubicBezTo>
                  <a:pt x="232" y="793"/>
                  <a:pt x="256" y="817"/>
                  <a:pt x="285" y="817"/>
                </a:cubicBezTo>
                <a:cubicBezTo>
                  <a:pt x="313" y="817"/>
                  <a:pt x="337" y="794"/>
                  <a:pt x="338" y="765"/>
                </a:cubicBezTo>
                <a:cubicBezTo>
                  <a:pt x="338" y="765"/>
                  <a:pt x="338" y="764"/>
                  <a:pt x="338" y="764"/>
                </a:cubicBezTo>
                <a:cubicBezTo>
                  <a:pt x="338" y="734"/>
                  <a:pt x="314" y="711"/>
                  <a:pt x="285" y="710"/>
                </a:cubicBezTo>
                <a:close/>
                <a:moveTo>
                  <a:pt x="762" y="230"/>
                </a:moveTo>
                <a:cubicBezTo>
                  <a:pt x="755" y="230"/>
                  <a:pt x="748" y="232"/>
                  <a:pt x="742" y="234"/>
                </a:cubicBezTo>
                <a:cubicBezTo>
                  <a:pt x="729" y="240"/>
                  <a:pt x="718" y="250"/>
                  <a:pt x="712" y="264"/>
                </a:cubicBezTo>
                <a:cubicBezTo>
                  <a:pt x="710" y="270"/>
                  <a:pt x="709" y="277"/>
                  <a:pt x="709" y="283"/>
                </a:cubicBezTo>
                <a:cubicBezTo>
                  <a:pt x="709" y="313"/>
                  <a:pt x="732" y="336"/>
                  <a:pt x="762" y="337"/>
                </a:cubicBezTo>
                <a:cubicBezTo>
                  <a:pt x="763" y="337"/>
                  <a:pt x="765" y="336"/>
                  <a:pt x="767" y="336"/>
                </a:cubicBezTo>
                <a:cubicBezTo>
                  <a:pt x="792" y="334"/>
                  <a:pt x="812" y="314"/>
                  <a:pt x="814" y="289"/>
                </a:cubicBezTo>
                <a:cubicBezTo>
                  <a:pt x="815" y="287"/>
                  <a:pt x="815" y="285"/>
                  <a:pt x="815" y="283"/>
                </a:cubicBezTo>
                <a:cubicBezTo>
                  <a:pt x="815" y="254"/>
                  <a:pt x="791" y="230"/>
                  <a:pt x="762" y="230"/>
                </a:cubicBezTo>
                <a:close/>
                <a:moveTo>
                  <a:pt x="261" y="236"/>
                </a:moveTo>
                <a:cubicBezTo>
                  <a:pt x="243" y="245"/>
                  <a:pt x="232" y="263"/>
                  <a:pt x="232" y="283"/>
                </a:cubicBezTo>
                <a:cubicBezTo>
                  <a:pt x="232" y="313"/>
                  <a:pt x="256" y="336"/>
                  <a:pt x="285" y="337"/>
                </a:cubicBezTo>
                <a:cubicBezTo>
                  <a:pt x="313" y="336"/>
                  <a:pt x="336" y="314"/>
                  <a:pt x="338" y="286"/>
                </a:cubicBezTo>
                <a:cubicBezTo>
                  <a:pt x="338" y="285"/>
                  <a:pt x="338" y="284"/>
                  <a:pt x="338" y="283"/>
                </a:cubicBezTo>
                <a:cubicBezTo>
                  <a:pt x="338" y="254"/>
                  <a:pt x="314" y="230"/>
                  <a:pt x="285" y="230"/>
                </a:cubicBezTo>
                <a:cubicBezTo>
                  <a:pt x="276" y="230"/>
                  <a:pt x="268" y="233"/>
                  <a:pt x="261" y="236"/>
                </a:cubicBezTo>
                <a:close/>
              </a:path>
            </a:pathLst>
          </a:custGeom>
          <a:solidFill>
            <a:srgbClr val="0070C0"/>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algn="ctr" defTabSz="895922" fontAlgn="base">
              <a:lnSpc>
                <a:spcPct val="90000"/>
              </a:lnSpc>
              <a:spcBef>
                <a:spcPct val="0"/>
              </a:spcBef>
              <a:spcAft>
                <a:spcPct val="0"/>
              </a:spcAft>
              <a:defRPr/>
            </a:pPr>
            <a:endParaRPr lang="en-US" sz="2307" kern="0" dirty="0">
              <a:solidFill>
                <a:sysClr val="windowText" lastClr="000000"/>
              </a:solidFill>
              <a:latin typeface="Segoe UI"/>
              <a:ea typeface="Segoe UI" pitchFamily="34" charset="0"/>
              <a:cs typeface="Segoe UI" pitchFamily="34" charset="0"/>
            </a:endParaRPr>
          </a:p>
        </p:txBody>
      </p:sp>
      <p:sp>
        <p:nvSpPr>
          <p:cNvPr id="101" name="Freeform 114"/>
          <p:cNvSpPr>
            <a:spLocks noChangeAspect="1" noEditPoints="1"/>
          </p:cNvSpPr>
          <p:nvPr/>
        </p:nvSpPr>
        <p:spPr bwMode="black">
          <a:xfrm>
            <a:off x="623714" y="4582061"/>
            <a:ext cx="341388" cy="341388"/>
          </a:xfrm>
          <a:custGeom>
            <a:avLst/>
            <a:gdLst>
              <a:gd name="T0" fmla="*/ 995 w 1047"/>
              <a:gd name="T1" fmla="*/ 0 h 1047"/>
              <a:gd name="T2" fmla="*/ 519 w 1047"/>
              <a:gd name="T3" fmla="*/ 104 h 1047"/>
              <a:gd name="T4" fmla="*/ 437 w 1047"/>
              <a:gd name="T5" fmla="*/ 283 h 1047"/>
              <a:gd name="T6" fmla="*/ 133 w 1047"/>
              <a:gd name="T7" fmla="*/ 283 h 1047"/>
              <a:gd name="T8" fmla="*/ 351 w 1047"/>
              <a:gd name="T9" fmla="*/ 146 h 1047"/>
              <a:gd name="T10" fmla="*/ 497 w 1047"/>
              <a:gd name="T11" fmla="*/ 0 h 1047"/>
              <a:gd name="T12" fmla="*/ 15 w 1047"/>
              <a:gd name="T13" fmla="*/ 15 h 1047"/>
              <a:gd name="T14" fmla="*/ 0 w 1047"/>
              <a:gd name="T15" fmla="*/ 995 h 1047"/>
              <a:gd name="T16" fmla="*/ 52 w 1047"/>
              <a:gd name="T17" fmla="*/ 1047 h 1047"/>
              <a:gd name="T18" fmla="*/ 879 w 1047"/>
              <a:gd name="T19" fmla="*/ 943 h 1047"/>
              <a:gd name="T20" fmla="*/ 762 w 1047"/>
              <a:gd name="T21" fmla="*/ 916 h 1047"/>
              <a:gd name="T22" fmla="*/ 762 w 1047"/>
              <a:gd name="T23" fmla="*/ 611 h 1047"/>
              <a:gd name="T24" fmla="*/ 896 w 1047"/>
              <a:gd name="T25" fmla="*/ 834 h 1047"/>
              <a:gd name="T26" fmla="*/ 995 w 1047"/>
              <a:gd name="T27" fmla="*/ 932 h 1047"/>
              <a:gd name="T28" fmla="*/ 1047 w 1047"/>
              <a:gd name="T29" fmla="*/ 52 h 1047"/>
              <a:gd name="T30" fmla="*/ 762 w 1047"/>
              <a:gd name="T31" fmla="*/ 436 h 1047"/>
              <a:gd name="T32" fmla="*/ 416 w 1047"/>
              <a:gd name="T33" fmla="*/ 687 h 1047"/>
              <a:gd name="T34" fmla="*/ 285 w 1047"/>
              <a:gd name="T35" fmla="*/ 916 h 1047"/>
              <a:gd name="T36" fmla="*/ 285 w 1047"/>
              <a:gd name="T37" fmla="*/ 611 h 1047"/>
              <a:gd name="T38" fmla="*/ 625 w 1047"/>
              <a:gd name="T39" fmla="*/ 351 h 1047"/>
              <a:gd name="T40" fmla="*/ 762 w 1047"/>
              <a:gd name="T41" fmla="*/ 131 h 1047"/>
              <a:gd name="T42" fmla="*/ 762 w 1047"/>
              <a:gd name="T43" fmla="*/ 436 h 1047"/>
              <a:gd name="T44" fmla="*/ 709 w 1047"/>
              <a:gd name="T45" fmla="*/ 764 h 1047"/>
              <a:gd name="T46" fmla="*/ 762 w 1047"/>
              <a:gd name="T47" fmla="*/ 817 h 1047"/>
              <a:gd name="T48" fmla="*/ 813 w 1047"/>
              <a:gd name="T49" fmla="*/ 750 h 1047"/>
              <a:gd name="T50" fmla="*/ 285 w 1047"/>
              <a:gd name="T51" fmla="*/ 710 h 1047"/>
              <a:gd name="T52" fmla="*/ 232 w 1047"/>
              <a:gd name="T53" fmla="*/ 764 h 1047"/>
              <a:gd name="T54" fmla="*/ 338 w 1047"/>
              <a:gd name="T55" fmla="*/ 765 h 1047"/>
              <a:gd name="T56" fmla="*/ 285 w 1047"/>
              <a:gd name="T57" fmla="*/ 710 h 1047"/>
              <a:gd name="T58" fmla="*/ 742 w 1047"/>
              <a:gd name="T59" fmla="*/ 234 h 1047"/>
              <a:gd name="T60" fmla="*/ 709 w 1047"/>
              <a:gd name="T61" fmla="*/ 283 h 1047"/>
              <a:gd name="T62" fmla="*/ 767 w 1047"/>
              <a:gd name="T63" fmla="*/ 336 h 1047"/>
              <a:gd name="T64" fmla="*/ 815 w 1047"/>
              <a:gd name="T65" fmla="*/ 283 h 1047"/>
              <a:gd name="T66" fmla="*/ 261 w 1047"/>
              <a:gd name="T67" fmla="*/ 236 h 1047"/>
              <a:gd name="T68" fmla="*/ 285 w 1047"/>
              <a:gd name="T69" fmla="*/ 337 h 1047"/>
              <a:gd name="T70" fmla="*/ 338 w 1047"/>
              <a:gd name="T71" fmla="*/ 283 h 1047"/>
              <a:gd name="T72" fmla="*/ 261 w 1047"/>
              <a:gd name="T73" fmla="*/ 236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47" h="1047">
                <a:moveTo>
                  <a:pt x="1031" y="15"/>
                </a:moveTo>
                <a:cubicBezTo>
                  <a:pt x="1022" y="6"/>
                  <a:pt x="1008" y="0"/>
                  <a:pt x="995" y="0"/>
                </a:cubicBezTo>
                <a:cubicBezTo>
                  <a:pt x="623" y="0"/>
                  <a:pt x="623" y="0"/>
                  <a:pt x="623" y="0"/>
                </a:cubicBezTo>
                <a:cubicBezTo>
                  <a:pt x="519" y="104"/>
                  <a:pt x="519" y="104"/>
                  <a:pt x="519" y="104"/>
                </a:cubicBezTo>
                <a:cubicBezTo>
                  <a:pt x="416" y="207"/>
                  <a:pt x="416" y="207"/>
                  <a:pt x="416" y="207"/>
                </a:cubicBezTo>
                <a:cubicBezTo>
                  <a:pt x="429" y="230"/>
                  <a:pt x="437" y="256"/>
                  <a:pt x="437" y="283"/>
                </a:cubicBezTo>
                <a:cubicBezTo>
                  <a:pt x="437" y="368"/>
                  <a:pt x="369" y="436"/>
                  <a:pt x="285" y="436"/>
                </a:cubicBezTo>
                <a:cubicBezTo>
                  <a:pt x="201" y="436"/>
                  <a:pt x="133" y="368"/>
                  <a:pt x="133" y="283"/>
                </a:cubicBezTo>
                <a:cubicBezTo>
                  <a:pt x="133" y="199"/>
                  <a:pt x="201" y="131"/>
                  <a:pt x="285" y="131"/>
                </a:cubicBezTo>
                <a:cubicBezTo>
                  <a:pt x="308" y="131"/>
                  <a:pt x="331" y="137"/>
                  <a:pt x="351" y="146"/>
                </a:cubicBezTo>
                <a:cubicBezTo>
                  <a:pt x="393" y="104"/>
                  <a:pt x="393" y="104"/>
                  <a:pt x="393" y="104"/>
                </a:cubicBezTo>
                <a:cubicBezTo>
                  <a:pt x="497" y="0"/>
                  <a:pt x="497" y="0"/>
                  <a:pt x="497" y="0"/>
                </a:cubicBezTo>
                <a:cubicBezTo>
                  <a:pt x="52" y="0"/>
                  <a:pt x="52" y="0"/>
                  <a:pt x="52" y="0"/>
                </a:cubicBezTo>
                <a:cubicBezTo>
                  <a:pt x="38" y="0"/>
                  <a:pt x="25" y="6"/>
                  <a:pt x="15" y="15"/>
                </a:cubicBezTo>
                <a:cubicBezTo>
                  <a:pt x="5" y="25"/>
                  <a:pt x="0" y="39"/>
                  <a:pt x="0" y="52"/>
                </a:cubicBezTo>
                <a:cubicBezTo>
                  <a:pt x="0" y="995"/>
                  <a:pt x="0" y="995"/>
                  <a:pt x="0" y="995"/>
                </a:cubicBezTo>
                <a:cubicBezTo>
                  <a:pt x="0" y="1008"/>
                  <a:pt x="5" y="1022"/>
                  <a:pt x="15" y="1032"/>
                </a:cubicBezTo>
                <a:cubicBezTo>
                  <a:pt x="25" y="1041"/>
                  <a:pt x="38" y="1047"/>
                  <a:pt x="52" y="1047"/>
                </a:cubicBezTo>
                <a:cubicBezTo>
                  <a:pt x="983" y="1047"/>
                  <a:pt x="983" y="1047"/>
                  <a:pt x="983" y="1047"/>
                </a:cubicBezTo>
                <a:cubicBezTo>
                  <a:pt x="879" y="943"/>
                  <a:pt x="879" y="943"/>
                  <a:pt x="879" y="943"/>
                </a:cubicBezTo>
                <a:cubicBezTo>
                  <a:pt x="833" y="898"/>
                  <a:pt x="833" y="898"/>
                  <a:pt x="833" y="898"/>
                </a:cubicBezTo>
                <a:cubicBezTo>
                  <a:pt x="812" y="909"/>
                  <a:pt x="788" y="916"/>
                  <a:pt x="762" y="916"/>
                </a:cubicBezTo>
                <a:cubicBezTo>
                  <a:pt x="678" y="916"/>
                  <a:pt x="610" y="848"/>
                  <a:pt x="610" y="764"/>
                </a:cubicBezTo>
                <a:cubicBezTo>
                  <a:pt x="610" y="680"/>
                  <a:pt x="678" y="611"/>
                  <a:pt x="762" y="611"/>
                </a:cubicBezTo>
                <a:cubicBezTo>
                  <a:pt x="846" y="611"/>
                  <a:pt x="914" y="680"/>
                  <a:pt x="914" y="764"/>
                </a:cubicBezTo>
                <a:cubicBezTo>
                  <a:pt x="914" y="789"/>
                  <a:pt x="907" y="813"/>
                  <a:pt x="896" y="834"/>
                </a:cubicBezTo>
                <a:cubicBezTo>
                  <a:pt x="943" y="880"/>
                  <a:pt x="943" y="880"/>
                  <a:pt x="943" y="880"/>
                </a:cubicBezTo>
                <a:cubicBezTo>
                  <a:pt x="995" y="932"/>
                  <a:pt x="995" y="932"/>
                  <a:pt x="995" y="932"/>
                </a:cubicBezTo>
                <a:cubicBezTo>
                  <a:pt x="1047" y="984"/>
                  <a:pt x="1047" y="984"/>
                  <a:pt x="1047" y="984"/>
                </a:cubicBezTo>
                <a:cubicBezTo>
                  <a:pt x="1047" y="52"/>
                  <a:pt x="1047" y="52"/>
                  <a:pt x="1047" y="52"/>
                </a:cubicBezTo>
                <a:cubicBezTo>
                  <a:pt x="1047" y="39"/>
                  <a:pt x="1041" y="25"/>
                  <a:pt x="1031" y="15"/>
                </a:cubicBezTo>
                <a:close/>
                <a:moveTo>
                  <a:pt x="762" y="436"/>
                </a:moveTo>
                <a:cubicBezTo>
                  <a:pt x="735" y="436"/>
                  <a:pt x="709" y="428"/>
                  <a:pt x="687" y="416"/>
                </a:cubicBezTo>
                <a:cubicBezTo>
                  <a:pt x="416" y="687"/>
                  <a:pt x="416" y="687"/>
                  <a:pt x="416" y="687"/>
                </a:cubicBezTo>
                <a:cubicBezTo>
                  <a:pt x="429" y="709"/>
                  <a:pt x="437" y="736"/>
                  <a:pt x="437" y="764"/>
                </a:cubicBezTo>
                <a:cubicBezTo>
                  <a:pt x="437" y="848"/>
                  <a:pt x="369" y="916"/>
                  <a:pt x="285" y="916"/>
                </a:cubicBezTo>
                <a:cubicBezTo>
                  <a:pt x="201" y="916"/>
                  <a:pt x="133" y="848"/>
                  <a:pt x="133" y="764"/>
                </a:cubicBezTo>
                <a:cubicBezTo>
                  <a:pt x="133" y="680"/>
                  <a:pt x="201" y="611"/>
                  <a:pt x="285" y="611"/>
                </a:cubicBezTo>
                <a:cubicBezTo>
                  <a:pt x="308" y="611"/>
                  <a:pt x="330" y="617"/>
                  <a:pt x="350" y="626"/>
                </a:cubicBezTo>
                <a:cubicBezTo>
                  <a:pt x="625" y="351"/>
                  <a:pt x="625" y="351"/>
                  <a:pt x="625" y="351"/>
                </a:cubicBezTo>
                <a:cubicBezTo>
                  <a:pt x="615" y="331"/>
                  <a:pt x="610" y="308"/>
                  <a:pt x="610" y="283"/>
                </a:cubicBezTo>
                <a:cubicBezTo>
                  <a:pt x="610" y="199"/>
                  <a:pt x="678" y="131"/>
                  <a:pt x="762" y="131"/>
                </a:cubicBezTo>
                <a:cubicBezTo>
                  <a:pt x="846" y="131"/>
                  <a:pt x="914" y="199"/>
                  <a:pt x="914" y="283"/>
                </a:cubicBezTo>
                <a:cubicBezTo>
                  <a:pt x="914" y="368"/>
                  <a:pt x="846" y="436"/>
                  <a:pt x="762" y="436"/>
                </a:cubicBezTo>
                <a:close/>
                <a:moveTo>
                  <a:pt x="762" y="710"/>
                </a:moveTo>
                <a:cubicBezTo>
                  <a:pt x="732" y="711"/>
                  <a:pt x="709" y="734"/>
                  <a:pt x="709" y="764"/>
                </a:cubicBezTo>
                <a:cubicBezTo>
                  <a:pt x="709" y="789"/>
                  <a:pt x="727" y="811"/>
                  <a:pt x="751" y="816"/>
                </a:cubicBezTo>
                <a:cubicBezTo>
                  <a:pt x="755" y="816"/>
                  <a:pt x="758" y="817"/>
                  <a:pt x="762" y="817"/>
                </a:cubicBezTo>
                <a:cubicBezTo>
                  <a:pt x="791" y="817"/>
                  <a:pt x="815" y="793"/>
                  <a:pt x="815" y="764"/>
                </a:cubicBezTo>
                <a:cubicBezTo>
                  <a:pt x="815" y="759"/>
                  <a:pt x="814" y="755"/>
                  <a:pt x="813" y="750"/>
                </a:cubicBezTo>
                <a:cubicBezTo>
                  <a:pt x="807" y="727"/>
                  <a:pt x="786" y="711"/>
                  <a:pt x="762" y="710"/>
                </a:cubicBezTo>
                <a:close/>
                <a:moveTo>
                  <a:pt x="285" y="710"/>
                </a:moveTo>
                <a:cubicBezTo>
                  <a:pt x="276" y="710"/>
                  <a:pt x="267" y="713"/>
                  <a:pt x="260" y="717"/>
                </a:cubicBezTo>
                <a:cubicBezTo>
                  <a:pt x="243" y="726"/>
                  <a:pt x="232" y="743"/>
                  <a:pt x="232" y="764"/>
                </a:cubicBezTo>
                <a:cubicBezTo>
                  <a:pt x="232" y="793"/>
                  <a:pt x="256" y="817"/>
                  <a:pt x="285" y="817"/>
                </a:cubicBezTo>
                <a:cubicBezTo>
                  <a:pt x="313" y="817"/>
                  <a:pt x="337" y="794"/>
                  <a:pt x="338" y="765"/>
                </a:cubicBezTo>
                <a:cubicBezTo>
                  <a:pt x="338" y="765"/>
                  <a:pt x="338" y="764"/>
                  <a:pt x="338" y="764"/>
                </a:cubicBezTo>
                <a:cubicBezTo>
                  <a:pt x="338" y="734"/>
                  <a:pt x="314" y="711"/>
                  <a:pt x="285" y="710"/>
                </a:cubicBezTo>
                <a:close/>
                <a:moveTo>
                  <a:pt x="762" y="230"/>
                </a:moveTo>
                <a:cubicBezTo>
                  <a:pt x="755" y="230"/>
                  <a:pt x="748" y="232"/>
                  <a:pt x="742" y="234"/>
                </a:cubicBezTo>
                <a:cubicBezTo>
                  <a:pt x="729" y="240"/>
                  <a:pt x="718" y="250"/>
                  <a:pt x="712" y="264"/>
                </a:cubicBezTo>
                <a:cubicBezTo>
                  <a:pt x="710" y="270"/>
                  <a:pt x="709" y="277"/>
                  <a:pt x="709" y="283"/>
                </a:cubicBezTo>
                <a:cubicBezTo>
                  <a:pt x="709" y="313"/>
                  <a:pt x="732" y="336"/>
                  <a:pt x="762" y="337"/>
                </a:cubicBezTo>
                <a:cubicBezTo>
                  <a:pt x="763" y="337"/>
                  <a:pt x="765" y="336"/>
                  <a:pt x="767" y="336"/>
                </a:cubicBezTo>
                <a:cubicBezTo>
                  <a:pt x="792" y="334"/>
                  <a:pt x="812" y="314"/>
                  <a:pt x="814" y="289"/>
                </a:cubicBezTo>
                <a:cubicBezTo>
                  <a:pt x="815" y="287"/>
                  <a:pt x="815" y="285"/>
                  <a:pt x="815" y="283"/>
                </a:cubicBezTo>
                <a:cubicBezTo>
                  <a:pt x="815" y="254"/>
                  <a:pt x="791" y="230"/>
                  <a:pt x="762" y="230"/>
                </a:cubicBezTo>
                <a:close/>
                <a:moveTo>
                  <a:pt x="261" y="236"/>
                </a:moveTo>
                <a:cubicBezTo>
                  <a:pt x="243" y="245"/>
                  <a:pt x="232" y="263"/>
                  <a:pt x="232" y="283"/>
                </a:cubicBezTo>
                <a:cubicBezTo>
                  <a:pt x="232" y="313"/>
                  <a:pt x="256" y="336"/>
                  <a:pt x="285" y="337"/>
                </a:cubicBezTo>
                <a:cubicBezTo>
                  <a:pt x="313" y="336"/>
                  <a:pt x="336" y="314"/>
                  <a:pt x="338" y="286"/>
                </a:cubicBezTo>
                <a:cubicBezTo>
                  <a:pt x="338" y="285"/>
                  <a:pt x="338" y="284"/>
                  <a:pt x="338" y="283"/>
                </a:cubicBezTo>
                <a:cubicBezTo>
                  <a:pt x="338" y="254"/>
                  <a:pt x="314" y="230"/>
                  <a:pt x="285" y="230"/>
                </a:cubicBezTo>
                <a:cubicBezTo>
                  <a:pt x="276" y="230"/>
                  <a:pt x="268" y="233"/>
                  <a:pt x="261" y="236"/>
                </a:cubicBezTo>
                <a:close/>
              </a:path>
            </a:pathLst>
          </a:custGeom>
          <a:solidFill>
            <a:srgbClr val="0070C0"/>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algn="ctr" defTabSz="895922" fontAlgn="base">
              <a:lnSpc>
                <a:spcPct val="90000"/>
              </a:lnSpc>
              <a:spcBef>
                <a:spcPct val="0"/>
              </a:spcBef>
              <a:spcAft>
                <a:spcPct val="0"/>
              </a:spcAft>
              <a:defRPr/>
            </a:pPr>
            <a:endParaRPr lang="en-US" sz="2307" kern="0" dirty="0">
              <a:solidFill>
                <a:sysClr val="windowText" lastClr="000000"/>
              </a:solidFill>
              <a:latin typeface="Segoe UI"/>
              <a:ea typeface="Segoe UI" pitchFamily="34" charset="0"/>
              <a:cs typeface="Segoe UI" pitchFamily="34" charset="0"/>
            </a:endParaRPr>
          </a:p>
        </p:txBody>
      </p:sp>
      <p:sp>
        <p:nvSpPr>
          <p:cNvPr id="102" name="Freeform 114"/>
          <p:cNvSpPr>
            <a:spLocks noChangeAspect="1" noEditPoints="1"/>
          </p:cNvSpPr>
          <p:nvPr/>
        </p:nvSpPr>
        <p:spPr bwMode="black">
          <a:xfrm>
            <a:off x="639626" y="5225389"/>
            <a:ext cx="341388" cy="341388"/>
          </a:xfrm>
          <a:custGeom>
            <a:avLst/>
            <a:gdLst>
              <a:gd name="T0" fmla="*/ 995 w 1047"/>
              <a:gd name="T1" fmla="*/ 0 h 1047"/>
              <a:gd name="T2" fmla="*/ 519 w 1047"/>
              <a:gd name="T3" fmla="*/ 104 h 1047"/>
              <a:gd name="T4" fmla="*/ 437 w 1047"/>
              <a:gd name="T5" fmla="*/ 283 h 1047"/>
              <a:gd name="T6" fmla="*/ 133 w 1047"/>
              <a:gd name="T7" fmla="*/ 283 h 1047"/>
              <a:gd name="T8" fmla="*/ 351 w 1047"/>
              <a:gd name="T9" fmla="*/ 146 h 1047"/>
              <a:gd name="T10" fmla="*/ 497 w 1047"/>
              <a:gd name="T11" fmla="*/ 0 h 1047"/>
              <a:gd name="T12" fmla="*/ 15 w 1047"/>
              <a:gd name="T13" fmla="*/ 15 h 1047"/>
              <a:gd name="T14" fmla="*/ 0 w 1047"/>
              <a:gd name="T15" fmla="*/ 995 h 1047"/>
              <a:gd name="T16" fmla="*/ 52 w 1047"/>
              <a:gd name="T17" fmla="*/ 1047 h 1047"/>
              <a:gd name="T18" fmla="*/ 879 w 1047"/>
              <a:gd name="T19" fmla="*/ 943 h 1047"/>
              <a:gd name="T20" fmla="*/ 762 w 1047"/>
              <a:gd name="T21" fmla="*/ 916 h 1047"/>
              <a:gd name="T22" fmla="*/ 762 w 1047"/>
              <a:gd name="T23" fmla="*/ 611 h 1047"/>
              <a:gd name="T24" fmla="*/ 896 w 1047"/>
              <a:gd name="T25" fmla="*/ 834 h 1047"/>
              <a:gd name="T26" fmla="*/ 995 w 1047"/>
              <a:gd name="T27" fmla="*/ 932 h 1047"/>
              <a:gd name="T28" fmla="*/ 1047 w 1047"/>
              <a:gd name="T29" fmla="*/ 52 h 1047"/>
              <a:gd name="T30" fmla="*/ 762 w 1047"/>
              <a:gd name="T31" fmla="*/ 436 h 1047"/>
              <a:gd name="T32" fmla="*/ 416 w 1047"/>
              <a:gd name="T33" fmla="*/ 687 h 1047"/>
              <a:gd name="T34" fmla="*/ 285 w 1047"/>
              <a:gd name="T35" fmla="*/ 916 h 1047"/>
              <a:gd name="T36" fmla="*/ 285 w 1047"/>
              <a:gd name="T37" fmla="*/ 611 h 1047"/>
              <a:gd name="T38" fmla="*/ 625 w 1047"/>
              <a:gd name="T39" fmla="*/ 351 h 1047"/>
              <a:gd name="T40" fmla="*/ 762 w 1047"/>
              <a:gd name="T41" fmla="*/ 131 h 1047"/>
              <a:gd name="T42" fmla="*/ 762 w 1047"/>
              <a:gd name="T43" fmla="*/ 436 h 1047"/>
              <a:gd name="T44" fmla="*/ 709 w 1047"/>
              <a:gd name="T45" fmla="*/ 764 h 1047"/>
              <a:gd name="T46" fmla="*/ 762 w 1047"/>
              <a:gd name="T47" fmla="*/ 817 h 1047"/>
              <a:gd name="T48" fmla="*/ 813 w 1047"/>
              <a:gd name="T49" fmla="*/ 750 h 1047"/>
              <a:gd name="T50" fmla="*/ 285 w 1047"/>
              <a:gd name="T51" fmla="*/ 710 h 1047"/>
              <a:gd name="T52" fmla="*/ 232 w 1047"/>
              <a:gd name="T53" fmla="*/ 764 h 1047"/>
              <a:gd name="T54" fmla="*/ 338 w 1047"/>
              <a:gd name="T55" fmla="*/ 765 h 1047"/>
              <a:gd name="T56" fmla="*/ 285 w 1047"/>
              <a:gd name="T57" fmla="*/ 710 h 1047"/>
              <a:gd name="T58" fmla="*/ 742 w 1047"/>
              <a:gd name="T59" fmla="*/ 234 h 1047"/>
              <a:gd name="T60" fmla="*/ 709 w 1047"/>
              <a:gd name="T61" fmla="*/ 283 h 1047"/>
              <a:gd name="T62" fmla="*/ 767 w 1047"/>
              <a:gd name="T63" fmla="*/ 336 h 1047"/>
              <a:gd name="T64" fmla="*/ 815 w 1047"/>
              <a:gd name="T65" fmla="*/ 283 h 1047"/>
              <a:gd name="T66" fmla="*/ 261 w 1047"/>
              <a:gd name="T67" fmla="*/ 236 h 1047"/>
              <a:gd name="T68" fmla="*/ 285 w 1047"/>
              <a:gd name="T69" fmla="*/ 337 h 1047"/>
              <a:gd name="T70" fmla="*/ 338 w 1047"/>
              <a:gd name="T71" fmla="*/ 283 h 1047"/>
              <a:gd name="T72" fmla="*/ 261 w 1047"/>
              <a:gd name="T73" fmla="*/ 236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47" h="1047">
                <a:moveTo>
                  <a:pt x="1031" y="15"/>
                </a:moveTo>
                <a:cubicBezTo>
                  <a:pt x="1022" y="6"/>
                  <a:pt x="1008" y="0"/>
                  <a:pt x="995" y="0"/>
                </a:cubicBezTo>
                <a:cubicBezTo>
                  <a:pt x="623" y="0"/>
                  <a:pt x="623" y="0"/>
                  <a:pt x="623" y="0"/>
                </a:cubicBezTo>
                <a:cubicBezTo>
                  <a:pt x="519" y="104"/>
                  <a:pt x="519" y="104"/>
                  <a:pt x="519" y="104"/>
                </a:cubicBezTo>
                <a:cubicBezTo>
                  <a:pt x="416" y="207"/>
                  <a:pt x="416" y="207"/>
                  <a:pt x="416" y="207"/>
                </a:cubicBezTo>
                <a:cubicBezTo>
                  <a:pt x="429" y="230"/>
                  <a:pt x="437" y="256"/>
                  <a:pt x="437" y="283"/>
                </a:cubicBezTo>
                <a:cubicBezTo>
                  <a:pt x="437" y="368"/>
                  <a:pt x="369" y="436"/>
                  <a:pt x="285" y="436"/>
                </a:cubicBezTo>
                <a:cubicBezTo>
                  <a:pt x="201" y="436"/>
                  <a:pt x="133" y="368"/>
                  <a:pt x="133" y="283"/>
                </a:cubicBezTo>
                <a:cubicBezTo>
                  <a:pt x="133" y="199"/>
                  <a:pt x="201" y="131"/>
                  <a:pt x="285" y="131"/>
                </a:cubicBezTo>
                <a:cubicBezTo>
                  <a:pt x="308" y="131"/>
                  <a:pt x="331" y="137"/>
                  <a:pt x="351" y="146"/>
                </a:cubicBezTo>
                <a:cubicBezTo>
                  <a:pt x="393" y="104"/>
                  <a:pt x="393" y="104"/>
                  <a:pt x="393" y="104"/>
                </a:cubicBezTo>
                <a:cubicBezTo>
                  <a:pt x="497" y="0"/>
                  <a:pt x="497" y="0"/>
                  <a:pt x="497" y="0"/>
                </a:cubicBezTo>
                <a:cubicBezTo>
                  <a:pt x="52" y="0"/>
                  <a:pt x="52" y="0"/>
                  <a:pt x="52" y="0"/>
                </a:cubicBezTo>
                <a:cubicBezTo>
                  <a:pt x="38" y="0"/>
                  <a:pt x="25" y="6"/>
                  <a:pt x="15" y="15"/>
                </a:cubicBezTo>
                <a:cubicBezTo>
                  <a:pt x="5" y="25"/>
                  <a:pt x="0" y="39"/>
                  <a:pt x="0" y="52"/>
                </a:cubicBezTo>
                <a:cubicBezTo>
                  <a:pt x="0" y="995"/>
                  <a:pt x="0" y="995"/>
                  <a:pt x="0" y="995"/>
                </a:cubicBezTo>
                <a:cubicBezTo>
                  <a:pt x="0" y="1008"/>
                  <a:pt x="5" y="1022"/>
                  <a:pt x="15" y="1032"/>
                </a:cubicBezTo>
                <a:cubicBezTo>
                  <a:pt x="25" y="1041"/>
                  <a:pt x="38" y="1047"/>
                  <a:pt x="52" y="1047"/>
                </a:cubicBezTo>
                <a:cubicBezTo>
                  <a:pt x="983" y="1047"/>
                  <a:pt x="983" y="1047"/>
                  <a:pt x="983" y="1047"/>
                </a:cubicBezTo>
                <a:cubicBezTo>
                  <a:pt x="879" y="943"/>
                  <a:pt x="879" y="943"/>
                  <a:pt x="879" y="943"/>
                </a:cubicBezTo>
                <a:cubicBezTo>
                  <a:pt x="833" y="898"/>
                  <a:pt x="833" y="898"/>
                  <a:pt x="833" y="898"/>
                </a:cubicBezTo>
                <a:cubicBezTo>
                  <a:pt x="812" y="909"/>
                  <a:pt x="788" y="916"/>
                  <a:pt x="762" y="916"/>
                </a:cubicBezTo>
                <a:cubicBezTo>
                  <a:pt x="678" y="916"/>
                  <a:pt x="610" y="848"/>
                  <a:pt x="610" y="764"/>
                </a:cubicBezTo>
                <a:cubicBezTo>
                  <a:pt x="610" y="680"/>
                  <a:pt x="678" y="611"/>
                  <a:pt x="762" y="611"/>
                </a:cubicBezTo>
                <a:cubicBezTo>
                  <a:pt x="846" y="611"/>
                  <a:pt x="914" y="680"/>
                  <a:pt x="914" y="764"/>
                </a:cubicBezTo>
                <a:cubicBezTo>
                  <a:pt x="914" y="789"/>
                  <a:pt x="907" y="813"/>
                  <a:pt x="896" y="834"/>
                </a:cubicBezTo>
                <a:cubicBezTo>
                  <a:pt x="943" y="880"/>
                  <a:pt x="943" y="880"/>
                  <a:pt x="943" y="880"/>
                </a:cubicBezTo>
                <a:cubicBezTo>
                  <a:pt x="995" y="932"/>
                  <a:pt x="995" y="932"/>
                  <a:pt x="995" y="932"/>
                </a:cubicBezTo>
                <a:cubicBezTo>
                  <a:pt x="1047" y="984"/>
                  <a:pt x="1047" y="984"/>
                  <a:pt x="1047" y="984"/>
                </a:cubicBezTo>
                <a:cubicBezTo>
                  <a:pt x="1047" y="52"/>
                  <a:pt x="1047" y="52"/>
                  <a:pt x="1047" y="52"/>
                </a:cubicBezTo>
                <a:cubicBezTo>
                  <a:pt x="1047" y="39"/>
                  <a:pt x="1041" y="25"/>
                  <a:pt x="1031" y="15"/>
                </a:cubicBezTo>
                <a:close/>
                <a:moveTo>
                  <a:pt x="762" y="436"/>
                </a:moveTo>
                <a:cubicBezTo>
                  <a:pt x="735" y="436"/>
                  <a:pt x="709" y="428"/>
                  <a:pt x="687" y="416"/>
                </a:cubicBezTo>
                <a:cubicBezTo>
                  <a:pt x="416" y="687"/>
                  <a:pt x="416" y="687"/>
                  <a:pt x="416" y="687"/>
                </a:cubicBezTo>
                <a:cubicBezTo>
                  <a:pt x="429" y="709"/>
                  <a:pt x="437" y="736"/>
                  <a:pt x="437" y="764"/>
                </a:cubicBezTo>
                <a:cubicBezTo>
                  <a:pt x="437" y="848"/>
                  <a:pt x="369" y="916"/>
                  <a:pt x="285" y="916"/>
                </a:cubicBezTo>
                <a:cubicBezTo>
                  <a:pt x="201" y="916"/>
                  <a:pt x="133" y="848"/>
                  <a:pt x="133" y="764"/>
                </a:cubicBezTo>
                <a:cubicBezTo>
                  <a:pt x="133" y="680"/>
                  <a:pt x="201" y="611"/>
                  <a:pt x="285" y="611"/>
                </a:cubicBezTo>
                <a:cubicBezTo>
                  <a:pt x="308" y="611"/>
                  <a:pt x="330" y="617"/>
                  <a:pt x="350" y="626"/>
                </a:cubicBezTo>
                <a:cubicBezTo>
                  <a:pt x="625" y="351"/>
                  <a:pt x="625" y="351"/>
                  <a:pt x="625" y="351"/>
                </a:cubicBezTo>
                <a:cubicBezTo>
                  <a:pt x="615" y="331"/>
                  <a:pt x="610" y="308"/>
                  <a:pt x="610" y="283"/>
                </a:cubicBezTo>
                <a:cubicBezTo>
                  <a:pt x="610" y="199"/>
                  <a:pt x="678" y="131"/>
                  <a:pt x="762" y="131"/>
                </a:cubicBezTo>
                <a:cubicBezTo>
                  <a:pt x="846" y="131"/>
                  <a:pt x="914" y="199"/>
                  <a:pt x="914" y="283"/>
                </a:cubicBezTo>
                <a:cubicBezTo>
                  <a:pt x="914" y="368"/>
                  <a:pt x="846" y="436"/>
                  <a:pt x="762" y="436"/>
                </a:cubicBezTo>
                <a:close/>
                <a:moveTo>
                  <a:pt x="762" y="710"/>
                </a:moveTo>
                <a:cubicBezTo>
                  <a:pt x="732" y="711"/>
                  <a:pt x="709" y="734"/>
                  <a:pt x="709" y="764"/>
                </a:cubicBezTo>
                <a:cubicBezTo>
                  <a:pt x="709" y="789"/>
                  <a:pt x="727" y="811"/>
                  <a:pt x="751" y="816"/>
                </a:cubicBezTo>
                <a:cubicBezTo>
                  <a:pt x="755" y="816"/>
                  <a:pt x="758" y="817"/>
                  <a:pt x="762" y="817"/>
                </a:cubicBezTo>
                <a:cubicBezTo>
                  <a:pt x="791" y="817"/>
                  <a:pt x="815" y="793"/>
                  <a:pt x="815" y="764"/>
                </a:cubicBezTo>
                <a:cubicBezTo>
                  <a:pt x="815" y="759"/>
                  <a:pt x="814" y="755"/>
                  <a:pt x="813" y="750"/>
                </a:cubicBezTo>
                <a:cubicBezTo>
                  <a:pt x="807" y="727"/>
                  <a:pt x="786" y="711"/>
                  <a:pt x="762" y="710"/>
                </a:cubicBezTo>
                <a:close/>
                <a:moveTo>
                  <a:pt x="285" y="710"/>
                </a:moveTo>
                <a:cubicBezTo>
                  <a:pt x="276" y="710"/>
                  <a:pt x="267" y="713"/>
                  <a:pt x="260" y="717"/>
                </a:cubicBezTo>
                <a:cubicBezTo>
                  <a:pt x="243" y="726"/>
                  <a:pt x="232" y="743"/>
                  <a:pt x="232" y="764"/>
                </a:cubicBezTo>
                <a:cubicBezTo>
                  <a:pt x="232" y="793"/>
                  <a:pt x="256" y="817"/>
                  <a:pt x="285" y="817"/>
                </a:cubicBezTo>
                <a:cubicBezTo>
                  <a:pt x="313" y="817"/>
                  <a:pt x="337" y="794"/>
                  <a:pt x="338" y="765"/>
                </a:cubicBezTo>
                <a:cubicBezTo>
                  <a:pt x="338" y="765"/>
                  <a:pt x="338" y="764"/>
                  <a:pt x="338" y="764"/>
                </a:cubicBezTo>
                <a:cubicBezTo>
                  <a:pt x="338" y="734"/>
                  <a:pt x="314" y="711"/>
                  <a:pt x="285" y="710"/>
                </a:cubicBezTo>
                <a:close/>
                <a:moveTo>
                  <a:pt x="762" y="230"/>
                </a:moveTo>
                <a:cubicBezTo>
                  <a:pt x="755" y="230"/>
                  <a:pt x="748" y="232"/>
                  <a:pt x="742" y="234"/>
                </a:cubicBezTo>
                <a:cubicBezTo>
                  <a:pt x="729" y="240"/>
                  <a:pt x="718" y="250"/>
                  <a:pt x="712" y="264"/>
                </a:cubicBezTo>
                <a:cubicBezTo>
                  <a:pt x="710" y="270"/>
                  <a:pt x="709" y="277"/>
                  <a:pt x="709" y="283"/>
                </a:cubicBezTo>
                <a:cubicBezTo>
                  <a:pt x="709" y="313"/>
                  <a:pt x="732" y="336"/>
                  <a:pt x="762" y="337"/>
                </a:cubicBezTo>
                <a:cubicBezTo>
                  <a:pt x="763" y="337"/>
                  <a:pt x="765" y="336"/>
                  <a:pt x="767" y="336"/>
                </a:cubicBezTo>
                <a:cubicBezTo>
                  <a:pt x="792" y="334"/>
                  <a:pt x="812" y="314"/>
                  <a:pt x="814" y="289"/>
                </a:cubicBezTo>
                <a:cubicBezTo>
                  <a:pt x="815" y="287"/>
                  <a:pt x="815" y="285"/>
                  <a:pt x="815" y="283"/>
                </a:cubicBezTo>
                <a:cubicBezTo>
                  <a:pt x="815" y="254"/>
                  <a:pt x="791" y="230"/>
                  <a:pt x="762" y="230"/>
                </a:cubicBezTo>
                <a:close/>
                <a:moveTo>
                  <a:pt x="261" y="236"/>
                </a:moveTo>
                <a:cubicBezTo>
                  <a:pt x="243" y="245"/>
                  <a:pt x="232" y="263"/>
                  <a:pt x="232" y="283"/>
                </a:cubicBezTo>
                <a:cubicBezTo>
                  <a:pt x="232" y="313"/>
                  <a:pt x="256" y="336"/>
                  <a:pt x="285" y="337"/>
                </a:cubicBezTo>
                <a:cubicBezTo>
                  <a:pt x="313" y="336"/>
                  <a:pt x="336" y="314"/>
                  <a:pt x="338" y="286"/>
                </a:cubicBezTo>
                <a:cubicBezTo>
                  <a:pt x="338" y="285"/>
                  <a:pt x="338" y="284"/>
                  <a:pt x="338" y="283"/>
                </a:cubicBezTo>
                <a:cubicBezTo>
                  <a:pt x="338" y="254"/>
                  <a:pt x="314" y="230"/>
                  <a:pt x="285" y="230"/>
                </a:cubicBezTo>
                <a:cubicBezTo>
                  <a:pt x="276" y="230"/>
                  <a:pt x="268" y="233"/>
                  <a:pt x="261" y="236"/>
                </a:cubicBezTo>
                <a:close/>
              </a:path>
            </a:pathLst>
          </a:custGeom>
          <a:solidFill>
            <a:srgbClr val="0070C0"/>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algn="ctr" defTabSz="895922" fontAlgn="base">
              <a:lnSpc>
                <a:spcPct val="90000"/>
              </a:lnSpc>
              <a:spcBef>
                <a:spcPct val="0"/>
              </a:spcBef>
              <a:spcAft>
                <a:spcPct val="0"/>
              </a:spcAft>
              <a:defRPr/>
            </a:pPr>
            <a:endParaRPr lang="en-US" sz="2307" kern="0" dirty="0">
              <a:solidFill>
                <a:sysClr val="windowText" lastClr="000000"/>
              </a:solidFill>
              <a:latin typeface="Segoe UI"/>
              <a:ea typeface="Segoe UI" pitchFamily="34" charset="0"/>
              <a:cs typeface="Segoe UI" pitchFamily="34" charset="0"/>
            </a:endParaRPr>
          </a:p>
        </p:txBody>
      </p:sp>
    </p:spTree>
    <p:extLst>
      <p:ext uri="{BB962C8B-B14F-4D97-AF65-F5344CB8AC3E}">
        <p14:creationId xmlns:p14="http://schemas.microsoft.com/office/powerpoint/2010/main" val="15269148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par>
                                <p:cTn id="14" presetID="10" presetClass="entr" presetSubtype="0" fill="hold" nodeType="with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500"/>
                                        <p:tgtEl>
                                          <p:spTgt spid="5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7"/>
                                        </p:tgtEl>
                                        <p:attrNameLst>
                                          <p:attrName>style.visibility</p:attrName>
                                        </p:attrNameLst>
                                      </p:cBhvr>
                                      <p:to>
                                        <p:strVal val="visible"/>
                                      </p:to>
                                    </p:set>
                                    <p:animEffect transition="in" filter="fade">
                                      <p:cBhvr>
                                        <p:cTn id="19" dur="500"/>
                                        <p:tgtEl>
                                          <p:spTgt spid="9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par>
                                <p:cTn id="28" presetID="10" presetClass="entr" presetSubtype="0"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0" presetClass="entr" presetSubtype="0" fill="hold"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fade">
                                      <p:cBhvr>
                                        <p:cTn id="48" dur="500"/>
                                        <p:tgtEl>
                                          <p:spTgt spid="3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fade">
                                      <p:cBhvr>
                                        <p:cTn id="51" dur="500"/>
                                        <p:tgtEl>
                                          <p:spTgt spid="4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fade">
                                      <p:cBhvr>
                                        <p:cTn id="54" dur="500"/>
                                        <p:tgtEl>
                                          <p:spTgt spid="4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fade">
                                      <p:cBhvr>
                                        <p:cTn id="57" dur="500"/>
                                        <p:tgtEl>
                                          <p:spTgt spid="44"/>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98"/>
                                        </p:tgtEl>
                                        <p:attrNameLst>
                                          <p:attrName>style.visibility</p:attrName>
                                        </p:attrNameLst>
                                      </p:cBhvr>
                                      <p:to>
                                        <p:strVal val="visible"/>
                                      </p:to>
                                    </p:set>
                                    <p:animEffect transition="in" filter="fade">
                                      <p:cBhvr>
                                        <p:cTn id="60" dur="500"/>
                                        <p:tgtEl>
                                          <p:spTgt spid="9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00"/>
                                        </p:tgtEl>
                                        <p:attrNameLst>
                                          <p:attrName>style.visibility</p:attrName>
                                        </p:attrNameLst>
                                      </p:cBhvr>
                                      <p:to>
                                        <p:strVal val="visible"/>
                                      </p:to>
                                    </p:set>
                                    <p:animEffect transition="in" filter="fade">
                                      <p:cBhvr>
                                        <p:cTn id="63" dur="500"/>
                                        <p:tgtEl>
                                          <p:spTgt spid="100"/>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500"/>
                                        <p:tgtEl>
                                          <p:spTgt spid="27"/>
                                        </p:tgtEl>
                                      </p:cBhvr>
                                    </p:animEffect>
                                  </p:childTnLst>
                                </p:cTn>
                              </p:par>
                              <p:par>
                                <p:cTn id="69" presetID="10" presetClass="entr" presetSubtype="0" fill="hold" nodeType="with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fade">
                                      <p:cBhvr>
                                        <p:cTn id="71" dur="500"/>
                                        <p:tgtEl>
                                          <p:spTgt spid="29"/>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fade">
                                      <p:cBhvr>
                                        <p:cTn id="74" dur="500"/>
                                        <p:tgtEl>
                                          <p:spTgt spid="3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6"/>
                                        </p:tgtEl>
                                        <p:attrNameLst>
                                          <p:attrName>style.visibility</p:attrName>
                                        </p:attrNameLst>
                                      </p:cBhvr>
                                      <p:to>
                                        <p:strVal val="visible"/>
                                      </p:to>
                                    </p:set>
                                    <p:animEffect transition="in" filter="fade">
                                      <p:cBhvr>
                                        <p:cTn id="77" dur="500"/>
                                        <p:tgtEl>
                                          <p:spTgt spid="36"/>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49"/>
                                        </p:tgtEl>
                                        <p:attrNameLst>
                                          <p:attrName>style.visibility</p:attrName>
                                        </p:attrNameLst>
                                      </p:cBhvr>
                                      <p:to>
                                        <p:strVal val="visible"/>
                                      </p:to>
                                    </p:set>
                                    <p:animEffect transition="in" filter="fade">
                                      <p:cBhvr>
                                        <p:cTn id="80" dur="500"/>
                                        <p:tgtEl>
                                          <p:spTgt spid="49"/>
                                        </p:tgtEl>
                                      </p:cBhvr>
                                    </p:animEffect>
                                  </p:childTnLst>
                                </p:cTn>
                              </p:par>
                              <p:par>
                                <p:cTn id="81" presetID="10" presetClass="entr" presetSubtype="0" fill="hold" nodeType="withEffect">
                                  <p:stCondLst>
                                    <p:cond delay="0"/>
                                  </p:stCondLst>
                                  <p:childTnLst>
                                    <p:set>
                                      <p:cBhvr>
                                        <p:cTn id="82" dur="1" fill="hold">
                                          <p:stCondLst>
                                            <p:cond delay="0"/>
                                          </p:stCondLst>
                                        </p:cTn>
                                        <p:tgtEl>
                                          <p:spTgt spid="53"/>
                                        </p:tgtEl>
                                        <p:attrNameLst>
                                          <p:attrName>style.visibility</p:attrName>
                                        </p:attrNameLst>
                                      </p:cBhvr>
                                      <p:to>
                                        <p:strVal val="visible"/>
                                      </p:to>
                                    </p:set>
                                    <p:animEffect transition="in" filter="fade">
                                      <p:cBhvr>
                                        <p:cTn id="83" dur="500"/>
                                        <p:tgtEl>
                                          <p:spTgt spid="53"/>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96"/>
                                        </p:tgtEl>
                                        <p:attrNameLst>
                                          <p:attrName>style.visibility</p:attrName>
                                        </p:attrNameLst>
                                      </p:cBhvr>
                                      <p:to>
                                        <p:strVal val="visible"/>
                                      </p:to>
                                    </p:set>
                                    <p:animEffect transition="in" filter="fade">
                                      <p:cBhvr>
                                        <p:cTn id="86" dur="500"/>
                                        <p:tgtEl>
                                          <p:spTgt spid="96"/>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6"/>
                                        </p:tgtEl>
                                        <p:attrNameLst>
                                          <p:attrName>style.visibility</p:attrName>
                                        </p:attrNameLst>
                                      </p:cBhvr>
                                      <p:to>
                                        <p:strVal val="visible"/>
                                      </p:to>
                                    </p:set>
                                    <p:animEffect transition="in" filter="fade">
                                      <p:cBhvr>
                                        <p:cTn id="91" dur="500"/>
                                        <p:tgtEl>
                                          <p:spTgt spid="6"/>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7"/>
                                        </p:tgtEl>
                                        <p:attrNameLst>
                                          <p:attrName>style.visibility</p:attrName>
                                        </p:attrNameLst>
                                      </p:cBhvr>
                                      <p:to>
                                        <p:strVal val="visible"/>
                                      </p:to>
                                    </p:set>
                                    <p:animEffect transition="in" filter="fade">
                                      <p:cBhvr>
                                        <p:cTn id="94" dur="500"/>
                                        <p:tgtEl>
                                          <p:spTgt spid="7"/>
                                        </p:tgtEl>
                                      </p:cBhvr>
                                    </p:animEffect>
                                  </p:childTnLst>
                                </p:cTn>
                              </p:par>
                              <p:par>
                                <p:cTn id="95" presetID="10" presetClass="entr" presetSubtype="0" fill="hold" nodeType="withEffect">
                                  <p:stCondLst>
                                    <p:cond delay="0"/>
                                  </p:stCondLst>
                                  <p:childTnLst>
                                    <p:set>
                                      <p:cBhvr>
                                        <p:cTn id="96" dur="1" fill="hold">
                                          <p:stCondLst>
                                            <p:cond delay="0"/>
                                          </p:stCondLst>
                                        </p:cTn>
                                        <p:tgtEl>
                                          <p:spTgt spid="8"/>
                                        </p:tgtEl>
                                        <p:attrNameLst>
                                          <p:attrName>style.visibility</p:attrName>
                                        </p:attrNameLst>
                                      </p:cBhvr>
                                      <p:to>
                                        <p:strVal val="visible"/>
                                      </p:to>
                                    </p:set>
                                    <p:animEffect transition="in" filter="fade">
                                      <p:cBhvr>
                                        <p:cTn id="97" dur="500"/>
                                        <p:tgtEl>
                                          <p:spTgt spid="8"/>
                                        </p:tgtEl>
                                      </p:cBhvr>
                                    </p:animEffect>
                                  </p:childTnLst>
                                </p:cTn>
                              </p:par>
                              <p:par>
                                <p:cTn id="98" presetID="10" presetClass="entr" presetSubtype="0" fill="hold" nodeType="withEffect">
                                  <p:stCondLst>
                                    <p:cond delay="0"/>
                                  </p:stCondLst>
                                  <p:childTnLst>
                                    <p:set>
                                      <p:cBhvr>
                                        <p:cTn id="99" dur="1" fill="hold">
                                          <p:stCondLst>
                                            <p:cond delay="0"/>
                                          </p:stCondLst>
                                        </p:cTn>
                                        <p:tgtEl>
                                          <p:spTgt spid="9"/>
                                        </p:tgtEl>
                                        <p:attrNameLst>
                                          <p:attrName>style.visibility</p:attrName>
                                        </p:attrNameLst>
                                      </p:cBhvr>
                                      <p:to>
                                        <p:strVal val="visible"/>
                                      </p:to>
                                    </p:set>
                                    <p:animEffect transition="in" filter="fade">
                                      <p:cBhvr>
                                        <p:cTn id="100" dur="500"/>
                                        <p:tgtEl>
                                          <p:spTgt spid="9"/>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10"/>
                                        </p:tgtEl>
                                        <p:attrNameLst>
                                          <p:attrName>style.visibility</p:attrName>
                                        </p:attrNameLst>
                                      </p:cBhvr>
                                      <p:to>
                                        <p:strVal val="visible"/>
                                      </p:to>
                                    </p:set>
                                    <p:animEffect transition="in" filter="fade">
                                      <p:cBhvr>
                                        <p:cTn id="103" dur="500"/>
                                        <p:tgtEl>
                                          <p:spTgt spid="10"/>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11"/>
                                        </p:tgtEl>
                                        <p:attrNameLst>
                                          <p:attrName>style.visibility</p:attrName>
                                        </p:attrNameLst>
                                      </p:cBhvr>
                                      <p:to>
                                        <p:strVal val="visible"/>
                                      </p:to>
                                    </p:set>
                                    <p:animEffect transition="in" filter="fade">
                                      <p:cBhvr>
                                        <p:cTn id="106" dur="500"/>
                                        <p:tgtEl>
                                          <p:spTgt spid="11"/>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12"/>
                                        </p:tgtEl>
                                        <p:attrNameLst>
                                          <p:attrName>style.visibility</p:attrName>
                                        </p:attrNameLst>
                                      </p:cBhvr>
                                      <p:to>
                                        <p:strVal val="visible"/>
                                      </p:to>
                                    </p:set>
                                    <p:animEffect transition="in" filter="fade">
                                      <p:cBhvr>
                                        <p:cTn id="109" dur="500"/>
                                        <p:tgtEl>
                                          <p:spTgt spid="12"/>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13"/>
                                        </p:tgtEl>
                                        <p:attrNameLst>
                                          <p:attrName>style.visibility</p:attrName>
                                        </p:attrNameLst>
                                      </p:cBhvr>
                                      <p:to>
                                        <p:strVal val="visible"/>
                                      </p:to>
                                    </p:set>
                                    <p:animEffect transition="in" filter="fade">
                                      <p:cBhvr>
                                        <p:cTn id="112" dur="500"/>
                                        <p:tgtEl>
                                          <p:spTgt spid="13"/>
                                        </p:tgtEl>
                                      </p:cBhvr>
                                    </p:animEffect>
                                  </p:childTnLst>
                                </p:cTn>
                              </p:par>
                              <p:par>
                                <p:cTn id="113" presetID="10" presetClass="entr" presetSubtype="0" fill="hold" nodeType="withEffect">
                                  <p:stCondLst>
                                    <p:cond delay="0"/>
                                  </p:stCondLst>
                                  <p:childTnLst>
                                    <p:set>
                                      <p:cBhvr>
                                        <p:cTn id="114" dur="1" fill="hold">
                                          <p:stCondLst>
                                            <p:cond delay="0"/>
                                          </p:stCondLst>
                                        </p:cTn>
                                        <p:tgtEl>
                                          <p:spTgt spid="14"/>
                                        </p:tgtEl>
                                        <p:attrNameLst>
                                          <p:attrName>style.visibility</p:attrName>
                                        </p:attrNameLst>
                                      </p:cBhvr>
                                      <p:to>
                                        <p:strVal val="visible"/>
                                      </p:to>
                                    </p:set>
                                    <p:animEffect transition="in" filter="fade">
                                      <p:cBhvr>
                                        <p:cTn id="115" dur="500"/>
                                        <p:tgtEl>
                                          <p:spTgt spid="14"/>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15"/>
                                        </p:tgtEl>
                                        <p:attrNameLst>
                                          <p:attrName>style.visibility</p:attrName>
                                        </p:attrNameLst>
                                      </p:cBhvr>
                                      <p:to>
                                        <p:strVal val="visible"/>
                                      </p:to>
                                    </p:set>
                                    <p:animEffect transition="in" filter="fade">
                                      <p:cBhvr>
                                        <p:cTn id="118" dur="500"/>
                                        <p:tgtEl>
                                          <p:spTgt spid="15"/>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16"/>
                                        </p:tgtEl>
                                        <p:attrNameLst>
                                          <p:attrName>style.visibility</p:attrName>
                                        </p:attrNameLst>
                                      </p:cBhvr>
                                      <p:to>
                                        <p:strVal val="visible"/>
                                      </p:to>
                                    </p:set>
                                    <p:animEffect transition="in" filter="fade">
                                      <p:cBhvr>
                                        <p:cTn id="121" dur="500"/>
                                        <p:tgtEl>
                                          <p:spTgt spid="16"/>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17"/>
                                        </p:tgtEl>
                                        <p:attrNameLst>
                                          <p:attrName>style.visibility</p:attrName>
                                        </p:attrNameLst>
                                      </p:cBhvr>
                                      <p:to>
                                        <p:strVal val="visible"/>
                                      </p:to>
                                    </p:set>
                                    <p:animEffect transition="in" filter="fade">
                                      <p:cBhvr>
                                        <p:cTn id="124" dur="500"/>
                                        <p:tgtEl>
                                          <p:spTgt spid="17"/>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42"/>
                                        </p:tgtEl>
                                        <p:attrNameLst>
                                          <p:attrName>style.visibility</p:attrName>
                                        </p:attrNameLst>
                                      </p:cBhvr>
                                      <p:to>
                                        <p:strVal val="visible"/>
                                      </p:to>
                                    </p:set>
                                    <p:animEffect transition="in" filter="fade">
                                      <p:cBhvr>
                                        <p:cTn id="127" dur="500"/>
                                        <p:tgtEl>
                                          <p:spTgt spid="42"/>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43"/>
                                        </p:tgtEl>
                                        <p:attrNameLst>
                                          <p:attrName>style.visibility</p:attrName>
                                        </p:attrNameLst>
                                      </p:cBhvr>
                                      <p:to>
                                        <p:strVal val="visible"/>
                                      </p:to>
                                    </p:set>
                                    <p:animEffect transition="in" filter="fade">
                                      <p:cBhvr>
                                        <p:cTn id="130" dur="500"/>
                                        <p:tgtEl>
                                          <p:spTgt spid="43"/>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50"/>
                                        </p:tgtEl>
                                        <p:attrNameLst>
                                          <p:attrName>style.visibility</p:attrName>
                                        </p:attrNameLst>
                                      </p:cBhvr>
                                      <p:to>
                                        <p:strVal val="visible"/>
                                      </p:to>
                                    </p:set>
                                    <p:animEffect transition="in" filter="fade">
                                      <p:cBhvr>
                                        <p:cTn id="133" dur="500"/>
                                        <p:tgtEl>
                                          <p:spTgt spid="50"/>
                                        </p:tgtEl>
                                      </p:cBhvr>
                                    </p:animEffect>
                                  </p:childTnLst>
                                </p:cTn>
                              </p:par>
                              <p:par>
                                <p:cTn id="134" presetID="10" presetClass="entr" presetSubtype="0" fill="hold" nodeType="withEffect">
                                  <p:stCondLst>
                                    <p:cond delay="0"/>
                                  </p:stCondLst>
                                  <p:childTnLst>
                                    <p:set>
                                      <p:cBhvr>
                                        <p:cTn id="135" dur="1" fill="hold">
                                          <p:stCondLst>
                                            <p:cond delay="0"/>
                                          </p:stCondLst>
                                        </p:cTn>
                                        <p:tgtEl>
                                          <p:spTgt spid="54"/>
                                        </p:tgtEl>
                                        <p:attrNameLst>
                                          <p:attrName>style.visibility</p:attrName>
                                        </p:attrNameLst>
                                      </p:cBhvr>
                                      <p:to>
                                        <p:strVal val="visible"/>
                                      </p:to>
                                    </p:set>
                                    <p:animEffect transition="in" filter="fade">
                                      <p:cBhvr>
                                        <p:cTn id="136" dur="500"/>
                                        <p:tgtEl>
                                          <p:spTgt spid="54"/>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101"/>
                                        </p:tgtEl>
                                        <p:attrNameLst>
                                          <p:attrName>style.visibility</p:attrName>
                                        </p:attrNameLst>
                                      </p:cBhvr>
                                      <p:to>
                                        <p:strVal val="visible"/>
                                      </p:to>
                                    </p:set>
                                    <p:animEffect transition="in" filter="fade">
                                      <p:cBhvr>
                                        <p:cTn id="139" dur="500"/>
                                        <p:tgtEl>
                                          <p:spTgt spid="101"/>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102"/>
                                        </p:tgtEl>
                                        <p:attrNameLst>
                                          <p:attrName>style.visibility</p:attrName>
                                        </p:attrNameLst>
                                      </p:cBhvr>
                                      <p:to>
                                        <p:strVal val="visible"/>
                                      </p:to>
                                    </p:set>
                                    <p:animEffect transition="in" filter="fade">
                                      <p:cBhvr>
                                        <p:cTn id="142" dur="500"/>
                                        <p:tgtEl>
                                          <p:spTgt spid="102"/>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grpId="0" nodeType="clickEffect">
                                  <p:stCondLst>
                                    <p:cond delay="0"/>
                                  </p:stCondLst>
                                  <p:childTnLst>
                                    <p:set>
                                      <p:cBhvr>
                                        <p:cTn id="146" dur="1" fill="hold">
                                          <p:stCondLst>
                                            <p:cond delay="0"/>
                                          </p:stCondLst>
                                        </p:cTn>
                                        <p:tgtEl>
                                          <p:spTgt spid="45"/>
                                        </p:tgtEl>
                                        <p:attrNameLst>
                                          <p:attrName>style.visibility</p:attrName>
                                        </p:attrNameLst>
                                      </p:cBhvr>
                                      <p:to>
                                        <p:strVal val="visible"/>
                                      </p:to>
                                    </p:set>
                                    <p:animEffect transition="in" filter="fade">
                                      <p:cBhvr>
                                        <p:cTn id="147" dur="500"/>
                                        <p:tgtEl>
                                          <p:spTgt spid="45"/>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46"/>
                                        </p:tgtEl>
                                        <p:attrNameLst>
                                          <p:attrName>style.visibility</p:attrName>
                                        </p:attrNameLst>
                                      </p:cBhvr>
                                      <p:to>
                                        <p:strVal val="visible"/>
                                      </p:to>
                                    </p:set>
                                    <p:animEffect transition="in" filter="fade">
                                      <p:cBhvr>
                                        <p:cTn id="150" dur="500"/>
                                        <p:tgtEl>
                                          <p:spTgt spid="46"/>
                                        </p:tgtEl>
                                      </p:cBhvr>
                                    </p:animEffect>
                                  </p:childTnLst>
                                </p:cTn>
                              </p:par>
                              <p:par>
                                <p:cTn id="151" presetID="10" presetClass="entr" presetSubtype="0" fill="hold" nodeType="withEffect">
                                  <p:stCondLst>
                                    <p:cond delay="0"/>
                                  </p:stCondLst>
                                  <p:childTnLst>
                                    <p:set>
                                      <p:cBhvr>
                                        <p:cTn id="152" dur="1" fill="hold">
                                          <p:stCondLst>
                                            <p:cond delay="0"/>
                                          </p:stCondLst>
                                        </p:cTn>
                                        <p:tgtEl>
                                          <p:spTgt spid="51"/>
                                        </p:tgtEl>
                                        <p:attrNameLst>
                                          <p:attrName>style.visibility</p:attrName>
                                        </p:attrNameLst>
                                      </p:cBhvr>
                                      <p:to>
                                        <p:strVal val="visible"/>
                                      </p:to>
                                    </p:set>
                                    <p:animEffect transition="in" filter="fade">
                                      <p:cBhvr>
                                        <p:cTn id="153" dur="500"/>
                                        <p:tgtEl>
                                          <p:spTgt spid="51"/>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47"/>
                                        </p:tgtEl>
                                        <p:attrNameLst>
                                          <p:attrName>style.visibility</p:attrName>
                                        </p:attrNameLst>
                                      </p:cBhvr>
                                      <p:to>
                                        <p:strVal val="visible"/>
                                      </p:to>
                                    </p:set>
                                    <p:animEffect transition="in" filter="fade">
                                      <p:cBhvr>
                                        <p:cTn id="156" dur="500"/>
                                        <p:tgtEl>
                                          <p:spTgt spid="47"/>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48"/>
                                        </p:tgtEl>
                                        <p:attrNameLst>
                                          <p:attrName>style.visibility</p:attrName>
                                        </p:attrNameLst>
                                      </p:cBhvr>
                                      <p:to>
                                        <p:strVal val="visible"/>
                                      </p:to>
                                    </p:set>
                                    <p:animEffect transition="in" filter="fade">
                                      <p:cBhvr>
                                        <p:cTn id="159" dur="500"/>
                                        <p:tgtEl>
                                          <p:spTgt spid="48"/>
                                        </p:tgtEl>
                                      </p:cBhvr>
                                    </p:animEffect>
                                  </p:childTnLst>
                                </p:cTn>
                              </p:par>
                              <p:par>
                                <p:cTn id="160" presetID="10" presetClass="entr" presetSubtype="0" fill="hold" nodeType="withEffect">
                                  <p:stCondLst>
                                    <p:cond delay="0"/>
                                  </p:stCondLst>
                                  <p:childTnLst>
                                    <p:set>
                                      <p:cBhvr>
                                        <p:cTn id="161" dur="1" fill="hold">
                                          <p:stCondLst>
                                            <p:cond delay="0"/>
                                          </p:stCondLst>
                                        </p:cTn>
                                        <p:tgtEl>
                                          <p:spTgt spid="55"/>
                                        </p:tgtEl>
                                        <p:attrNameLst>
                                          <p:attrName>style.visibility</p:attrName>
                                        </p:attrNameLst>
                                      </p:cBhvr>
                                      <p:to>
                                        <p:strVal val="visible"/>
                                      </p:to>
                                    </p:set>
                                    <p:animEffect transition="in" filter="fade">
                                      <p:cBhvr>
                                        <p:cTn id="16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P spid="11" grpId="0" animBg="1"/>
      <p:bldP spid="12" grpId="0" animBg="1"/>
      <p:bldP spid="13" grpId="0"/>
      <p:bldP spid="15" grpId="0" animBg="1"/>
      <p:bldP spid="16" grpId="0"/>
      <p:bldP spid="17" grpId="0"/>
      <p:bldP spid="18" grpId="0" animBg="1"/>
      <p:bldP spid="21" grpId="0" animBg="1"/>
      <p:bldP spid="22" grpId="0" animBg="1"/>
      <p:bldP spid="23" grpId="0" animBg="1"/>
      <p:bldP spid="24" grpId="0"/>
      <p:bldP spid="27" grpId="0" animBg="1"/>
      <p:bldP spid="28" grpId="0"/>
      <p:bldP spid="30" grpId="0"/>
      <p:bldP spid="36" grpId="0" animBg="1"/>
      <p:bldP spid="37" grpId="0" animBg="1"/>
      <p:bldP spid="38" grpId="0" animBg="1"/>
      <p:bldP spid="39" grpId="0" animBg="1"/>
      <p:bldP spid="40" grpId="0" animBg="1"/>
      <p:bldP spid="41" grpId="0" animBg="1"/>
      <p:bldP spid="42" grpId="0" animBg="1"/>
      <p:bldP spid="43" grpId="0" animBg="1"/>
      <p:bldP spid="44" grpId="0"/>
      <p:bldP spid="45" grpId="0" animBg="1"/>
      <p:bldP spid="46" grpId="0" animBg="1"/>
      <p:bldP spid="47" grpId="0" animBg="1"/>
      <p:bldP spid="48" grpId="0" animBg="1"/>
      <p:bldP spid="49" grpId="0" animBg="1"/>
      <p:bldP spid="50" grpId="0" animBg="1"/>
      <p:bldP spid="96" grpId="0" animBg="1"/>
      <p:bldP spid="97" grpId="0" animBg="1"/>
      <p:bldP spid="98" grpId="0" animBg="1"/>
      <p:bldP spid="100" grpId="0" animBg="1"/>
      <p:bldP spid="101" grpId="0" animBg="1"/>
      <p:bldP spid="10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Azure </a:t>
            </a:r>
            <a:r>
              <a:rPr lang="en-US">
                <a:solidFill>
                  <a:schemeClr val="tx1"/>
                </a:solidFill>
              </a:rPr>
              <a:t>IoT SDKs</a:t>
            </a:r>
            <a:endParaRPr lang="en-US" dirty="0">
              <a:solidFill>
                <a:schemeClr val="tx1"/>
              </a:solidFill>
            </a:endParaRP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751926" y="985835"/>
            <a:ext cx="3861866" cy="5330179"/>
          </a:xfrm>
          <a:prstGeom prst="rect">
            <a:avLst/>
          </a:prstGeom>
        </p:spPr>
      </p:pic>
      <p:sp>
        <p:nvSpPr>
          <p:cNvPr id="9" name="Content Placeholder 2"/>
          <p:cNvSpPr txBox="1">
            <a:spLocks/>
          </p:cNvSpPr>
          <p:nvPr/>
        </p:nvSpPr>
        <p:spPr>
          <a:xfrm>
            <a:off x="269241" y="1113236"/>
            <a:ext cx="8067824" cy="5473316"/>
          </a:xfrm>
          <a:prstGeom prst="rect">
            <a:avLst/>
          </a:prstGeom>
        </p:spPr>
        <p:txBody>
          <a:bodyPr vert="horz" wrap="square" lIns="143428" tIns="89642" rIns="143428" bIns="89642"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4000" kern="1200" spc="0" baseline="0">
                <a:gradFill>
                  <a:gsLst>
                    <a:gs pos="1250">
                      <a:schemeClr val="tx2"/>
                    </a:gs>
                    <a:gs pos="99000">
                      <a:schemeClr val="tx2"/>
                    </a:gs>
                  </a:gsLst>
                  <a:lin ang="5400000" scaled="0"/>
                </a:gradFill>
                <a:latin typeface="+mj-lt"/>
                <a:ea typeface="+mn-ea"/>
                <a:cs typeface="+mn-cs"/>
              </a:defRPr>
            </a:lvl1pPr>
            <a:lvl2pPr marL="0" marR="0" indent="0" algn="l" defTabSz="932742" rtl="0" eaLnBrk="1" fontAlgn="auto" latinLnBrk="0" hangingPunct="1">
              <a:lnSpc>
                <a:spcPct val="90000"/>
              </a:lnSpc>
              <a:spcBef>
                <a:spcPct val="20000"/>
              </a:spcBef>
              <a:spcAft>
                <a:spcPts val="0"/>
              </a:spcAft>
              <a:buClrTx/>
              <a:buSzPct val="90000"/>
              <a:buFontTx/>
              <a:buNone/>
              <a:tabLst/>
              <a:defRPr sz="2000" kern="1200" spc="0" baseline="0">
                <a:gradFill>
                  <a:gsLst>
                    <a:gs pos="1250">
                      <a:schemeClr val="tx1"/>
                    </a:gs>
                    <a:gs pos="100000">
                      <a:schemeClr val="tx1"/>
                    </a:gs>
                  </a:gsLst>
                  <a:lin ang="5400000" scaled="0"/>
                </a:gradFill>
                <a:latin typeface="+mn-lt"/>
                <a:ea typeface="+mn-ea"/>
                <a:cs typeface="+mn-cs"/>
              </a:defRPr>
            </a:lvl2pPr>
            <a:lvl3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000" kern="1200" spc="0" baseline="0">
                <a:gradFill>
                  <a:gsLst>
                    <a:gs pos="1250">
                      <a:schemeClr val="tx1"/>
                    </a:gs>
                    <a:gs pos="100000">
                      <a:schemeClr val="tx1"/>
                    </a:gs>
                  </a:gsLst>
                  <a:lin ang="5400000" scaled="0"/>
                </a:gradFill>
                <a:latin typeface="+mn-lt"/>
                <a:ea typeface="+mn-ea"/>
                <a:cs typeface="+mn-cs"/>
              </a:defRPr>
            </a:lvl3pPr>
            <a:lvl4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1800" kern="1200" spc="0" baseline="0">
                <a:gradFill>
                  <a:gsLst>
                    <a:gs pos="1250">
                      <a:schemeClr val="tx1"/>
                    </a:gs>
                    <a:gs pos="100000">
                      <a:schemeClr val="tx1"/>
                    </a:gs>
                  </a:gsLst>
                  <a:lin ang="5400000" scaled="0"/>
                </a:gradFill>
                <a:latin typeface="+mn-lt"/>
                <a:ea typeface="+mn-ea"/>
                <a:cs typeface="+mn-cs"/>
              </a:defRPr>
            </a:lvl4pPr>
            <a:lvl5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914367"/>
            <a:r>
              <a:rPr lang="en-US" sz="2745" dirty="0">
                <a:solidFill>
                  <a:schemeClr val="tx2"/>
                </a:solidFill>
              </a:rPr>
              <a:t>Open Source</a:t>
            </a:r>
          </a:p>
          <a:p>
            <a:pPr lvl="1" defTabSz="914367"/>
            <a:r>
              <a:rPr lang="en-US" sz="1372" dirty="0">
                <a:solidFill>
                  <a:schemeClr val="tx1"/>
                </a:solidFill>
              </a:rPr>
              <a:t>Everything is on GitHub, open source under MIT license</a:t>
            </a:r>
          </a:p>
          <a:p>
            <a:pPr defTabSz="914367"/>
            <a:r>
              <a:rPr lang="en-US" sz="2745" dirty="0">
                <a:solidFill>
                  <a:schemeClr val="tx2"/>
                </a:solidFill>
              </a:rPr>
              <a:t>Cross-Platform Support</a:t>
            </a:r>
          </a:p>
          <a:p>
            <a:pPr lvl="1" defTabSz="914367"/>
            <a:r>
              <a:rPr lang="en-US" sz="1372" dirty="0">
                <a:solidFill>
                  <a:schemeClr val="tx1"/>
                </a:solidFill>
              </a:rPr>
              <a:t>Microcontrollers (ARM </a:t>
            </a:r>
            <a:r>
              <a:rPr lang="en-US" sz="1372" dirty="0" err="1">
                <a:solidFill>
                  <a:schemeClr val="tx1"/>
                </a:solidFill>
              </a:rPr>
              <a:t>Mbed</a:t>
            </a:r>
            <a:r>
              <a:rPr lang="en-US" sz="1372" dirty="0">
                <a:solidFill>
                  <a:schemeClr val="tx1"/>
                </a:solidFill>
              </a:rPr>
              <a:t>, Arduino, ESP8622, TI CC3200,…)</a:t>
            </a:r>
          </a:p>
          <a:p>
            <a:pPr lvl="1" defTabSz="914367"/>
            <a:r>
              <a:rPr lang="en-US" sz="1372" dirty="0">
                <a:solidFill>
                  <a:schemeClr val="tx1"/>
                </a:solidFill>
              </a:rPr>
              <a:t>RTOS, Linux (Ubuntu, </a:t>
            </a:r>
            <a:r>
              <a:rPr lang="en-US" sz="1372" dirty="0" err="1">
                <a:solidFill>
                  <a:schemeClr val="tx1"/>
                </a:solidFill>
              </a:rPr>
              <a:t>Debian</a:t>
            </a:r>
            <a:r>
              <a:rPr lang="en-US" sz="1372" dirty="0">
                <a:solidFill>
                  <a:schemeClr val="tx1"/>
                </a:solidFill>
              </a:rPr>
              <a:t>, Fedora, </a:t>
            </a:r>
            <a:r>
              <a:rPr lang="en-US" sz="1372" dirty="0" err="1">
                <a:solidFill>
                  <a:schemeClr val="tx1"/>
                </a:solidFill>
              </a:rPr>
              <a:t>Raspbian</a:t>
            </a:r>
            <a:r>
              <a:rPr lang="en-US" sz="1372" dirty="0">
                <a:solidFill>
                  <a:schemeClr val="tx1"/>
                </a:solidFill>
              </a:rPr>
              <a:t>), Windows 7/8/10, Android, iOS (with </a:t>
            </a:r>
            <a:r>
              <a:rPr lang="en-US" sz="1372" dirty="0" err="1">
                <a:solidFill>
                  <a:schemeClr val="tx1"/>
                </a:solidFill>
              </a:rPr>
              <a:t>Xamarin</a:t>
            </a:r>
            <a:r>
              <a:rPr lang="en-US" sz="1372" dirty="0">
                <a:solidFill>
                  <a:schemeClr val="tx1"/>
                </a:solidFill>
              </a:rPr>
              <a:t>)</a:t>
            </a:r>
          </a:p>
          <a:p>
            <a:pPr defTabSz="914367"/>
            <a:r>
              <a:rPr lang="en-US" sz="2745" dirty="0">
                <a:solidFill>
                  <a:schemeClr val="tx2"/>
                </a:solidFill>
              </a:rPr>
              <a:t>Multi-Language Support</a:t>
            </a:r>
          </a:p>
          <a:p>
            <a:pPr lvl="1" defTabSz="914367"/>
            <a:r>
              <a:rPr lang="en-US" sz="1372" dirty="0">
                <a:solidFill>
                  <a:schemeClr val="tx1"/>
                </a:solidFill>
              </a:rPr>
              <a:t>Service Client SDK – C#, Java, JavaScript, Python (on its way)</a:t>
            </a:r>
          </a:p>
          <a:p>
            <a:pPr lvl="1" defTabSz="914367"/>
            <a:r>
              <a:rPr lang="en-US" sz="1372" dirty="0">
                <a:solidFill>
                  <a:schemeClr val="tx1"/>
                </a:solidFill>
              </a:rPr>
              <a:t>Device Client SDK – C, JavaScript, Java, C# (including PCL), Python</a:t>
            </a:r>
          </a:p>
          <a:p>
            <a:pPr defTabSz="914367"/>
            <a:r>
              <a:rPr lang="en-US" sz="2745" dirty="0" err="1">
                <a:solidFill>
                  <a:schemeClr val="tx2"/>
                </a:solidFill>
              </a:rPr>
              <a:t>Xamarin</a:t>
            </a:r>
            <a:r>
              <a:rPr lang="en-US" sz="2745" dirty="0">
                <a:solidFill>
                  <a:schemeClr val="tx2"/>
                </a:solidFill>
              </a:rPr>
              <a:t> Compatible</a:t>
            </a:r>
          </a:p>
          <a:p>
            <a:pPr lvl="1" defTabSz="914367"/>
            <a:r>
              <a:rPr lang="en-US" sz="1372" dirty="0">
                <a:solidFill>
                  <a:schemeClr val="tx1"/>
                </a:solidFill>
              </a:rPr>
              <a:t>Includes </a:t>
            </a:r>
            <a:r>
              <a:rPr lang="en-US" sz="1372" dirty="0" err="1">
                <a:solidFill>
                  <a:schemeClr val="tx1"/>
                </a:solidFill>
              </a:rPr>
              <a:t>Xamarin</a:t>
            </a:r>
            <a:r>
              <a:rPr lang="en-US" sz="1372" dirty="0">
                <a:solidFill>
                  <a:schemeClr val="tx1"/>
                </a:solidFill>
              </a:rPr>
              <a:t> compatible libraries</a:t>
            </a:r>
          </a:p>
          <a:p>
            <a:pPr defTabSz="914367"/>
            <a:r>
              <a:rPr lang="en-US" sz="2745" dirty="0">
                <a:solidFill>
                  <a:schemeClr val="tx2"/>
                </a:solidFill>
              </a:rPr>
              <a:t>Packages</a:t>
            </a:r>
          </a:p>
          <a:p>
            <a:pPr lvl="1" defTabSz="914367"/>
            <a:r>
              <a:rPr lang="en-US" sz="1372" dirty="0" err="1">
                <a:solidFill>
                  <a:schemeClr val="tx1"/>
                </a:solidFill>
              </a:rPr>
              <a:t>NuGet</a:t>
            </a:r>
            <a:r>
              <a:rPr lang="en-US" sz="1372" dirty="0">
                <a:solidFill>
                  <a:schemeClr val="tx1"/>
                </a:solidFill>
              </a:rPr>
              <a:t>, </a:t>
            </a:r>
            <a:r>
              <a:rPr lang="en-US" sz="1372" dirty="0" err="1">
                <a:solidFill>
                  <a:schemeClr val="tx1"/>
                </a:solidFill>
              </a:rPr>
              <a:t>npm</a:t>
            </a:r>
            <a:r>
              <a:rPr lang="en-US" sz="1372" dirty="0">
                <a:solidFill>
                  <a:schemeClr val="tx1"/>
                </a:solidFill>
              </a:rPr>
              <a:t>, maven, apt-get</a:t>
            </a:r>
          </a:p>
          <a:p>
            <a:pPr defTabSz="914367"/>
            <a:r>
              <a:rPr lang="en-US" sz="2745" dirty="0">
                <a:solidFill>
                  <a:schemeClr val="tx2"/>
                </a:solidFill>
              </a:rPr>
              <a:t>Tools</a:t>
            </a:r>
          </a:p>
          <a:p>
            <a:pPr lvl="1" defTabSz="914367"/>
            <a:r>
              <a:rPr lang="en-US" sz="1372" dirty="0">
                <a:solidFill>
                  <a:schemeClr val="tx1"/>
                </a:solidFill>
              </a:rPr>
              <a:t>X-plat CLI (</a:t>
            </a:r>
            <a:r>
              <a:rPr lang="en-US" sz="1372" dirty="0" err="1">
                <a:solidFill>
                  <a:schemeClr val="tx1"/>
                </a:solidFill>
              </a:rPr>
              <a:t>iothub</a:t>
            </a:r>
            <a:r>
              <a:rPr lang="en-US" sz="1372" dirty="0">
                <a:solidFill>
                  <a:schemeClr val="tx1"/>
                </a:solidFill>
              </a:rPr>
              <a:t>-explorer) and for Windows (Device-Explorer)</a:t>
            </a:r>
          </a:p>
          <a:p>
            <a:pPr defTabSz="914367"/>
            <a:r>
              <a:rPr lang="en-US" sz="2745" dirty="0">
                <a:solidFill>
                  <a:schemeClr val="tx2"/>
                </a:solidFill>
              </a:rPr>
              <a:t>Easy To Get Started</a:t>
            </a:r>
          </a:p>
          <a:p>
            <a:pPr lvl="1" defTabSz="914367"/>
            <a:r>
              <a:rPr lang="en-US" sz="1372" dirty="0">
                <a:solidFill>
                  <a:schemeClr val="tx1"/>
                </a:solidFill>
              </a:rPr>
              <a:t>Samples, walkthroughs to get you started quickly</a:t>
            </a:r>
          </a:p>
        </p:txBody>
      </p:sp>
    </p:spTree>
    <p:extLst>
      <p:ext uri="{BB962C8B-B14F-4D97-AF65-F5344CB8AC3E}">
        <p14:creationId xmlns:p14="http://schemas.microsoft.com/office/powerpoint/2010/main" val="26503137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fade">
                                      <p:cBhvr>
                                        <p:cTn id="10" dur="500"/>
                                        <p:tgtEl>
                                          <p:spTgt spid="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animEffect transition="in" filter="fade">
                                      <p:cBhvr>
                                        <p:cTn id="15" dur="500"/>
                                        <p:tgtEl>
                                          <p:spTgt spid="9">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xEl>
                                              <p:pRg st="3" end="3"/>
                                            </p:txEl>
                                          </p:spTgt>
                                        </p:tgtEl>
                                        <p:attrNameLst>
                                          <p:attrName>style.visibility</p:attrName>
                                        </p:attrNameLst>
                                      </p:cBhvr>
                                      <p:to>
                                        <p:strVal val="visible"/>
                                      </p:to>
                                    </p:set>
                                    <p:animEffect transition="in" filter="fade">
                                      <p:cBhvr>
                                        <p:cTn id="18" dur="500"/>
                                        <p:tgtEl>
                                          <p:spTgt spid="9">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animEffect transition="in" filter="fade">
                                      <p:cBhvr>
                                        <p:cTn id="21" dur="500"/>
                                        <p:tgtEl>
                                          <p:spTgt spid="9">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9">
                                            <p:txEl>
                                              <p:pRg st="5" end="5"/>
                                            </p:txEl>
                                          </p:spTgt>
                                        </p:tgtEl>
                                        <p:attrNameLst>
                                          <p:attrName>style.visibility</p:attrName>
                                        </p:attrNameLst>
                                      </p:cBhvr>
                                      <p:to>
                                        <p:strVal val="visible"/>
                                      </p:to>
                                    </p:set>
                                    <p:animEffect transition="in" filter="fade">
                                      <p:cBhvr>
                                        <p:cTn id="26" dur="500"/>
                                        <p:tgtEl>
                                          <p:spTgt spid="9">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9">
                                            <p:txEl>
                                              <p:pRg st="6" end="6"/>
                                            </p:txEl>
                                          </p:spTgt>
                                        </p:tgtEl>
                                        <p:attrNameLst>
                                          <p:attrName>style.visibility</p:attrName>
                                        </p:attrNameLst>
                                      </p:cBhvr>
                                      <p:to>
                                        <p:strVal val="visible"/>
                                      </p:to>
                                    </p:set>
                                    <p:animEffect transition="in" filter="fade">
                                      <p:cBhvr>
                                        <p:cTn id="29" dur="500"/>
                                        <p:tgtEl>
                                          <p:spTgt spid="9">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9">
                                            <p:txEl>
                                              <p:pRg st="7" end="7"/>
                                            </p:txEl>
                                          </p:spTgt>
                                        </p:tgtEl>
                                        <p:attrNameLst>
                                          <p:attrName>style.visibility</p:attrName>
                                        </p:attrNameLst>
                                      </p:cBhvr>
                                      <p:to>
                                        <p:strVal val="visible"/>
                                      </p:to>
                                    </p:set>
                                    <p:animEffect transition="in" filter="fade">
                                      <p:cBhvr>
                                        <p:cTn id="32" dur="500"/>
                                        <p:tgtEl>
                                          <p:spTgt spid="9">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xEl>
                                              <p:pRg st="8" end="8"/>
                                            </p:txEl>
                                          </p:spTgt>
                                        </p:tgtEl>
                                        <p:attrNameLst>
                                          <p:attrName>style.visibility</p:attrName>
                                        </p:attrNameLst>
                                      </p:cBhvr>
                                      <p:to>
                                        <p:strVal val="visible"/>
                                      </p:to>
                                    </p:set>
                                    <p:animEffect transition="in" filter="fade">
                                      <p:cBhvr>
                                        <p:cTn id="37" dur="500"/>
                                        <p:tgtEl>
                                          <p:spTgt spid="9">
                                            <p:txEl>
                                              <p:pRg st="8" end="8"/>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9">
                                            <p:txEl>
                                              <p:pRg st="9" end="9"/>
                                            </p:txEl>
                                          </p:spTgt>
                                        </p:tgtEl>
                                        <p:attrNameLst>
                                          <p:attrName>style.visibility</p:attrName>
                                        </p:attrNameLst>
                                      </p:cBhvr>
                                      <p:to>
                                        <p:strVal val="visible"/>
                                      </p:to>
                                    </p:set>
                                    <p:animEffect transition="in" filter="fade">
                                      <p:cBhvr>
                                        <p:cTn id="40" dur="500"/>
                                        <p:tgtEl>
                                          <p:spTgt spid="9">
                                            <p:txEl>
                                              <p:pRg st="9" end="9"/>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9">
                                            <p:txEl>
                                              <p:pRg st="10" end="10"/>
                                            </p:txEl>
                                          </p:spTgt>
                                        </p:tgtEl>
                                        <p:attrNameLst>
                                          <p:attrName>style.visibility</p:attrName>
                                        </p:attrNameLst>
                                      </p:cBhvr>
                                      <p:to>
                                        <p:strVal val="visible"/>
                                      </p:to>
                                    </p:set>
                                    <p:animEffect transition="in" filter="fade">
                                      <p:cBhvr>
                                        <p:cTn id="45" dur="500"/>
                                        <p:tgtEl>
                                          <p:spTgt spid="9">
                                            <p:txEl>
                                              <p:pRg st="10" end="10"/>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9">
                                            <p:txEl>
                                              <p:pRg st="11" end="11"/>
                                            </p:txEl>
                                          </p:spTgt>
                                        </p:tgtEl>
                                        <p:attrNameLst>
                                          <p:attrName>style.visibility</p:attrName>
                                        </p:attrNameLst>
                                      </p:cBhvr>
                                      <p:to>
                                        <p:strVal val="visible"/>
                                      </p:to>
                                    </p:set>
                                    <p:animEffect transition="in" filter="fade">
                                      <p:cBhvr>
                                        <p:cTn id="48" dur="500"/>
                                        <p:tgtEl>
                                          <p:spTgt spid="9">
                                            <p:txEl>
                                              <p:pRg st="11" end="11"/>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9">
                                            <p:txEl>
                                              <p:pRg st="12" end="12"/>
                                            </p:txEl>
                                          </p:spTgt>
                                        </p:tgtEl>
                                        <p:attrNameLst>
                                          <p:attrName>style.visibility</p:attrName>
                                        </p:attrNameLst>
                                      </p:cBhvr>
                                      <p:to>
                                        <p:strVal val="visible"/>
                                      </p:to>
                                    </p:set>
                                    <p:animEffect transition="in" filter="fade">
                                      <p:cBhvr>
                                        <p:cTn id="53" dur="500"/>
                                        <p:tgtEl>
                                          <p:spTgt spid="9">
                                            <p:txEl>
                                              <p:pRg st="12" end="12"/>
                                            </p:txEl>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9">
                                            <p:txEl>
                                              <p:pRg st="13" end="13"/>
                                            </p:txEl>
                                          </p:spTgt>
                                        </p:tgtEl>
                                        <p:attrNameLst>
                                          <p:attrName>style.visibility</p:attrName>
                                        </p:attrNameLst>
                                      </p:cBhvr>
                                      <p:to>
                                        <p:strVal val="visible"/>
                                      </p:to>
                                    </p:set>
                                    <p:animEffect transition="in" filter="fade">
                                      <p:cBhvr>
                                        <p:cTn id="56" dur="500"/>
                                        <p:tgtEl>
                                          <p:spTgt spid="9">
                                            <p:txEl>
                                              <p:pRg st="13" end="13"/>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9">
                                            <p:txEl>
                                              <p:pRg st="14" end="14"/>
                                            </p:txEl>
                                          </p:spTgt>
                                        </p:tgtEl>
                                        <p:attrNameLst>
                                          <p:attrName>style.visibility</p:attrName>
                                        </p:attrNameLst>
                                      </p:cBhvr>
                                      <p:to>
                                        <p:strVal val="visible"/>
                                      </p:to>
                                    </p:set>
                                    <p:animEffect transition="in" filter="fade">
                                      <p:cBhvr>
                                        <p:cTn id="61" dur="500"/>
                                        <p:tgtEl>
                                          <p:spTgt spid="9">
                                            <p:txEl>
                                              <p:pRg st="14" end="14"/>
                                            </p:txEl>
                                          </p:spTgt>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9">
                                            <p:txEl>
                                              <p:pRg st="15" end="15"/>
                                            </p:txEl>
                                          </p:spTgt>
                                        </p:tgtEl>
                                        <p:attrNameLst>
                                          <p:attrName>style.visibility</p:attrName>
                                        </p:attrNameLst>
                                      </p:cBhvr>
                                      <p:to>
                                        <p:strVal val="visible"/>
                                      </p:to>
                                    </p:set>
                                    <p:animEffect transition="in" filter="fade">
                                      <p:cBhvr>
                                        <p:cTn id="64" dur="500"/>
                                        <p:tgtEl>
                                          <p:spTgt spid="9">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Device &amp; Service Client SDKs</a:t>
            </a:r>
          </a:p>
        </p:txBody>
      </p:sp>
      <p:graphicFrame>
        <p:nvGraphicFramePr>
          <p:cNvPr id="4" name="Table 3"/>
          <p:cNvGraphicFramePr>
            <a:graphicFrameLocks noGrp="1"/>
          </p:cNvGraphicFramePr>
          <p:nvPr>
            <p:extLst/>
          </p:nvPr>
        </p:nvGraphicFramePr>
        <p:xfrm>
          <a:off x="194537" y="1038534"/>
          <a:ext cx="11730545" cy="5285111"/>
        </p:xfrm>
        <a:graphic>
          <a:graphicData uri="http://schemas.openxmlformats.org/drawingml/2006/table">
            <a:tbl>
              <a:tblPr firstRow="1" firstCol="1">
                <a:tableStyleId>{9DCAF9ED-07DC-4A11-8D7F-57B35C25682E}</a:tableStyleId>
              </a:tblPr>
              <a:tblGrid>
                <a:gridCol w="1558131">
                  <a:extLst>
                    <a:ext uri="{9D8B030D-6E8A-4147-A177-3AD203B41FA5}">
                      <a16:colId xmlns:a16="http://schemas.microsoft.com/office/drawing/2014/main" val="1179719426"/>
                    </a:ext>
                  </a:extLst>
                </a:gridCol>
                <a:gridCol w="1728760">
                  <a:extLst>
                    <a:ext uri="{9D8B030D-6E8A-4147-A177-3AD203B41FA5}">
                      <a16:colId xmlns:a16="http://schemas.microsoft.com/office/drawing/2014/main" val="3385457458"/>
                    </a:ext>
                  </a:extLst>
                </a:gridCol>
                <a:gridCol w="821723">
                  <a:extLst>
                    <a:ext uri="{9D8B030D-6E8A-4147-A177-3AD203B41FA5}">
                      <a16:colId xmlns:a16="http://schemas.microsoft.com/office/drawing/2014/main" val="3381457757"/>
                    </a:ext>
                  </a:extLst>
                </a:gridCol>
                <a:gridCol w="2988083">
                  <a:extLst>
                    <a:ext uri="{9D8B030D-6E8A-4147-A177-3AD203B41FA5}">
                      <a16:colId xmlns:a16="http://schemas.microsoft.com/office/drawing/2014/main" val="2896105674"/>
                    </a:ext>
                  </a:extLst>
                </a:gridCol>
                <a:gridCol w="4633848">
                  <a:extLst>
                    <a:ext uri="{9D8B030D-6E8A-4147-A177-3AD203B41FA5}">
                      <a16:colId xmlns:a16="http://schemas.microsoft.com/office/drawing/2014/main" val="3420637612"/>
                    </a:ext>
                  </a:extLst>
                </a:gridCol>
              </a:tblGrid>
              <a:tr h="166757">
                <a:tc>
                  <a:txBody>
                    <a:bodyPr/>
                    <a:lstStyle/>
                    <a:p>
                      <a:pPr algn="l" fontAlgn="t"/>
                      <a:r>
                        <a:rPr lang="en-US" sz="1100" u="none" strike="noStrike" dirty="0">
                          <a:effectLst/>
                        </a:rPr>
                        <a:t>Client</a:t>
                      </a:r>
                      <a:endParaRPr lang="en-US" sz="1100" b="1" i="0" u="none" strike="noStrike" dirty="0">
                        <a:solidFill>
                          <a:srgbClr val="FFFFFF"/>
                        </a:solidFill>
                        <a:effectLst/>
                        <a:latin typeface="Calibri" panose="020F0502020204030204" pitchFamily="34" charset="0"/>
                      </a:endParaRPr>
                    </a:p>
                  </a:txBody>
                  <a:tcPr marL="2413" marR="2413" marT="2413" marB="0"/>
                </a:tc>
                <a:tc>
                  <a:txBody>
                    <a:bodyPr/>
                    <a:lstStyle/>
                    <a:p>
                      <a:pPr algn="l" fontAlgn="t"/>
                      <a:r>
                        <a:rPr lang="en-US" sz="1100" u="none" strike="noStrike">
                          <a:effectLst/>
                        </a:rPr>
                        <a:t>OS/Runtime</a:t>
                      </a:r>
                      <a:endParaRPr lang="en-US" sz="1100" b="1" i="0" u="none" strike="noStrike">
                        <a:solidFill>
                          <a:srgbClr val="FFFFFF"/>
                        </a:solidFill>
                        <a:effectLst/>
                        <a:latin typeface="Calibri" panose="020F0502020204030204" pitchFamily="34" charset="0"/>
                      </a:endParaRPr>
                    </a:p>
                  </a:txBody>
                  <a:tcPr marL="2413" marR="2413" marT="2413" marB="0"/>
                </a:tc>
                <a:tc>
                  <a:txBody>
                    <a:bodyPr/>
                    <a:lstStyle/>
                    <a:p>
                      <a:pPr algn="l" fontAlgn="t"/>
                      <a:r>
                        <a:rPr lang="en-US" sz="1100" u="none" strike="noStrike">
                          <a:effectLst/>
                        </a:rPr>
                        <a:t>Version</a:t>
                      </a:r>
                      <a:endParaRPr lang="en-US" sz="1100" b="1" i="0" u="none" strike="noStrike">
                        <a:solidFill>
                          <a:srgbClr val="FFFFFF"/>
                        </a:solidFill>
                        <a:effectLst/>
                        <a:latin typeface="Calibri" panose="020F0502020204030204" pitchFamily="34" charset="0"/>
                      </a:endParaRPr>
                    </a:p>
                  </a:txBody>
                  <a:tcPr marL="2413" marR="2413" marT="2413" marB="0"/>
                </a:tc>
                <a:tc>
                  <a:txBody>
                    <a:bodyPr/>
                    <a:lstStyle/>
                    <a:p>
                      <a:pPr algn="l" fontAlgn="t"/>
                      <a:r>
                        <a:rPr lang="en-US" sz="1100" u="none" strike="noStrike">
                          <a:effectLst/>
                        </a:rPr>
                        <a:t>Protocols</a:t>
                      </a:r>
                      <a:endParaRPr lang="en-US" sz="1100" b="1" i="0" u="none" strike="noStrike">
                        <a:solidFill>
                          <a:srgbClr val="FFFFFF"/>
                        </a:solidFill>
                        <a:effectLst/>
                        <a:latin typeface="Calibri" panose="020F0502020204030204" pitchFamily="34" charset="0"/>
                      </a:endParaRPr>
                    </a:p>
                  </a:txBody>
                  <a:tcPr marL="2413" marR="2413" marT="2413" marB="0"/>
                </a:tc>
                <a:tc>
                  <a:txBody>
                    <a:bodyPr/>
                    <a:lstStyle/>
                    <a:p>
                      <a:pPr algn="l" fontAlgn="t"/>
                      <a:r>
                        <a:rPr lang="en-US" sz="1100" u="none" strike="noStrike">
                          <a:effectLst/>
                        </a:rPr>
                        <a:t>Packages</a:t>
                      </a:r>
                      <a:endParaRPr lang="en-US" sz="1100" b="1" i="0" u="none" strike="noStrike">
                        <a:solidFill>
                          <a:srgbClr val="FFFFFF"/>
                        </a:solidFill>
                        <a:effectLst/>
                        <a:latin typeface="Calibri" panose="020F0502020204030204" pitchFamily="34" charset="0"/>
                      </a:endParaRPr>
                    </a:p>
                  </a:txBody>
                  <a:tcPr marL="2413" marR="2413" marT="2413" marB="0"/>
                </a:tc>
                <a:extLst>
                  <a:ext uri="{0D108BD9-81ED-4DB2-BD59-A6C34878D82A}">
                    <a16:rowId xmlns:a16="http://schemas.microsoft.com/office/drawing/2014/main" val="2876605132"/>
                  </a:ext>
                </a:extLst>
              </a:tr>
              <a:tr h="206753">
                <a:tc>
                  <a:txBody>
                    <a:bodyPr/>
                    <a:lstStyle/>
                    <a:p>
                      <a:pPr algn="l" fontAlgn="t"/>
                      <a:r>
                        <a:rPr lang="en-US" sz="1100" u="none" strike="noStrike">
                          <a:effectLst/>
                        </a:rPr>
                        <a:t>C device client</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rPr>
                        <a:t>Debian Linux</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rPr>
                        <a:t>7.5</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rPr>
                        <a:t>HTTPS, AMQP, MQTT, AMQP over WebSockets</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rPr>
                        <a:t> None</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extLst>
                  <a:ext uri="{0D108BD9-81ED-4DB2-BD59-A6C34878D82A}">
                    <a16:rowId xmlns:a16="http://schemas.microsoft.com/office/drawing/2014/main" val="3828786259"/>
                  </a:ext>
                </a:extLst>
              </a:tr>
              <a:tr h="224106">
                <a:tc>
                  <a:txBody>
                    <a:bodyPr/>
                    <a:lstStyle/>
                    <a:p>
                      <a:pPr algn="l" fontAlgn="t"/>
                      <a:r>
                        <a:rPr lang="en-US" sz="1100" u="none" strike="noStrike">
                          <a:effectLst/>
                        </a:rPr>
                        <a:t> </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rPr>
                        <a:t>Fedora Linux</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rPr>
                        <a:t>20</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rPr>
                        <a:t>HTTPS, AMQP, MQTT, AMQP over WebSockets</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rPr>
                        <a:t> None</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extLst>
                  <a:ext uri="{0D108BD9-81ED-4DB2-BD59-A6C34878D82A}">
                    <a16:rowId xmlns:a16="http://schemas.microsoft.com/office/drawing/2014/main" val="3945305268"/>
                  </a:ext>
                </a:extLst>
              </a:tr>
              <a:tr h="224106">
                <a:tc>
                  <a:txBody>
                    <a:bodyPr/>
                    <a:lstStyle/>
                    <a:p>
                      <a:pPr algn="l" fontAlgn="t"/>
                      <a:r>
                        <a:rPr lang="en-US" sz="1100" u="none" strike="noStrike">
                          <a:effectLst/>
                        </a:rPr>
                        <a:t> </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rPr>
                        <a:t>mbed OS</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rPr>
                        <a:t>2</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rPr>
                        <a:t>HTTPS, AMQP, MQTT</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hlinkClick r:id="rId2"/>
                        </a:rPr>
                        <a:t>https://developer.mbed.org/users/AzureIoTClient/  </a:t>
                      </a:r>
                      <a:endParaRPr lang="en-US" sz="1100" b="0" i="0" u="none" strike="noStrike">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extLst>
                  <a:ext uri="{0D108BD9-81ED-4DB2-BD59-A6C34878D82A}">
                    <a16:rowId xmlns:a16="http://schemas.microsoft.com/office/drawing/2014/main" val="3803219574"/>
                  </a:ext>
                </a:extLst>
              </a:tr>
              <a:tr h="249205">
                <a:tc>
                  <a:txBody>
                    <a:bodyPr/>
                    <a:lstStyle/>
                    <a:p>
                      <a:pPr algn="l" fontAlgn="t"/>
                      <a:r>
                        <a:rPr lang="en-US" sz="1100" u="none" strike="noStrike">
                          <a:effectLst/>
                        </a:rPr>
                        <a:t> </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rPr>
                        <a:t>TI-RTOS</a:t>
                      </a:r>
                      <a:endParaRPr lang="en-US" sz="1100" b="0" i="0" u="none" strike="noStrike">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rPr>
                        <a:t>2.x</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rPr>
                        <a:t>HTTPS</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rPr>
                        <a:t>None</a:t>
                      </a:r>
                      <a:endParaRPr lang="en-US" sz="1100" b="0" i="0" u="none" strike="noStrike">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extLst>
                  <a:ext uri="{0D108BD9-81ED-4DB2-BD59-A6C34878D82A}">
                    <a16:rowId xmlns:a16="http://schemas.microsoft.com/office/drawing/2014/main" val="3756509801"/>
                  </a:ext>
                </a:extLst>
              </a:tr>
              <a:tr h="231852">
                <a:tc>
                  <a:txBody>
                    <a:bodyPr/>
                    <a:lstStyle/>
                    <a:p>
                      <a:pPr algn="l" fontAlgn="t"/>
                      <a:r>
                        <a:rPr lang="en-US" sz="1100" u="none" strike="noStrike">
                          <a:effectLst/>
                        </a:rPr>
                        <a:t> </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rPr>
                        <a:t>Ubuntu Linux</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rPr>
                        <a:t>14.04</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rPr>
                        <a:t>HTTPS, AMQP, MQTT, AMQP over WebSockets</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hlinkClick r:id="rId3"/>
                        </a:rPr>
                        <a:t>https://launchpad.net/~aziotsdklinux/+archive/ubuntu/ppa-azureiot</a:t>
                      </a:r>
                      <a:endParaRPr lang="en-US" sz="1100" b="0" i="0" u="none" strike="noStrike">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extLst>
                  <a:ext uri="{0D108BD9-81ED-4DB2-BD59-A6C34878D82A}">
                    <a16:rowId xmlns:a16="http://schemas.microsoft.com/office/drawing/2014/main" val="802048012"/>
                  </a:ext>
                </a:extLst>
              </a:tr>
              <a:tr h="224106">
                <a:tc>
                  <a:txBody>
                    <a:bodyPr/>
                    <a:lstStyle/>
                    <a:p>
                      <a:pPr algn="l" fontAlgn="t"/>
                      <a:r>
                        <a:rPr lang="en-US" sz="1100" u="none" strike="noStrike">
                          <a:effectLst/>
                        </a:rPr>
                        <a:t> </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rPr>
                        <a:t>Windows desktop</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rPr>
                        <a:t>10</a:t>
                      </a:r>
                      <a:endParaRPr lang="en-US" sz="1100" b="0" i="0" u="none" strike="noStrike">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rPr>
                        <a:t>HTTPS, AMQP, MQTT, AMQP over WebSockets</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hlinkClick r:id="rId4"/>
                        </a:rPr>
                        <a:t>https://www.nuget.org/packages/Microsoft.Azure.IoTHub.IoTHubClient/</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extLst>
                  <a:ext uri="{0D108BD9-81ED-4DB2-BD59-A6C34878D82A}">
                    <a16:rowId xmlns:a16="http://schemas.microsoft.com/office/drawing/2014/main" val="3714232751"/>
                  </a:ext>
                </a:extLst>
              </a:tr>
              <a:tr h="191262">
                <a:tc>
                  <a:txBody>
                    <a:bodyPr/>
                    <a:lstStyle/>
                    <a:p>
                      <a:pPr algn="l" fontAlgn="t"/>
                      <a:r>
                        <a:rPr lang="en-US" sz="1100" u="none" strike="noStrike">
                          <a:effectLst/>
                        </a:rPr>
                        <a:t> </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rPr>
                        <a:t>Yocto Linux</a:t>
                      </a:r>
                      <a:endParaRPr lang="en-US" sz="1100" b="0" i="0" u="none" strike="noStrike">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rPr>
                        <a:t>2.1</a:t>
                      </a:r>
                      <a:endParaRPr lang="en-US" sz="1100" b="0" i="0" u="none" strike="noStrike">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rPr>
                        <a:t>HTTPS, AMQP</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rPr>
                        <a:t>None</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extLst>
                  <a:ext uri="{0D108BD9-81ED-4DB2-BD59-A6C34878D82A}">
                    <a16:rowId xmlns:a16="http://schemas.microsoft.com/office/drawing/2014/main" val="4024784116"/>
                  </a:ext>
                </a:extLst>
              </a:tr>
              <a:tr h="398016">
                <a:tc>
                  <a:txBody>
                    <a:bodyPr/>
                    <a:lstStyle/>
                    <a:p>
                      <a:pPr algn="l" fontAlgn="t"/>
                      <a:r>
                        <a:rPr lang="en-US" sz="1100" u="none" strike="noStrike">
                          <a:effectLst/>
                        </a:rPr>
                        <a:t> </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rPr>
                        <a:t>Arduino (MKR1000, Zero, ESP8266, Feather M0)</a:t>
                      </a:r>
                      <a:endParaRPr lang="en-US" sz="1100" b="0" i="0" u="none" strike="noStrike">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rPr>
                        <a:t>IDE 1.6.8</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rPr>
                        <a:t>HTTPS</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tc>
                  <a:txBody>
                    <a:bodyPr/>
                    <a:lstStyle/>
                    <a:p>
                      <a:pPr algn="l" fontAlgn="t"/>
                      <a:r>
                        <a:rPr lang="en-US" sz="1100" u="none" strike="noStrike">
                          <a:effectLst/>
                          <a:hlinkClick r:id="rId5"/>
                        </a:rPr>
                        <a:t>https://github.com/arduino-libraries/AzureIoTHub</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2">
                        <a:lumMod val="20000"/>
                        <a:lumOff val="80000"/>
                      </a:schemeClr>
                    </a:solidFill>
                  </a:tcPr>
                </a:tc>
                <a:extLst>
                  <a:ext uri="{0D108BD9-81ED-4DB2-BD59-A6C34878D82A}">
                    <a16:rowId xmlns:a16="http://schemas.microsoft.com/office/drawing/2014/main" val="1593099581"/>
                  </a:ext>
                </a:extLst>
              </a:tr>
              <a:tr h="274303">
                <a:tc>
                  <a:txBody>
                    <a:bodyPr/>
                    <a:lstStyle/>
                    <a:p>
                      <a:pPr algn="l" fontAlgn="t"/>
                      <a:r>
                        <a:rPr lang="en-US" sz="1100" u="none" strike="noStrike">
                          <a:effectLst/>
                        </a:rPr>
                        <a:t>Node.js Device client</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rPr>
                        <a:t>Node.js</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rPr>
                        <a:t>0.10+</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rPr>
                        <a:t>HTTPS, AMQP, MQTT, AMQP over WebSockets</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hlinkClick r:id="rId6"/>
                        </a:rPr>
                        <a:t>https://www.npmjs.com/package/azure-iot-device</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extLst>
                  <a:ext uri="{0D108BD9-81ED-4DB2-BD59-A6C34878D82A}">
                    <a16:rowId xmlns:a16="http://schemas.microsoft.com/office/drawing/2014/main" val="1263194023"/>
                  </a:ext>
                </a:extLst>
              </a:tr>
              <a:tr h="199007">
                <a:tc>
                  <a:txBody>
                    <a:bodyPr/>
                    <a:lstStyle/>
                    <a:p>
                      <a:pPr algn="l" fontAlgn="t"/>
                      <a:r>
                        <a:rPr lang="en-US" sz="1100" u="none" strike="noStrike">
                          <a:effectLst/>
                        </a:rPr>
                        <a:t>Node.js Service client</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accent2">
                        <a:lumMod val="20000"/>
                        <a:lumOff val="80000"/>
                      </a:schemeClr>
                    </a:solidFill>
                  </a:tcPr>
                </a:tc>
                <a:tc>
                  <a:txBody>
                    <a:bodyPr/>
                    <a:lstStyle/>
                    <a:p>
                      <a:pPr algn="l" fontAlgn="t"/>
                      <a:r>
                        <a:rPr lang="en-US" sz="1100" u="none" strike="noStrike">
                          <a:effectLst/>
                        </a:rPr>
                        <a:t>Node.js</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accent2">
                        <a:lumMod val="20000"/>
                        <a:lumOff val="80000"/>
                      </a:schemeClr>
                    </a:solidFill>
                  </a:tcPr>
                </a:tc>
                <a:tc>
                  <a:txBody>
                    <a:bodyPr/>
                    <a:lstStyle/>
                    <a:p>
                      <a:pPr algn="l" fontAlgn="t"/>
                      <a:r>
                        <a:rPr lang="en-US" sz="1100" u="none" strike="noStrike">
                          <a:effectLst/>
                        </a:rPr>
                        <a:t>0.10+</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accent2">
                        <a:lumMod val="20000"/>
                        <a:lumOff val="80000"/>
                      </a:schemeClr>
                    </a:solidFill>
                  </a:tcPr>
                </a:tc>
                <a:tc>
                  <a:txBody>
                    <a:bodyPr/>
                    <a:lstStyle/>
                    <a:p>
                      <a:pPr algn="l" fontAlgn="t"/>
                      <a:r>
                        <a:rPr lang="en-US" sz="1100" u="none" strike="noStrike">
                          <a:effectLst/>
                        </a:rPr>
                        <a:t>N/A</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accent2">
                        <a:lumMod val="20000"/>
                        <a:lumOff val="80000"/>
                      </a:schemeClr>
                    </a:solidFill>
                  </a:tcPr>
                </a:tc>
                <a:tc>
                  <a:txBody>
                    <a:bodyPr/>
                    <a:lstStyle/>
                    <a:p>
                      <a:pPr algn="l" fontAlgn="t"/>
                      <a:r>
                        <a:rPr lang="en-US" sz="1100" u="none" strike="noStrike">
                          <a:effectLst/>
                          <a:hlinkClick r:id="rId7"/>
                        </a:rPr>
                        <a:t>https://www.npmjs.com/package/azure-iothub</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accent2">
                        <a:lumMod val="20000"/>
                        <a:lumOff val="80000"/>
                      </a:schemeClr>
                    </a:solidFill>
                  </a:tcPr>
                </a:tc>
                <a:extLst>
                  <a:ext uri="{0D108BD9-81ED-4DB2-BD59-A6C34878D82A}">
                    <a16:rowId xmlns:a16="http://schemas.microsoft.com/office/drawing/2014/main" val="1463058421"/>
                  </a:ext>
                </a:extLst>
              </a:tr>
              <a:tr h="398016">
                <a:tc>
                  <a:txBody>
                    <a:bodyPr/>
                    <a:lstStyle/>
                    <a:p>
                      <a:pPr algn="l" fontAlgn="t"/>
                      <a:r>
                        <a:rPr lang="en-US" sz="1100" u="none" strike="noStrike">
                          <a:effectLst/>
                        </a:rPr>
                        <a:t>Java Device client</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rPr>
                        <a:t>Java SE (Windows)</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rPr>
                        <a:t>1.7</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rPr>
                        <a:t>HTTPS, AMQP, MQTT</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hlinkClick r:id="rId8"/>
                        </a:rPr>
                        <a:t>http://mvnrepository.com/artifact/com.microsoft.azure.iothub-java-client/iothub-java-device-client</a:t>
                      </a:r>
                      <a:r>
                        <a:rPr lang="en-US" sz="1100" u="none" strike="noStrike">
                          <a:effectLst/>
                        </a:rPr>
                        <a:t> </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extLst>
                  <a:ext uri="{0D108BD9-81ED-4DB2-BD59-A6C34878D82A}">
                    <a16:rowId xmlns:a16="http://schemas.microsoft.com/office/drawing/2014/main" val="3371672036"/>
                  </a:ext>
                </a:extLst>
              </a:tr>
              <a:tr h="398016">
                <a:tc>
                  <a:txBody>
                    <a:bodyPr/>
                    <a:lstStyle/>
                    <a:p>
                      <a:pPr algn="l" fontAlgn="t"/>
                      <a:r>
                        <a:rPr lang="en-US" sz="1100" u="none" strike="noStrike">
                          <a:effectLst/>
                        </a:rPr>
                        <a:t> </a:t>
                      </a:r>
                      <a:endParaRPr lang="en-US" sz="1100" b="0" i="0" u="none" strike="noStrike">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rPr>
                        <a:t>Java SE (Linux)</a:t>
                      </a:r>
                      <a:endParaRPr lang="en-US" sz="1100" b="0" i="0" u="none" strike="noStrike">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rPr>
                        <a:t>1.7</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rPr>
                        <a:t>HTTPS, AMQP, MQTT</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hlinkClick r:id="rId8"/>
                        </a:rPr>
                        <a:t>http://mvnrepository.com/artifact/com.microsoft.azure.iothub-java-client/iothub-java-device-client</a:t>
                      </a:r>
                      <a:r>
                        <a:rPr lang="en-US" sz="1100" u="none" strike="noStrike">
                          <a:effectLst/>
                        </a:rPr>
                        <a:t> </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extLst>
                  <a:ext uri="{0D108BD9-81ED-4DB2-BD59-A6C34878D82A}">
                    <a16:rowId xmlns:a16="http://schemas.microsoft.com/office/drawing/2014/main" val="815156890"/>
                  </a:ext>
                </a:extLst>
              </a:tr>
              <a:tr h="200194">
                <a:tc>
                  <a:txBody>
                    <a:bodyPr/>
                    <a:lstStyle/>
                    <a:p>
                      <a:pPr algn="l" fontAlgn="t"/>
                      <a:r>
                        <a:rPr lang="en-US" sz="1100" u="none" strike="noStrike">
                          <a:effectLst/>
                        </a:rPr>
                        <a:t> </a:t>
                      </a:r>
                      <a:endParaRPr lang="en-US" sz="1100" b="0" i="0" u="none" strike="noStrike">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rPr>
                        <a:t>Android</a:t>
                      </a:r>
                      <a:endParaRPr lang="en-US" sz="1100" b="0" i="0" u="none" strike="noStrike">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rPr>
                        <a:t>API 15</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rPr>
                        <a:t>HTTPS, MQTT</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rPr>
                        <a:t> </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extLst>
                  <a:ext uri="{0D108BD9-81ED-4DB2-BD59-A6C34878D82A}">
                    <a16:rowId xmlns:a16="http://schemas.microsoft.com/office/drawing/2014/main" val="2681493550"/>
                  </a:ext>
                </a:extLst>
              </a:tr>
              <a:tr h="398016">
                <a:tc>
                  <a:txBody>
                    <a:bodyPr/>
                    <a:lstStyle/>
                    <a:p>
                      <a:pPr algn="l" fontAlgn="t"/>
                      <a:r>
                        <a:rPr lang="en-US" sz="1100" u="none" strike="noStrike">
                          <a:effectLst/>
                        </a:rPr>
                        <a:t>Java Service client</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accent2">
                        <a:lumMod val="20000"/>
                        <a:lumOff val="80000"/>
                      </a:schemeClr>
                    </a:solidFill>
                  </a:tcPr>
                </a:tc>
                <a:tc>
                  <a:txBody>
                    <a:bodyPr/>
                    <a:lstStyle/>
                    <a:p>
                      <a:pPr algn="l" fontAlgn="t"/>
                      <a:r>
                        <a:rPr lang="en-US" sz="1100" u="none" strike="noStrike">
                          <a:effectLst/>
                        </a:rPr>
                        <a:t>Java SE</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accent2">
                        <a:lumMod val="20000"/>
                        <a:lumOff val="80000"/>
                      </a:schemeClr>
                    </a:solidFill>
                  </a:tcPr>
                </a:tc>
                <a:tc>
                  <a:txBody>
                    <a:bodyPr/>
                    <a:lstStyle/>
                    <a:p>
                      <a:pPr algn="l" fontAlgn="t"/>
                      <a:r>
                        <a:rPr lang="en-US" sz="1100" u="none" strike="noStrike">
                          <a:effectLst/>
                        </a:rPr>
                        <a:t>1.8</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accent2">
                        <a:lumMod val="20000"/>
                        <a:lumOff val="80000"/>
                      </a:schemeClr>
                    </a:solidFill>
                  </a:tcPr>
                </a:tc>
                <a:tc>
                  <a:txBody>
                    <a:bodyPr/>
                    <a:lstStyle/>
                    <a:p>
                      <a:pPr algn="l" fontAlgn="t"/>
                      <a:r>
                        <a:rPr lang="en-US" sz="1100" u="none" strike="noStrike">
                          <a:effectLst/>
                        </a:rPr>
                        <a:t>N/A</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accent2">
                        <a:lumMod val="20000"/>
                        <a:lumOff val="80000"/>
                      </a:schemeClr>
                    </a:solidFill>
                  </a:tcPr>
                </a:tc>
                <a:tc>
                  <a:txBody>
                    <a:bodyPr/>
                    <a:lstStyle/>
                    <a:p>
                      <a:pPr algn="l" fontAlgn="t"/>
                      <a:r>
                        <a:rPr lang="en-US" sz="1100" u="none" strike="noStrike">
                          <a:effectLst/>
                          <a:hlinkClick r:id="rId9"/>
                        </a:rPr>
                        <a:t>http://mvnrepository.com/artifact/com.microsoft.azure.iothub-java-client/iothub-java-service-client</a:t>
                      </a:r>
                      <a:r>
                        <a:rPr lang="en-US" sz="1100" u="none" strike="noStrike">
                          <a:effectLst/>
                        </a:rPr>
                        <a:t> </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accent2">
                        <a:lumMod val="20000"/>
                        <a:lumOff val="80000"/>
                      </a:schemeClr>
                    </a:solidFill>
                  </a:tcPr>
                </a:tc>
                <a:extLst>
                  <a:ext uri="{0D108BD9-81ED-4DB2-BD59-A6C34878D82A}">
                    <a16:rowId xmlns:a16="http://schemas.microsoft.com/office/drawing/2014/main" val="1355941114"/>
                  </a:ext>
                </a:extLst>
              </a:tr>
              <a:tr h="233037">
                <a:tc>
                  <a:txBody>
                    <a:bodyPr/>
                    <a:lstStyle/>
                    <a:p>
                      <a:pPr algn="l" fontAlgn="t"/>
                      <a:r>
                        <a:rPr lang="en-US" sz="1100" u="none" strike="noStrike">
                          <a:effectLst/>
                        </a:rPr>
                        <a:t>C# Device client</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rPr>
                        <a:t>.Net</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rPr>
                        <a:t>4.5</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rPr>
                        <a:t>HTTPS, AMQP, MQTT, AMQP over WebSockets</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hlinkClick r:id="rId10"/>
                        </a:rPr>
                        <a:t>https://www.nuget.org/packages/Microsoft.Azure.Devices.Client/</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extLst>
                  <a:ext uri="{0D108BD9-81ED-4DB2-BD59-A6C34878D82A}">
                    <a16:rowId xmlns:a16="http://schemas.microsoft.com/office/drawing/2014/main" val="629864887"/>
                  </a:ext>
                </a:extLst>
              </a:tr>
              <a:tr h="190670">
                <a:tc>
                  <a:txBody>
                    <a:bodyPr/>
                    <a:lstStyle/>
                    <a:p>
                      <a:pPr algn="l" fontAlgn="t"/>
                      <a:r>
                        <a:rPr lang="en-US" sz="1100" u="none" strike="noStrike">
                          <a:effectLst/>
                        </a:rPr>
                        <a:t> </a:t>
                      </a:r>
                      <a:endParaRPr lang="en-US" sz="1100" b="0" i="0" u="none" strike="noStrike">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rPr>
                        <a:t>UWP</a:t>
                      </a:r>
                      <a:endParaRPr lang="en-US" sz="1100" b="0" i="0" u="none" strike="noStrike">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rPr>
                        <a:t> 10</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rPr>
                        <a:t>HTTPS, AMQP</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hlinkClick r:id="rId10"/>
                        </a:rPr>
                        <a:t>https://www.nuget.org/packages/Microsoft.Azure.Devices.Client/</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extLst>
                  <a:ext uri="{0D108BD9-81ED-4DB2-BD59-A6C34878D82A}">
                    <a16:rowId xmlns:a16="http://schemas.microsoft.com/office/drawing/2014/main" val="221245899"/>
                  </a:ext>
                </a:extLst>
              </a:tr>
              <a:tr h="331102">
                <a:tc>
                  <a:txBody>
                    <a:bodyPr/>
                    <a:lstStyle/>
                    <a:p>
                      <a:pPr algn="l" fontAlgn="t"/>
                      <a:r>
                        <a:rPr lang="en-US" sz="1100" u="none" strike="noStrike">
                          <a:effectLst/>
                        </a:rPr>
                        <a:t> </a:t>
                      </a:r>
                      <a:endParaRPr lang="en-US" sz="1100" b="0" i="0" u="none" strike="noStrike">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rPr>
                        <a:t>PCL (Xamarin, Mono, UWP, WP8.1, Win8.1)</a:t>
                      </a:r>
                      <a:endParaRPr lang="en-US" sz="1100" b="0" i="0" u="none" strike="noStrike">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rPr>
                        <a:t> </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rPr>
                        <a:t>HTTPS, AMQP, MQTT, AMQP over WebSockets</a:t>
                      </a:r>
                      <a:endParaRPr lang="en-US" sz="1100" b="0" i="0" u="none" strike="noStrike">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hlinkClick r:id="rId11"/>
                        </a:rPr>
                        <a:t>https://www.nuget.org/packages/Microsoft.Azure.Devices.Client.PCL/</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extLst>
                  <a:ext uri="{0D108BD9-81ED-4DB2-BD59-A6C34878D82A}">
                    <a16:rowId xmlns:a16="http://schemas.microsoft.com/office/drawing/2014/main" val="1024253221"/>
                  </a:ext>
                </a:extLst>
              </a:tr>
              <a:tr h="199007">
                <a:tc>
                  <a:txBody>
                    <a:bodyPr/>
                    <a:lstStyle/>
                    <a:p>
                      <a:pPr algn="l" fontAlgn="t"/>
                      <a:r>
                        <a:rPr lang="en-US" sz="1100" u="none" strike="noStrike">
                          <a:effectLst/>
                        </a:rPr>
                        <a:t>C# Service client</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accent2">
                        <a:lumMod val="20000"/>
                        <a:lumOff val="80000"/>
                      </a:schemeClr>
                    </a:solidFill>
                  </a:tcPr>
                </a:tc>
                <a:tc>
                  <a:txBody>
                    <a:bodyPr/>
                    <a:lstStyle/>
                    <a:p>
                      <a:pPr algn="l" fontAlgn="t"/>
                      <a:r>
                        <a:rPr lang="en-US" sz="1100" u="none" strike="noStrike">
                          <a:effectLst/>
                        </a:rPr>
                        <a:t>.Net</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accent2">
                        <a:lumMod val="20000"/>
                        <a:lumOff val="80000"/>
                      </a:schemeClr>
                    </a:solidFill>
                  </a:tcPr>
                </a:tc>
                <a:tc>
                  <a:txBody>
                    <a:bodyPr/>
                    <a:lstStyle/>
                    <a:p>
                      <a:pPr algn="l" fontAlgn="t"/>
                      <a:r>
                        <a:rPr lang="en-US" sz="1100" u="none" strike="noStrike">
                          <a:effectLst/>
                        </a:rPr>
                        <a:t>4.5</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accent2">
                        <a:lumMod val="20000"/>
                        <a:lumOff val="80000"/>
                      </a:schemeClr>
                    </a:solidFill>
                  </a:tcPr>
                </a:tc>
                <a:tc>
                  <a:txBody>
                    <a:bodyPr/>
                    <a:lstStyle/>
                    <a:p>
                      <a:pPr algn="l" fontAlgn="t"/>
                      <a:r>
                        <a:rPr lang="en-US" sz="1100" u="none" strike="noStrike">
                          <a:effectLst/>
                        </a:rPr>
                        <a:t>N/A</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accent2">
                        <a:lumMod val="20000"/>
                        <a:lumOff val="80000"/>
                      </a:schemeClr>
                    </a:solidFill>
                  </a:tcPr>
                </a:tc>
                <a:tc>
                  <a:txBody>
                    <a:bodyPr/>
                    <a:lstStyle/>
                    <a:p>
                      <a:pPr algn="l" fontAlgn="t"/>
                      <a:r>
                        <a:rPr lang="en-US" sz="1100" u="none" strike="noStrike">
                          <a:effectLst/>
                          <a:hlinkClick r:id="rId12"/>
                        </a:rPr>
                        <a:t>https://www.nuget.org/packages/Microsoft.Azure.Devices/</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accent2">
                        <a:lumMod val="20000"/>
                        <a:lumOff val="80000"/>
                      </a:schemeClr>
                    </a:solidFill>
                  </a:tcPr>
                </a:tc>
                <a:extLst>
                  <a:ext uri="{0D108BD9-81ED-4DB2-BD59-A6C34878D82A}">
                    <a16:rowId xmlns:a16="http://schemas.microsoft.com/office/drawing/2014/main" val="2351951751"/>
                  </a:ext>
                </a:extLst>
              </a:tr>
              <a:tr h="331102">
                <a:tc>
                  <a:txBody>
                    <a:bodyPr/>
                    <a:lstStyle/>
                    <a:p>
                      <a:pPr algn="l" fontAlgn="t"/>
                      <a:r>
                        <a:rPr lang="en-US" sz="1100" u="none" strike="noStrike">
                          <a:effectLst/>
                        </a:rPr>
                        <a:t>Python Device client</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rPr>
                        <a:t>Python</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rPr>
                        <a:t>2.7.x, 3.4.x, 3.5.x</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a:effectLst/>
                        </a:rPr>
                        <a:t>HTTPS, AMQP, MQTT</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tc>
                  <a:txBody>
                    <a:bodyPr/>
                    <a:lstStyle/>
                    <a:p>
                      <a:pPr algn="l" fontAlgn="t"/>
                      <a:r>
                        <a:rPr lang="en-US" sz="1100" u="none" strike="noStrike" dirty="0">
                          <a:effectLst/>
                        </a:rPr>
                        <a:t>none</a:t>
                      </a:r>
                      <a:endParaRPr lang="en-US" sz="1100" b="0" i="0" u="none" strike="noStrike" dirty="0">
                        <a:solidFill>
                          <a:schemeClr val="bg2">
                            <a:lumMod val="10000"/>
                          </a:schemeClr>
                        </a:solidFill>
                        <a:effectLst/>
                        <a:latin typeface="Calibri" panose="020F0502020204030204" pitchFamily="34" charset="0"/>
                      </a:endParaRPr>
                    </a:p>
                  </a:txBody>
                  <a:tcPr marL="2413" marR="2413" marT="2413" marB="0">
                    <a:solidFill>
                      <a:schemeClr val="tx1">
                        <a:lumMod val="20000"/>
                        <a:lumOff val="80000"/>
                      </a:schemeClr>
                    </a:solidFill>
                  </a:tcPr>
                </a:tc>
                <a:extLst>
                  <a:ext uri="{0D108BD9-81ED-4DB2-BD59-A6C34878D82A}">
                    <a16:rowId xmlns:a16="http://schemas.microsoft.com/office/drawing/2014/main" val="1996705710"/>
                  </a:ext>
                </a:extLst>
              </a:tr>
            </a:tbl>
          </a:graphicData>
        </a:graphic>
      </p:graphicFrame>
    </p:spTree>
    <p:extLst>
      <p:ext uri="{BB962C8B-B14F-4D97-AF65-F5344CB8AC3E}">
        <p14:creationId xmlns:p14="http://schemas.microsoft.com/office/powerpoint/2010/main" val="373358425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9238" y="291513"/>
            <a:ext cx="6125570" cy="778454"/>
          </a:xfrm>
        </p:spPr>
        <p:txBody>
          <a:bodyPr/>
          <a:lstStyle/>
          <a:p>
            <a:r>
              <a:rPr lang="en-US" sz="4313" dirty="0"/>
              <a:t>Hardware requirements</a:t>
            </a:r>
          </a:p>
        </p:txBody>
      </p:sp>
      <p:pic>
        <p:nvPicPr>
          <p:cNvPr id="5" name="Picture Placeholder 4"/>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4" name="Text Placeholder 3"/>
          <p:cNvSpPr>
            <a:spLocks noGrp="1"/>
          </p:cNvSpPr>
          <p:nvPr>
            <p:ph type="body" sz="quarter" idx="4294967295"/>
          </p:nvPr>
        </p:nvSpPr>
        <p:spPr>
          <a:xfrm>
            <a:off x="194537" y="1382346"/>
            <a:ext cx="5797191" cy="3285800"/>
          </a:xfrm>
        </p:spPr>
        <p:txBody>
          <a:bodyPr vert="horz" wrap="square" lIns="143428" tIns="89642" rIns="143428" bIns="89642" rtlCol="0">
            <a:spAutoFit/>
          </a:bodyPr>
          <a:lstStyle/>
          <a:p>
            <a:pPr marL="0" indent="0">
              <a:buNone/>
            </a:pPr>
            <a:r>
              <a:rPr lang="en-US" sz="3137" dirty="0">
                <a:solidFill>
                  <a:schemeClr val="tx2"/>
                </a:solidFill>
              </a:rPr>
              <a:t>… It depends…</a:t>
            </a:r>
          </a:p>
          <a:p>
            <a:pPr marL="0" indent="0">
              <a:buNone/>
            </a:pPr>
            <a:r>
              <a:rPr lang="en-US" sz="3137" dirty="0">
                <a:solidFill>
                  <a:schemeClr val="tx2"/>
                </a:solidFill>
              </a:rPr>
              <a:t>Bare minimum you’ll need on the device:</a:t>
            </a:r>
          </a:p>
          <a:p>
            <a:pPr marL="0" lvl="1" indent="0">
              <a:buNone/>
            </a:pPr>
            <a:r>
              <a:rPr lang="en-US" sz="1765" dirty="0">
                <a:solidFill>
                  <a:schemeClr val="tx1"/>
                </a:solidFill>
              </a:rPr>
              <a:t>Being capable of establishing an IP connection</a:t>
            </a:r>
          </a:p>
          <a:p>
            <a:pPr marL="0" lvl="1" indent="0">
              <a:buNone/>
            </a:pPr>
            <a:r>
              <a:rPr lang="en-US" sz="1765" dirty="0">
                <a:solidFill>
                  <a:schemeClr val="tx1"/>
                </a:solidFill>
              </a:rPr>
              <a:t>Support TLS</a:t>
            </a:r>
          </a:p>
          <a:p>
            <a:pPr marL="0" lvl="1" indent="0">
              <a:buNone/>
            </a:pPr>
            <a:r>
              <a:rPr lang="en-US" sz="1765" dirty="0">
                <a:solidFill>
                  <a:schemeClr val="tx1"/>
                </a:solidFill>
              </a:rPr>
              <a:t>Have a Real Time Clock or implement code to connect to an NTP server</a:t>
            </a:r>
          </a:p>
          <a:p>
            <a:pPr marL="0" lvl="1" indent="0">
              <a:buNone/>
            </a:pPr>
            <a:r>
              <a:rPr lang="en-US" sz="1765" dirty="0">
                <a:solidFill>
                  <a:schemeClr val="tx1"/>
                </a:solidFill>
              </a:rPr>
              <a:t>Having at least 64KB of RAM</a:t>
            </a:r>
          </a:p>
          <a:p>
            <a:pPr marL="0" lvl="1" indent="0">
              <a:buNone/>
            </a:pPr>
            <a:endParaRPr lang="en-US" sz="1568" dirty="0">
              <a:solidFill>
                <a:schemeClr val="tx1"/>
              </a:solidFill>
            </a:endParaRPr>
          </a:p>
        </p:txBody>
      </p:sp>
    </p:spTree>
    <p:extLst>
      <p:ext uri="{BB962C8B-B14F-4D97-AF65-F5344CB8AC3E}">
        <p14:creationId xmlns:p14="http://schemas.microsoft.com/office/powerpoint/2010/main" val="22248974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fade">
                                      <p:cBhvr>
                                        <p:cTn id="18" dur="500"/>
                                        <p:tgtEl>
                                          <p:spTgt spid="4">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500"/>
                                        <p:tgtEl>
                                          <p:spTgt spid="4">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
                                            <p:txEl>
                                              <p:pRg st="5" end="5"/>
                                            </p:txEl>
                                          </p:spTgt>
                                        </p:tgtEl>
                                        <p:attrNameLst>
                                          <p:attrName>style.visibility</p:attrName>
                                        </p:attrNameLst>
                                      </p:cBhvr>
                                      <p:to>
                                        <p:strVal val="visible"/>
                                      </p:to>
                                    </p:set>
                                    <p:animEffect transition="in" filter="fade">
                                      <p:cBhvr>
                                        <p:cTn id="24"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Azure IoT Gateway SDK</a:t>
            </a:r>
          </a:p>
        </p:txBody>
      </p:sp>
      <p:sp>
        <p:nvSpPr>
          <p:cNvPr id="3" name="Text Placeholder 2"/>
          <p:cNvSpPr>
            <a:spLocks noGrp="1"/>
          </p:cNvSpPr>
          <p:nvPr>
            <p:ph type="body" sz="quarter" idx="10"/>
          </p:nvPr>
        </p:nvSpPr>
        <p:spPr>
          <a:xfrm>
            <a:off x="269239" y="1189495"/>
            <a:ext cx="11653523" cy="2715537"/>
          </a:xfrm>
        </p:spPr>
        <p:txBody>
          <a:bodyPr/>
          <a:lstStyle/>
          <a:p>
            <a:r>
              <a:rPr lang="en-US" dirty="0"/>
              <a:t>Open source IoT gateway middleware that enables:</a:t>
            </a:r>
          </a:p>
          <a:p>
            <a:pPr lvl="1"/>
            <a:r>
              <a:rPr lang="en-US" sz="2353" dirty="0"/>
              <a:t>Cloud connectivity for devices that don't speak TCP/IP</a:t>
            </a:r>
          </a:p>
          <a:p>
            <a:pPr lvl="1"/>
            <a:r>
              <a:rPr lang="en-US" sz="2353" dirty="0"/>
              <a:t>Security Isolation for devices that can't be updated/secured</a:t>
            </a:r>
          </a:p>
          <a:p>
            <a:pPr lvl="1"/>
            <a:r>
              <a:rPr lang="en-US" sz="2353" dirty="0"/>
              <a:t>Protocol translation for existing and new protocols</a:t>
            </a:r>
          </a:p>
          <a:p>
            <a:pPr lvl="1"/>
            <a:r>
              <a:rPr lang="en-US" sz="2353" dirty="0"/>
              <a:t>Data transformation compression, annotation, filtering</a:t>
            </a:r>
          </a:p>
          <a:p>
            <a:pPr lvl="1"/>
            <a:r>
              <a:rPr lang="en-US" sz="2353" dirty="0"/>
              <a:t>Local intelligence and local processing for low latency needs</a:t>
            </a:r>
          </a:p>
        </p:txBody>
      </p:sp>
      <p:sp>
        <p:nvSpPr>
          <p:cNvPr id="5" name="Rectangle 4"/>
          <p:cNvSpPr/>
          <p:nvPr/>
        </p:nvSpPr>
        <p:spPr>
          <a:xfrm>
            <a:off x="3462054" y="4874348"/>
            <a:ext cx="804915" cy="528148"/>
          </a:xfrm>
          <a:prstGeom prst="rect">
            <a:avLst/>
          </a:prstGeom>
        </p:spPr>
        <p:txBody>
          <a:bodyPr wrap="none">
            <a:spAutoFit/>
          </a:bodyPr>
          <a:lstStyle/>
          <a:p>
            <a:pPr defTabSz="914192">
              <a:lnSpc>
                <a:spcPct val="90000"/>
              </a:lnSpc>
              <a:defRPr/>
            </a:pPr>
            <a:r>
              <a:rPr lang="en-US" sz="1028" kern="0" dirty="0">
                <a:solidFill>
                  <a:sysClr val="windowText" lastClr="000000"/>
                </a:solidFill>
                <a:latin typeface="Segoe UI"/>
              </a:rPr>
              <a:t>Protocol A</a:t>
            </a:r>
          </a:p>
          <a:p>
            <a:pPr defTabSz="914192">
              <a:lnSpc>
                <a:spcPct val="90000"/>
              </a:lnSpc>
              <a:defRPr/>
            </a:pPr>
            <a:endParaRPr lang="en-US" sz="1028" kern="0" dirty="0">
              <a:solidFill>
                <a:sysClr val="windowText" lastClr="000000"/>
              </a:solidFill>
              <a:latin typeface="Segoe UI"/>
            </a:endParaRPr>
          </a:p>
          <a:p>
            <a:pPr defTabSz="914192">
              <a:lnSpc>
                <a:spcPct val="90000"/>
              </a:lnSpc>
              <a:defRPr/>
            </a:pPr>
            <a:r>
              <a:rPr lang="en-US" sz="1028" kern="0" dirty="0">
                <a:solidFill>
                  <a:sysClr val="windowText" lastClr="000000"/>
                </a:solidFill>
                <a:latin typeface="Segoe UI"/>
              </a:rPr>
              <a:t>Telemetry</a:t>
            </a:r>
          </a:p>
        </p:txBody>
      </p:sp>
      <p:sp>
        <p:nvSpPr>
          <p:cNvPr id="6" name="Rounded Rectangle 50"/>
          <p:cNvSpPr/>
          <p:nvPr/>
        </p:nvSpPr>
        <p:spPr bwMode="auto">
          <a:xfrm>
            <a:off x="2976055" y="4868528"/>
            <a:ext cx="522352" cy="522352"/>
          </a:xfrm>
          <a:prstGeom prst="roundRect">
            <a:avLst>
              <a:gd name="adj" fmla="val 9323"/>
            </a:avLst>
          </a:prstGeom>
          <a:solidFill>
            <a:sysClr val="window" lastClr="FFFFFF">
              <a:lumMod val="75000"/>
            </a:sysClr>
          </a:solidFill>
          <a:ln w="9525" cap="flat" cmpd="sng" algn="ctr">
            <a:solidFill>
              <a:schemeClr val="tx2"/>
            </a:solidFill>
            <a:prstDash val="solid"/>
            <a:headEnd type="none" w="med" len="med"/>
            <a:tailEnd type="none" w="med" len="med"/>
          </a:ln>
          <a:effectLst/>
        </p:spPr>
        <p:txBody>
          <a:bodyPr rot="0" spcFirstLastPara="0" vertOverflow="overflow" horzOverflow="overflow" vert="horz" wrap="square" lIns="89605" tIns="44802" rIns="44802" bIns="89605" numCol="1" spcCol="0" rtlCol="0" fromWordArt="0" anchor="b" anchorCtr="0" forceAA="0" compatLnSpc="1">
            <a:prstTxWarp prst="textNoShape">
              <a:avLst/>
            </a:prstTxWarp>
            <a:noAutofit/>
          </a:bodyPr>
          <a:lstStyle/>
          <a:p>
            <a:pPr algn="ctr" defTabSz="895553" fontAlgn="base">
              <a:spcBef>
                <a:spcPct val="0"/>
              </a:spcBef>
              <a:spcAft>
                <a:spcPct val="0"/>
              </a:spcAft>
              <a:defRPr/>
            </a:pPr>
            <a:endParaRPr lang="en-US" sz="1765" kern="0" spc="-50" dirty="0">
              <a:solidFill>
                <a:sysClr val="windowText" lastClr="000000"/>
              </a:solidFill>
              <a:latin typeface="Segoe UI"/>
              <a:ea typeface="Segoe UI" pitchFamily="34" charset="0"/>
              <a:cs typeface="Segoe UI" pitchFamily="34" charset="0"/>
            </a:endParaRPr>
          </a:p>
        </p:txBody>
      </p:sp>
      <p:sp>
        <p:nvSpPr>
          <p:cNvPr id="7" name="Freeform 114"/>
          <p:cNvSpPr>
            <a:spLocks noChangeAspect="1" noEditPoints="1"/>
          </p:cNvSpPr>
          <p:nvPr/>
        </p:nvSpPr>
        <p:spPr bwMode="black">
          <a:xfrm>
            <a:off x="3066537" y="4972132"/>
            <a:ext cx="341388" cy="341388"/>
          </a:xfrm>
          <a:custGeom>
            <a:avLst/>
            <a:gdLst>
              <a:gd name="T0" fmla="*/ 995 w 1047"/>
              <a:gd name="T1" fmla="*/ 0 h 1047"/>
              <a:gd name="T2" fmla="*/ 519 w 1047"/>
              <a:gd name="T3" fmla="*/ 104 h 1047"/>
              <a:gd name="T4" fmla="*/ 437 w 1047"/>
              <a:gd name="T5" fmla="*/ 283 h 1047"/>
              <a:gd name="T6" fmla="*/ 133 w 1047"/>
              <a:gd name="T7" fmla="*/ 283 h 1047"/>
              <a:gd name="T8" fmla="*/ 351 w 1047"/>
              <a:gd name="T9" fmla="*/ 146 h 1047"/>
              <a:gd name="T10" fmla="*/ 497 w 1047"/>
              <a:gd name="T11" fmla="*/ 0 h 1047"/>
              <a:gd name="T12" fmla="*/ 15 w 1047"/>
              <a:gd name="T13" fmla="*/ 15 h 1047"/>
              <a:gd name="T14" fmla="*/ 0 w 1047"/>
              <a:gd name="T15" fmla="*/ 995 h 1047"/>
              <a:gd name="T16" fmla="*/ 52 w 1047"/>
              <a:gd name="T17" fmla="*/ 1047 h 1047"/>
              <a:gd name="T18" fmla="*/ 879 w 1047"/>
              <a:gd name="T19" fmla="*/ 943 h 1047"/>
              <a:gd name="T20" fmla="*/ 762 w 1047"/>
              <a:gd name="T21" fmla="*/ 916 h 1047"/>
              <a:gd name="T22" fmla="*/ 762 w 1047"/>
              <a:gd name="T23" fmla="*/ 611 h 1047"/>
              <a:gd name="T24" fmla="*/ 896 w 1047"/>
              <a:gd name="T25" fmla="*/ 834 h 1047"/>
              <a:gd name="T26" fmla="*/ 995 w 1047"/>
              <a:gd name="T27" fmla="*/ 932 h 1047"/>
              <a:gd name="T28" fmla="*/ 1047 w 1047"/>
              <a:gd name="T29" fmla="*/ 52 h 1047"/>
              <a:gd name="T30" fmla="*/ 762 w 1047"/>
              <a:gd name="T31" fmla="*/ 436 h 1047"/>
              <a:gd name="T32" fmla="*/ 416 w 1047"/>
              <a:gd name="T33" fmla="*/ 687 h 1047"/>
              <a:gd name="T34" fmla="*/ 285 w 1047"/>
              <a:gd name="T35" fmla="*/ 916 h 1047"/>
              <a:gd name="T36" fmla="*/ 285 w 1047"/>
              <a:gd name="T37" fmla="*/ 611 h 1047"/>
              <a:gd name="T38" fmla="*/ 625 w 1047"/>
              <a:gd name="T39" fmla="*/ 351 h 1047"/>
              <a:gd name="T40" fmla="*/ 762 w 1047"/>
              <a:gd name="T41" fmla="*/ 131 h 1047"/>
              <a:gd name="T42" fmla="*/ 762 w 1047"/>
              <a:gd name="T43" fmla="*/ 436 h 1047"/>
              <a:gd name="T44" fmla="*/ 709 w 1047"/>
              <a:gd name="T45" fmla="*/ 764 h 1047"/>
              <a:gd name="T46" fmla="*/ 762 w 1047"/>
              <a:gd name="T47" fmla="*/ 817 h 1047"/>
              <a:gd name="T48" fmla="*/ 813 w 1047"/>
              <a:gd name="T49" fmla="*/ 750 h 1047"/>
              <a:gd name="T50" fmla="*/ 285 w 1047"/>
              <a:gd name="T51" fmla="*/ 710 h 1047"/>
              <a:gd name="T52" fmla="*/ 232 w 1047"/>
              <a:gd name="T53" fmla="*/ 764 h 1047"/>
              <a:gd name="T54" fmla="*/ 338 w 1047"/>
              <a:gd name="T55" fmla="*/ 765 h 1047"/>
              <a:gd name="T56" fmla="*/ 285 w 1047"/>
              <a:gd name="T57" fmla="*/ 710 h 1047"/>
              <a:gd name="T58" fmla="*/ 742 w 1047"/>
              <a:gd name="T59" fmla="*/ 234 h 1047"/>
              <a:gd name="T60" fmla="*/ 709 w 1047"/>
              <a:gd name="T61" fmla="*/ 283 h 1047"/>
              <a:gd name="T62" fmla="*/ 767 w 1047"/>
              <a:gd name="T63" fmla="*/ 336 h 1047"/>
              <a:gd name="T64" fmla="*/ 815 w 1047"/>
              <a:gd name="T65" fmla="*/ 283 h 1047"/>
              <a:gd name="T66" fmla="*/ 261 w 1047"/>
              <a:gd name="T67" fmla="*/ 236 h 1047"/>
              <a:gd name="T68" fmla="*/ 285 w 1047"/>
              <a:gd name="T69" fmla="*/ 337 h 1047"/>
              <a:gd name="T70" fmla="*/ 338 w 1047"/>
              <a:gd name="T71" fmla="*/ 283 h 1047"/>
              <a:gd name="T72" fmla="*/ 261 w 1047"/>
              <a:gd name="T73" fmla="*/ 236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47" h="1047">
                <a:moveTo>
                  <a:pt x="1031" y="15"/>
                </a:moveTo>
                <a:cubicBezTo>
                  <a:pt x="1022" y="6"/>
                  <a:pt x="1008" y="0"/>
                  <a:pt x="995" y="0"/>
                </a:cubicBezTo>
                <a:cubicBezTo>
                  <a:pt x="623" y="0"/>
                  <a:pt x="623" y="0"/>
                  <a:pt x="623" y="0"/>
                </a:cubicBezTo>
                <a:cubicBezTo>
                  <a:pt x="519" y="104"/>
                  <a:pt x="519" y="104"/>
                  <a:pt x="519" y="104"/>
                </a:cubicBezTo>
                <a:cubicBezTo>
                  <a:pt x="416" y="207"/>
                  <a:pt x="416" y="207"/>
                  <a:pt x="416" y="207"/>
                </a:cubicBezTo>
                <a:cubicBezTo>
                  <a:pt x="429" y="230"/>
                  <a:pt x="437" y="256"/>
                  <a:pt x="437" y="283"/>
                </a:cubicBezTo>
                <a:cubicBezTo>
                  <a:pt x="437" y="368"/>
                  <a:pt x="369" y="436"/>
                  <a:pt x="285" y="436"/>
                </a:cubicBezTo>
                <a:cubicBezTo>
                  <a:pt x="201" y="436"/>
                  <a:pt x="133" y="368"/>
                  <a:pt x="133" y="283"/>
                </a:cubicBezTo>
                <a:cubicBezTo>
                  <a:pt x="133" y="199"/>
                  <a:pt x="201" y="131"/>
                  <a:pt x="285" y="131"/>
                </a:cubicBezTo>
                <a:cubicBezTo>
                  <a:pt x="308" y="131"/>
                  <a:pt x="331" y="137"/>
                  <a:pt x="351" y="146"/>
                </a:cubicBezTo>
                <a:cubicBezTo>
                  <a:pt x="393" y="104"/>
                  <a:pt x="393" y="104"/>
                  <a:pt x="393" y="104"/>
                </a:cubicBezTo>
                <a:cubicBezTo>
                  <a:pt x="497" y="0"/>
                  <a:pt x="497" y="0"/>
                  <a:pt x="497" y="0"/>
                </a:cubicBezTo>
                <a:cubicBezTo>
                  <a:pt x="52" y="0"/>
                  <a:pt x="52" y="0"/>
                  <a:pt x="52" y="0"/>
                </a:cubicBezTo>
                <a:cubicBezTo>
                  <a:pt x="38" y="0"/>
                  <a:pt x="25" y="6"/>
                  <a:pt x="15" y="15"/>
                </a:cubicBezTo>
                <a:cubicBezTo>
                  <a:pt x="5" y="25"/>
                  <a:pt x="0" y="39"/>
                  <a:pt x="0" y="52"/>
                </a:cubicBezTo>
                <a:cubicBezTo>
                  <a:pt x="0" y="995"/>
                  <a:pt x="0" y="995"/>
                  <a:pt x="0" y="995"/>
                </a:cubicBezTo>
                <a:cubicBezTo>
                  <a:pt x="0" y="1008"/>
                  <a:pt x="5" y="1022"/>
                  <a:pt x="15" y="1032"/>
                </a:cubicBezTo>
                <a:cubicBezTo>
                  <a:pt x="25" y="1041"/>
                  <a:pt x="38" y="1047"/>
                  <a:pt x="52" y="1047"/>
                </a:cubicBezTo>
                <a:cubicBezTo>
                  <a:pt x="983" y="1047"/>
                  <a:pt x="983" y="1047"/>
                  <a:pt x="983" y="1047"/>
                </a:cubicBezTo>
                <a:cubicBezTo>
                  <a:pt x="879" y="943"/>
                  <a:pt x="879" y="943"/>
                  <a:pt x="879" y="943"/>
                </a:cubicBezTo>
                <a:cubicBezTo>
                  <a:pt x="833" y="898"/>
                  <a:pt x="833" y="898"/>
                  <a:pt x="833" y="898"/>
                </a:cubicBezTo>
                <a:cubicBezTo>
                  <a:pt x="812" y="909"/>
                  <a:pt x="788" y="916"/>
                  <a:pt x="762" y="916"/>
                </a:cubicBezTo>
                <a:cubicBezTo>
                  <a:pt x="678" y="916"/>
                  <a:pt x="610" y="848"/>
                  <a:pt x="610" y="764"/>
                </a:cubicBezTo>
                <a:cubicBezTo>
                  <a:pt x="610" y="680"/>
                  <a:pt x="678" y="611"/>
                  <a:pt x="762" y="611"/>
                </a:cubicBezTo>
                <a:cubicBezTo>
                  <a:pt x="846" y="611"/>
                  <a:pt x="914" y="680"/>
                  <a:pt x="914" y="764"/>
                </a:cubicBezTo>
                <a:cubicBezTo>
                  <a:pt x="914" y="789"/>
                  <a:pt x="907" y="813"/>
                  <a:pt x="896" y="834"/>
                </a:cubicBezTo>
                <a:cubicBezTo>
                  <a:pt x="943" y="880"/>
                  <a:pt x="943" y="880"/>
                  <a:pt x="943" y="880"/>
                </a:cubicBezTo>
                <a:cubicBezTo>
                  <a:pt x="995" y="932"/>
                  <a:pt x="995" y="932"/>
                  <a:pt x="995" y="932"/>
                </a:cubicBezTo>
                <a:cubicBezTo>
                  <a:pt x="1047" y="984"/>
                  <a:pt x="1047" y="984"/>
                  <a:pt x="1047" y="984"/>
                </a:cubicBezTo>
                <a:cubicBezTo>
                  <a:pt x="1047" y="52"/>
                  <a:pt x="1047" y="52"/>
                  <a:pt x="1047" y="52"/>
                </a:cubicBezTo>
                <a:cubicBezTo>
                  <a:pt x="1047" y="39"/>
                  <a:pt x="1041" y="25"/>
                  <a:pt x="1031" y="15"/>
                </a:cubicBezTo>
                <a:close/>
                <a:moveTo>
                  <a:pt x="762" y="436"/>
                </a:moveTo>
                <a:cubicBezTo>
                  <a:pt x="735" y="436"/>
                  <a:pt x="709" y="428"/>
                  <a:pt x="687" y="416"/>
                </a:cubicBezTo>
                <a:cubicBezTo>
                  <a:pt x="416" y="687"/>
                  <a:pt x="416" y="687"/>
                  <a:pt x="416" y="687"/>
                </a:cubicBezTo>
                <a:cubicBezTo>
                  <a:pt x="429" y="709"/>
                  <a:pt x="437" y="736"/>
                  <a:pt x="437" y="764"/>
                </a:cubicBezTo>
                <a:cubicBezTo>
                  <a:pt x="437" y="848"/>
                  <a:pt x="369" y="916"/>
                  <a:pt x="285" y="916"/>
                </a:cubicBezTo>
                <a:cubicBezTo>
                  <a:pt x="201" y="916"/>
                  <a:pt x="133" y="848"/>
                  <a:pt x="133" y="764"/>
                </a:cubicBezTo>
                <a:cubicBezTo>
                  <a:pt x="133" y="680"/>
                  <a:pt x="201" y="611"/>
                  <a:pt x="285" y="611"/>
                </a:cubicBezTo>
                <a:cubicBezTo>
                  <a:pt x="308" y="611"/>
                  <a:pt x="330" y="617"/>
                  <a:pt x="350" y="626"/>
                </a:cubicBezTo>
                <a:cubicBezTo>
                  <a:pt x="625" y="351"/>
                  <a:pt x="625" y="351"/>
                  <a:pt x="625" y="351"/>
                </a:cubicBezTo>
                <a:cubicBezTo>
                  <a:pt x="615" y="331"/>
                  <a:pt x="610" y="308"/>
                  <a:pt x="610" y="283"/>
                </a:cubicBezTo>
                <a:cubicBezTo>
                  <a:pt x="610" y="199"/>
                  <a:pt x="678" y="131"/>
                  <a:pt x="762" y="131"/>
                </a:cubicBezTo>
                <a:cubicBezTo>
                  <a:pt x="846" y="131"/>
                  <a:pt x="914" y="199"/>
                  <a:pt x="914" y="283"/>
                </a:cubicBezTo>
                <a:cubicBezTo>
                  <a:pt x="914" y="368"/>
                  <a:pt x="846" y="436"/>
                  <a:pt x="762" y="436"/>
                </a:cubicBezTo>
                <a:close/>
                <a:moveTo>
                  <a:pt x="762" y="710"/>
                </a:moveTo>
                <a:cubicBezTo>
                  <a:pt x="732" y="711"/>
                  <a:pt x="709" y="734"/>
                  <a:pt x="709" y="764"/>
                </a:cubicBezTo>
                <a:cubicBezTo>
                  <a:pt x="709" y="789"/>
                  <a:pt x="727" y="811"/>
                  <a:pt x="751" y="816"/>
                </a:cubicBezTo>
                <a:cubicBezTo>
                  <a:pt x="755" y="816"/>
                  <a:pt x="758" y="817"/>
                  <a:pt x="762" y="817"/>
                </a:cubicBezTo>
                <a:cubicBezTo>
                  <a:pt x="791" y="817"/>
                  <a:pt x="815" y="793"/>
                  <a:pt x="815" y="764"/>
                </a:cubicBezTo>
                <a:cubicBezTo>
                  <a:pt x="815" y="759"/>
                  <a:pt x="814" y="755"/>
                  <a:pt x="813" y="750"/>
                </a:cubicBezTo>
                <a:cubicBezTo>
                  <a:pt x="807" y="727"/>
                  <a:pt x="786" y="711"/>
                  <a:pt x="762" y="710"/>
                </a:cubicBezTo>
                <a:close/>
                <a:moveTo>
                  <a:pt x="285" y="710"/>
                </a:moveTo>
                <a:cubicBezTo>
                  <a:pt x="276" y="710"/>
                  <a:pt x="267" y="713"/>
                  <a:pt x="260" y="717"/>
                </a:cubicBezTo>
                <a:cubicBezTo>
                  <a:pt x="243" y="726"/>
                  <a:pt x="232" y="743"/>
                  <a:pt x="232" y="764"/>
                </a:cubicBezTo>
                <a:cubicBezTo>
                  <a:pt x="232" y="793"/>
                  <a:pt x="256" y="817"/>
                  <a:pt x="285" y="817"/>
                </a:cubicBezTo>
                <a:cubicBezTo>
                  <a:pt x="313" y="817"/>
                  <a:pt x="337" y="794"/>
                  <a:pt x="338" y="765"/>
                </a:cubicBezTo>
                <a:cubicBezTo>
                  <a:pt x="338" y="765"/>
                  <a:pt x="338" y="764"/>
                  <a:pt x="338" y="764"/>
                </a:cubicBezTo>
                <a:cubicBezTo>
                  <a:pt x="338" y="734"/>
                  <a:pt x="314" y="711"/>
                  <a:pt x="285" y="710"/>
                </a:cubicBezTo>
                <a:close/>
                <a:moveTo>
                  <a:pt x="762" y="230"/>
                </a:moveTo>
                <a:cubicBezTo>
                  <a:pt x="755" y="230"/>
                  <a:pt x="748" y="232"/>
                  <a:pt x="742" y="234"/>
                </a:cubicBezTo>
                <a:cubicBezTo>
                  <a:pt x="729" y="240"/>
                  <a:pt x="718" y="250"/>
                  <a:pt x="712" y="264"/>
                </a:cubicBezTo>
                <a:cubicBezTo>
                  <a:pt x="710" y="270"/>
                  <a:pt x="709" y="277"/>
                  <a:pt x="709" y="283"/>
                </a:cubicBezTo>
                <a:cubicBezTo>
                  <a:pt x="709" y="313"/>
                  <a:pt x="732" y="336"/>
                  <a:pt x="762" y="337"/>
                </a:cubicBezTo>
                <a:cubicBezTo>
                  <a:pt x="763" y="337"/>
                  <a:pt x="765" y="336"/>
                  <a:pt x="767" y="336"/>
                </a:cubicBezTo>
                <a:cubicBezTo>
                  <a:pt x="792" y="334"/>
                  <a:pt x="812" y="314"/>
                  <a:pt x="814" y="289"/>
                </a:cubicBezTo>
                <a:cubicBezTo>
                  <a:pt x="815" y="287"/>
                  <a:pt x="815" y="285"/>
                  <a:pt x="815" y="283"/>
                </a:cubicBezTo>
                <a:cubicBezTo>
                  <a:pt x="815" y="254"/>
                  <a:pt x="791" y="230"/>
                  <a:pt x="762" y="230"/>
                </a:cubicBezTo>
                <a:close/>
                <a:moveTo>
                  <a:pt x="261" y="236"/>
                </a:moveTo>
                <a:cubicBezTo>
                  <a:pt x="243" y="245"/>
                  <a:pt x="232" y="263"/>
                  <a:pt x="232" y="283"/>
                </a:cubicBezTo>
                <a:cubicBezTo>
                  <a:pt x="232" y="313"/>
                  <a:pt x="256" y="336"/>
                  <a:pt x="285" y="337"/>
                </a:cubicBezTo>
                <a:cubicBezTo>
                  <a:pt x="313" y="336"/>
                  <a:pt x="336" y="314"/>
                  <a:pt x="338" y="286"/>
                </a:cubicBezTo>
                <a:cubicBezTo>
                  <a:pt x="338" y="285"/>
                  <a:pt x="338" y="284"/>
                  <a:pt x="338" y="283"/>
                </a:cubicBezTo>
                <a:cubicBezTo>
                  <a:pt x="338" y="254"/>
                  <a:pt x="314" y="230"/>
                  <a:pt x="285" y="230"/>
                </a:cubicBezTo>
                <a:cubicBezTo>
                  <a:pt x="276" y="230"/>
                  <a:pt x="268" y="233"/>
                  <a:pt x="261" y="236"/>
                </a:cubicBezTo>
                <a:close/>
              </a:path>
            </a:pathLst>
          </a:custGeom>
          <a:solidFill>
            <a:srgbClr val="0070C0"/>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algn="ctr" defTabSz="895922" fontAlgn="base">
              <a:lnSpc>
                <a:spcPct val="90000"/>
              </a:lnSpc>
              <a:spcBef>
                <a:spcPct val="0"/>
              </a:spcBef>
              <a:spcAft>
                <a:spcPct val="0"/>
              </a:spcAft>
              <a:defRPr/>
            </a:pPr>
            <a:endParaRPr lang="en-US" sz="2307" kern="0" dirty="0">
              <a:solidFill>
                <a:sysClr val="windowText" lastClr="000000"/>
              </a:solidFill>
              <a:latin typeface="Segoe UI"/>
              <a:ea typeface="Segoe UI" pitchFamily="34" charset="0"/>
              <a:cs typeface="Segoe UI" pitchFamily="34" charset="0"/>
            </a:endParaRPr>
          </a:p>
        </p:txBody>
      </p:sp>
      <p:cxnSp>
        <p:nvCxnSpPr>
          <p:cNvPr id="8" name="Straight Arrow Connector 7"/>
          <p:cNvCxnSpPr/>
          <p:nvPr/>
        </p:nvCxnSpPr>
        <p:spPr>
          <a:xfrm>
            <a:off x="3522089" y="5142825"/>
            <a:ext cx="562979" cy="0"/>
          </a:xfrm>
          <a:prstGeom prst="straightConnector1">
            <a:avLst/>
          </a:prstGeom>
          <a:noFill/>
          <a:ln w="9525" cap="flat" cmpd="sng" algn="ctr">
            <a:solidFill>
              <a:schemeClr val="tx1"/>
            </a:solidFill>
            <a:prstDash val="solid"/>
            <a:headEnd type="none"/>
            <a:tailEnd type="triangle"/>
          </a:ln>
          <a:effectLst/>
        </p:spPr>
      </p:cxnSp>
      <p:sp>
        <p:nvSpPr>
          <p:cNvPr id="9" name="TextBox 8"/>
          <p:cNvSpPr txBox="1"/>
          <p:nvPr/>
        </p:nvSpPr>
        <p:spPr>
          <a:xfrm>
            <a:off x="4240997" y="4805447"/>
            <a:ext cx="1014452" cy="677103"/>
          </a:xfrm>
          <a:prstGeom prst="rect">
            <a:avLst/>
          </a:prstGeom>
          <a:solidFill>
            <a:srgbClr val="0070C0"/>
          </a:solidFill>
        </p:spPr>
        <p:txBody>
          <a:bodyPr wrap="none" lIns="89630" tIns="143407" rIns="89630" bIns="143407" rtlCol="0">
            <a:spAutoFit/>
          </a:bodyPr>
          <a:lstStyle/>
          <a:p>
            <a:pPr defTabSz="914192">
              <a:lnSpc>
                <a:spcPct val="90000"/>
              </a:lnSpc>
              <a:defRPr/>
            </a:pPr>
            <a:r>
              <a:rPr lang="en-US" sz="1371" kern="0" dirty="0">
                <a:gradFill>
                  <a:gsLst>
                    <a:gs pos="2917">
                      <a:prstClr val="white"/>
                    </a:gs>
                    <a:gs pos="30000">
                      <a:prstClr val="white"/>
                    </a:gs>
                  </a:gsLst>
                  <a:lin ang="5400000" scaled="0"/>
                </a:gradFill>
                <a:latin typeface="Segoe UI"/>
              </a:rPr>
              <a:t>Protocol A</a:t>
            </a:r>
          </a:p>
          <a:p>
            <a:pPr defTabSz="914192">
              <a:lnSpc>
                <a:spcPct val="90000"/>
              </a:lnSpc>
              <a:defRPr/>
            </a:pPr>
            <a:r>
              <a:rPr lang="en-US" sz="1371" kern="0" dirty="0">
                <a:gradFill>
                  <a:gsLst>
                    <a:gs pos="2917">
                      <a:prstClr val="white"/>
                    </a:gs>
                    <a:gs pos="30000">
                      <a:prstClr val="white"/>
                    </a:gs>
                  </a:gsLst>
                  <a:lin ang="5400000" scaled="0"/>
                </a:gradFill>
                <a:latin typeface="Segoe UI"/>
              </a:rPr>
              <a:t>Ingestion</a:t>
            </a:r>
          </a:p>
        </p:txBody>
      </p:sp>
      <p:sp>
        <p:nvSpPr>
          <p:cNvPr id="10" name="Rectangle 9"/>
          <p:cNvSpPr/>
          <p:nvPr/>
        </p:nvSpPr>
        <p:spPr>
          <a:xfrm>
            <a:off x="7078073" y="4648192"/>
            <a:ext cx="1152261" cy="818697"/>
          </a:xfrm>
          <a:prstGeom prst="rect">
            <a:avLst/>
          </a:prstGeom>
        </p:spPr>
        <p:txBody>
          <a:bodyPr wrap="square">
            <a:spAutoFit/>
          </a:bodyPr>
          <a:lstStyle/>
          <a:p>
            <a:pPr defTabSz="914192">
              <a:lnSpc>
                <a:spcPct val="90000"/>
              </a:lnSpc>
              <a:defRPr/>
            </a:pPr>
            <a:r>
              <a:rPr lang="en-US" sz="1028" kern="0" dirty="0">
                <a:solidFill>
                  <a:sysClr val="windowText" lastClr="000000"/>
                </a:solidFill>
                <a:latin typeface="Segoe UI"/>
              </a:rPr>
              <a:t>Internet ready</a:t>
            </a:r>
          </a:p>
          <a:p>
            <a:pPr defTabSz="914192">
              <a:lnSpc>
                <a:spcPct val="90000"/>
              </a:lnSpc>
              <a:defRPr/>
            </a:pPr>
            <a:r>
              <a:rPr lang="en-US" sz="1028" kern="0" dirty="0">
                <a:solidFill>
                  <a:sysClr val="windowText" lastClr="000000"/>
                </a:solidFill>
                <a:latin typeface="Segoe UI"/>
              </a:rPr>
              <a:t>Protocol </a:t>
            </a:r>
            <a:br>
              <a:rPr lang="en-US" sz="1028" kern="0" dirty="0">
                <a:solidFill>
                  <a:sysClr val="windowText" lastClr="000000"/>
                </a:solidFill>
                <a:latin typeface="Segoe UI"/>
              </a:rPr>
            </a:br>
            <a:r>
              <a:rPr lang="en-US" sz="1028" kern="0" dirty="0">
                <a:solidFill>
                  <a:sysClr val="windowText" lastClr="000000"/>
                </a:solidFill>
                <a:latin typeface="Segoe UI"/>
              </a:rPr>
              <a:t>(e.g. </a:t>
            </a:r>
            <a:r>
              <a:rPr lang="en-US" sz="1028" kern="0" dirty="0" err="1">
                <a:solidFill>
                  <a:sysClr val="windowText" lastClr="000000"/>
                </a:solidFill>
                <a:latin typeface="Segoe UI"/>
              </a:rPr>
              <a:t>MQTT</a:t>
            </a:r>
            <a:r>
              <a:rPr lang="en-US" sz="1028" kern="0" dirty="0">
                <a:solidFill>
                  <a:sysClr val="windowText" lastClr="000000"/>
                </a:solidFill>
                <a:latin typeface="Segoe UI"/>
              </a:rPr>
              <a:t>) </a:t>
            </a:r>
          </a:p>
          <a:p>
            <a:pPr defTabSz="914192">
              <a:lnSpc>
                <a:spcPct val="90000"/>
              </a:lnSpc>
              <a:defRPr/>
            </a:pPr>
            <a:endParaRPr lang="en-US" sz="1028" kern="0" dirty="0">
              <a:solidFill>
                <a:sysClr val="windowText" lastClr="000000"/>
              </a:solidFill>
              <a:latin typeface="Segoe UI"/>
            </a:endParaRPr>
          </a:p>
          <a:p>
            <a:pPr defTabSz="914192">
              <a:lnSpc>
                <a:spcPct val="90000"/>
              </a:lnSpc>
              <a:defRPr/>
            </a:pPr>
            <a:r>
              <a:rPr lang="en-US" sz="1028" kern="0" dirty="0">
                <a:solidFill>
                  <a:sysClr val="windowText" lastClr="000000"/>
                </a:solidFill>
                <a:latin typeface="Segoe UI"/>
              </a:rPr>
              <a:t>Telemetry</a:t>
            </a:r>
          </a:p>
        </p:txBody>
      </p:sp>
      <p:cxnSp>
        <p:nvCxnSpPr>
          <p:cNvPr id="11" name="Straight Arrow Connector 10"/>
          <p:cNvCxnSpPr/>
          <p:nvPr/>
        </p:nvCxnSpPr>
        <p:spPr>
          <a:xfrm>
            <a:off x="7141393" y="5177486"/>
            <a:ext cx="960960" cy="0"/>
          </a:xfrm>
          <a:prstGeom prst="straightConnector1">
            <a:avLst/>
          </a:prstGeom>
          <a:noFill/>
          <a:ln w="9525" cap="flat" cmpd="sng" algn="ctr">
            <a:solidFill>
              <a:schemeClr val="tx1"/>
            </a:solidFill>
            <a:prstDash val="solid"/>
            <a:headEnd type="none"/>
            <a:tailEnd type="triangle"/>
          </a:ln>
          <a:effectLst/>
        </p:spPr>
      </p:cxnSp>
      <p:sp>
        <p:nvSpPr>
          <p:cNvPr id="12" name="Freeform 58"/>
          <p:cNvSpPr>
            <a:spLocks noEditPoints="1"/>
          </p:cNvSpPr>
          <p:nvPr/>
        </p:nvSpPr>
        <p:spPr bwMode="auto">
          <a:xfrm>
            <a:off x="8290383" y="4775724"/>
            <a:ext cx="1026690" cy="615158"/>
          </a:xfrm>
          <a:custGeom>
            <a:avLst/>
            <a:gdLst>
              <a:gd name="T0" fmla="*/ 56 w 302"/>
              <a:gd name="T1" fmla="*/ 77 h 180"/>
              <a:gd name="T2" fmla="*/ 9 w 302"/>
              <a:gd name="T3" fmla="*/ 123 h 180"/>
              <a:gd name="T4" fmla="*/ 56 w 302"/>
              <a:gd name="T5" fmla="*/ 171 h 180"/>
              <a:gd name="T6" fmla="*/ 245 w 302"/>
              <a:gd name="T7" fmla="*/ 171 h 180"/>
              <a:gd name="T8" fmla="*/ 292 w 302"/>
              <a:gd name="T9" fmla="*/ 123 h 180"/>
              <a:gd name="T10" fmla="*/ 248 w 302"/>
              <a:gd name="T11" fmla="*/ 77 h 180"/>
              <a:gd name="T12" fmla="*/ 243 w 302"/>
              <a:gd name="T13" fmla="*/ 76 h 180"/>
              <a:gd name="T14" fmla="*/ 244 w 302"/>
              <a:gd name="T15" fmla="*/ 71 h 180"/>
              <a:gd name="T16" fmla="*/ 246 w 302"/>
              <a:gd name="T17" fmla="*/ 56 h 180"/>
              <a:gd name="T18" fmla="*/ 200 w 302"/>
              <a:gd name="T19" fmla="*/ 9 h 180"/>
              <a:gd name="T20" fmla="*/ 155 w 302"/>
              <a:gd name="T21" fmla="*/ 43 h 180"/>
              <a:gd name="T22" fmla="*/ 153 w 302"/>
              <a:gd name="T23" fmla="*/ 50 h 180"/>
              <a:gd name="T24" fmla="*/ 147 w 302"/>
              <a:gd name="T25" fmla="*/ 45 h 180"/>
              <a:gd name="T26" fmla="*/ 119 w 302"/>
              <a:gd name="T27" fmla="*/ 36 h 180"/>
              <a:gd name="T28" fmla="*/ 73 w 302"/>
              <a:gd name="T29" fmla="*/ 74 h 180"/>
              <a:gd name="T30" fmla="*/ 72 w 302"/>
              <a:gd name="T31" fmla="*/ 79 h 180"/>
              <a:gd name="T32" fmla="*/ 67 w 302"/>
              <a:gd name="T33" fmla="*/ 78 h 180"/>
              <a:gd name="T34" fmla="*/ 56 w 302"/>
              <a:gd name="T35" fmla="*/ 77 h 180"/>
              <a:gd name="T36" fmla="*/ 245 w 302"/>
              <a:gd name="T37" fmla="*/ 180 h 180"/>
              <a:gd name="T38" fmla="*/ 56 w 302"/>
              <a:gd name="T39" fmla="*/ 180 h 180"/>
              <a:gd name="T40" fmla="*/ 0 w 302"/>
              <a:gd name="T41" fmla="*/ 123 h 180"/>
              <a:gd name="T42" fmla="*/ 56 w 302"/>
              <a:gd name="T43" fmla="*/ 67 h 180"/>
              <a:gd name="T44" fmla="*/ 65 w 302"/>
              <a:gd name="T45" fmla="*/ 68 h 180"/>
              <a:gd name="T46" fmla="*/ 119 w 302"/>
              <a:gd name="T47" fmla="*/ 27 h 180"/>
              <a:gd name="T48" fmla="*/ 148 w 302"/>
              <a:gd name="T49" fmla="*/ 34 h 180"/>
              <a:gd name="T50" fmla="*/ 200 w 302"/>
              <a:gd name="T51" fmla="*/ 0 h 180"/>
              <a:gd name="T52" fmla="*/ 255 w 302"/>
              <a:gd name="T53" fmla="*/ 56 h 180"/>
              <a:gd name="T54" fmla="*/ 254 w 302"/>
              <a:gd name="T55" fmla="*/ 68 h 180"/>
              <a:gd name="T56" fmla="*/ 302 w 302"/>
              <a:gd name="T57" fmla="*/ 123 h 180"/>
              <a:gd name="T58" fmla="*/ 245 w 302"/>
              <a:gd name="T5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2" h="180">
                <a:moveTo>
                  <a:pt x="56" y="77"/>
                </a:moveTo>
                <a:cubicBezTo>
                  <a:pt x="31" y="77"/>
                  <a:pt x="9" y="98"/>
                  <a:pt x="9" y="123"/>
                </a:cubicBezTo>
                <a:cubicBezTo>
                  <a:pt x="9" y="149"/>
                  <a:pt x="31" y="171"/>
                  <a:pt x="56" y="171"/>
                </a:cubicBezTo>
                <a:cubicBezTo>
                  <a:pt x="245" y="171"/>
                  <a:pt x="245" y="171"/>
                  <a:pt x="245" y="171"/>
                </a:cubicBezTo>
                <a:cubicBezTo>
                  <a:pt x="271" y="171"/>
                  <a:pt x="292" y="149"/>
                  <a:pt x="292" y="123"/>
                </a:cubicBezTo>
                <a:cubicBezTo>
                  <a:pt x="292" y="99"/>
                  <a:pt x="273" y="78"/>
                  <a:pt x="248" y="77"/>
                </a:cubicBezTo>
                <a:cubicBezTo>
                  <a:pt x="243" y="76"/>
                  <a:pt x="243" y="76"/>
                  <a:pt x="243" y="76"/>
                </a:cubicBezTo>
                <a:cubicBezTo>
                  <a:pt x="244" y="71"/>
                  <a:pt x="244" y="71"/>
                  <a:pt x="244" y="71"/>
                </a:cubicBezTo>
                <a:cubicBezTo>
                  <a:pt x="245" y="66"/>
                  <a:pt x="246" y="61"/>
                  <a:pt x="246" y="56"/>
                </a:cubicBezTo>
                <a:cubicBezTo>
                  <a:pt x="246" y="30"/>
                  <a:pt x="225" y="9"/>
                  <a:pt x="200" y="9"/>
                </a:cubicBezTo>
                <a:cubicBezTo>
                  <a:pt x="180" y="9"/>
                  <a:pt x="161" y="23"/>
                  <a:pt x="155" y="43"/>
                </a:cubicBezTo>
                <a:cubicBezTo>
                  <a:pt x="153" y="50"/>
                  <a:pt x="153" y="50"/>
                  <a:pt x="153" y="50"/>
                </a:cubicBezTo>
                <a:cubicBezTo>
                  <a:pt x="147" y="45"/>
                  <a:pt x="147" y="45"/>
                  <a:pt x="147" y="45"/>
                </a:cubicBezTo>
                <a:cubicBezTo>
                  <a:pt x="140" y="39"/>
                  <a:pt x="131" y="36"/>
                  <a:pt x="119" y="36"/>
                </a:cubicBezTo>
                <a:cubicBezTo>
                  <a:pt x="96" y="36"/>
                  <a:pt x="77" y="52"/>
                  <a:pt x="73" y="74"/>
                </a:cubicBezTo>
                <a:cubicBezTo>
                  <a:pt x="72" y="79"/>
                  <a:pt x="72" y="79"/>
                  <a:pt x="72" y="79"/>
                </a:cubicBezTo>
                <a:cubicBezTo>
                  <a:pt x="67" y="78"/>
                  <a:pt x="67" y="78"/>
                  <a:pt x="67" y="78"/>
                </a:cubicBezTo>
                <a:cubicBezTo>
                  <a:pt x="64" y="77"/>
                  <a:pt x="60" y="77"/>
                  <a:pt x="56" y="77"/>
                </a:cubicBezTo>
                <a:moveTo>
                  <a:pt x="245" y="180"/>
                </a:moveTo>
                <a:cubicBezTo>
                  <a:pt x="56" y="180"/>
                  <a:pt x="56" y="180"/>
                  <a:pt x="56" y="180"/>
                </a:cubicBezTo>
                <a:cubicBezTo>
                  <a:pt x="26" y="180"/>
                  <a:pt x="0" y="154"/>
                  <a:pt x="0" y="123"/>
                </a:cubicBezTo>
                <a:cubicBezTo>
                  <a:pt x="0" y="93"/>
                  <a:pt x="26" y="67"/>
                  <a:pt x="56" y="67"/>
                </a:cubicBezTo>
                <a:cubicBezTo>
                  <a:pt x="59" y="67"/>
                  <a:pt x="62" y="67"/>
                  <a:pt x="65" y="68"/>
                </a:cubicBezTo>
                <a:cubicBezTo>
                  <a:pt x="72" y="43"/>
                  <a:pt x="93" y="27"/>
                  <a:pt x="119" y="27"/>
                </a:cubicBezTo>
                <a:cubicBezTo>
                  <a:pt x="130" y="27"/>
                  <a:pt x="140" y="29"/>
                  <a:pt x="148" y="34"/>
                </a:cubicBezTo>
                <a:cubicBezTo>
                  <a:pt x="157" y="14"/>
                  <a:pt x="177" y="0"/>
                  <a:pt x="200" y="0"/>
                </a:cubicBezTo>
                <a:cubicBezTo>
                  <a:pt x="230" y="0"/>
                  <a:pt x="255" y="25"/>
                  <a:pt x="255" y="56"/>
                </a:cubicBezTo>
                <a:cubicBezTo>
                  <a:pt x="255" y="60"/>
                  <a:pt x="255" y="64"/>
                  <a:pt x="254" y="68"/>
                </a:cubicBezTo>
                <a:cubicBezTo>
                  <a:pt x="281" y="72"/>
                  <a:pt x="302" y="95"/>
                  <a:pt x="302" y="123"/>
                </a:cubicBezTo>
                <a:cubicBezTo>
                  <a:pt x="302" y="155"/>
                  <a:pt x="276" y="180"/>
                  <a:pt x="245" y="180"/>
                </a:cubicBezTo>
              </a:path>
            </a:pathLst>
          </a:custGeom>
          <a:solidFill>
            <a:srgbClr val="0070C0"/>
          </a:solidFill>
          <a:ln>
            <a:noFill/>
          </a:ln>
        </p:spPr>
        <p:txBody>
          <a:bodyPr vert="horz" wrap="square" lIns="89630" tIns="44814" rIns="89630" bIns="44814" numCol="1" anchor="t" anchorCtr="0" compatLnSpc="1">
            <a:prstTxWarp prst="textNoShape">
              <a:avLst/>
            </a:prstTxWarp>
          </a:bodyPr>
          <a:lstStyle/>
          <a:p>
            <a:pPr defTabSz="914192">
              <a:defRPr/>
            </a:pPr>
            <a:endParaRPr lang="en-US" sz="1765" kern="0" dirty="0">
              <a:solidFill>
                <a:prstClr val="white"/>
              </a:solidFill>
              <a:latin typeface="Segoe UI"/>
            </a:endParaRPr>
          </a:p>
        </p:txBody>
      </p:sp>
      <p:cxnSp>
        <p:nvCxnSpPr>
          <p:cNvPr id="13" name="Straight Arrow Connector 12"/>
          <p:cNvCxnSpPr/>
          <p:nvPr/>
        </p:nvCxnSpPr>
        <p:spPr>
          <a:xfrm>
            <a:off x="5241478" y="5153045"/>
            <a:ext cx="149383" cy="0"/>
          </a:xfrm>
          <a:prstGeom prst="straightConnector1">
            <a:avLst/>
          </a:prstGeom>
          <a:noFill/>
          <a:ln w="9525" cap="flat" cmpd="sng" algn="ctr">
            <a:solidFill>
              <a:sysClr val="window" lastClr="FFFFFF"/>
            </a:solidFill>
            <a:prstDash val="solid"/>
            <a:headEnd type="none"/>
            <a:tailEnd type="triangle"/>
          </a:ln>
          <a:effectLst/>
        </p:spPr>
      </p:cxnSp>
      <p:sp>
        <p:nvSpPr>
          <p:cNvPr id="14" name="TextBox 13"/>
          <p:cNvSpPr txBox="1"/>
          <p:nvPr/>
        </p:nvSpPr>
        <p:spPr>
          <a:xfrm>
            <a:off x="5421308" y="4805447"/>
            <a:ext cx="640084" cy="645977"/>
          </a:xfrm>
          <a:prstGeom prst="rect">
            <a:avLst/>
          </a:prstGeom>
          <a:solidFill>
            <a:srgbClr val="0070C0"/>
          </a:solidFill>
        </p:spPr>
        <p:txBody>
          <a:bodyPr wrap="square" lIns="89630" tIns="143407" rIns="89630" bIns="143407" rtlCol="0">
            <a:noAutofit/>
          </a:bodyPr>
          <a:lstStyle/>
          <a:p>
            <a:pPr defTabSz="914192">
              <a:lnSpc>
                <a:spcPct val="90000"/>
              </a:lnSpc>
              <a:defRPr/>
            </a:pPr>
            <a:r>
              <a:rPr lang="en-US" sz="1371" kern="0" dirty="0">
                <a:gradFill>
                  <a:gsLst>
                    <a:gs pos="2917">
                      <a:prstClr val="white"/>
                    </a:gs>
                    <a:gs pos="30000">
                      <a:prstClr val="white"/>
                    </a:gs>
                  </a:gsLst>
                  <a:lin ang="5400000" scaled="0"/>
                </a:gradFill>
                <a:latin typeface="Segoe UI"/>
              </a:rPr>
              <a:t>Filter</a:t>
            </a:r>
          </a:p>
        </p:txBody>
      </p:sp>
      <p:sp>
        <p:nvSpPr>
          <p:cNvPr id="15" name="Rectangle 14"/>
          <p:cNvSpPr/>
          <p:nvPr/>
        </p:nvSpPr>
        <p:spPr>
          <a:xfrm>
            <a:off x="5421307" y="4549123"/>
            <a:ext cx="611619" cy="244519"/>
          </a:xfrm>
          <a:prstGeom prst="rect">
            <a:avLst/>
          </a:prstGeom>
        </p:spPr>
        <p:txBody>
          <a:bodyPr wrap="none" lIns="0">
            <a:spAutoFit/>
          </a:bodyPr>
          <a:lstStyle/>
          <a:p>
            <a:pPr defTabSz="914192">
              <a:lnSpc>
                <a:spcPct val="90000"/>
              </a:lnSpc>
              <a:defRPr/>
            </a:pPr>
            <a:r>
              <a:rPr lang="en-US" sz="1077" kern="0" dirty="0">
                <a:solidFill>
                  <a:sysClr val="windowText" lastClr="000000"/>
                </a:solidFill>
                <a:latin typeface="Segoe UI"/>
              </a:rPr>
              <a:t>Module </a:t>
            </a:r>
          </a:p>
        </p:txBody>
      </p:sp>
      <p:sp>
        <p:nvSpPr>
          <p:cNvPr id="16" name="Rectangle 15"/>
          <p:cNvSpPr/>
          <p:nvPr/>
        </p:nvSpPr>
        <p:spPr>
          <a:xfrm>
            <a:off x="4276660" y="4549123"/>
            <a:ext cx="611619" cy="244519"/>
          </a:xfrm>
          <a:prstGeom prst="rect">
            <a:avLst/>
          </a:prstGeom>
        </p:spPr>
        <p:txBody>
          <a:bodyPr wrap="none" lIns="0">
            <a:spAutoFit/>
          </a:bodyPr>
          <a:lstStyle/>
          <a:p>
            <a:pPr defTabSz="914192">
              <a:lnSpc>
                <a:spcPct val="90000"/>
              </a:lnSpc>
              <a:defRPr/>
            </a:pPr>
            <a:r>
              <a:rPr lang="en-US" sz="1077" kern="0" dirty="0">
                <a:solidFill>
                  <a:sysClr val="windowText" lastClr="000000"/>
                </a:solidFill>
                <a:latin typeface="Segoe UI"/>
              </a:rPr>
              <a:t>Module </a:t>
            </a:r>
          </a:p>
        </p:txBody>
      </p:sp>
      <p:cxnSp>
        <p:nvCxnSpPr>
          <p:cNvPr id="17" name="Straight Arrow Connector 16"/>
          <p:cNvCxnSpPr/>
          <p:nvPr/>
        </p:nvCxnSpPr>
        <p:spPr>
          <a:xfrm>
            <a:off x="6009543" y="5153045"/>
            <a:ext cx="149383" cy="0"/>
          </a:xfrm>
          <a:prstGeom prst="straightConnector1">
            <a:avLst/>
          </a:prstGeom>
          <a:noFill/>
          <a:ln w="9525" cap="flat" cmpd="sng" algn="ctr">
            <a:solidFill>
              <a:sysClr val="window" lastClr="FFFFFF"/>
            </a:solidFill>
            <a:prstDash val="solid"/>
            <a:headEnd type="none"/>
            <a:tailEnd type="triangle"/>
          </a:ln>
          <a:effectLst/>
        </p:spPr>
      </p:cxnSp>
      <p:sp>
        <p:nvSpPr>
          <p:cNvPr id="18" name="TextBox 17"/>
          <p:cNvSpPr txBox="1"/>
          <p:nvPr/>
        </p:nvSpPr>
        <p:spPr>
          <a:xfrm>
            <a:off x="6189373" y="4805447"/>
            <a:ext cx="802637" cy="677103"/>
          </a:xfrm>
          <a:prstGeom prst="rect">
            <a:avLst/>
          </a:prstGeom>
          <a:solidFill>
            <a:srgbClr val="0070C0"/>
          </a:solidFill>
        </p:spPr>
        <p:txBody>
          <a:bodyPr wrap="square" lIns="89630" tIns="143407" rIns="89630" bIns="143407" rtlCol="0">
            <a:spAutoFit/>
          </a:bodyPr>
          <a:lstStyle/>
          <a:p>
            <a:pPr defTabSz="914192">
              <a:lnSpc>
                <a:spcPct val="90000"/>
              </a:lnSpc>
              <a:defRPr/>
            </a:pPr>
            <a:r>
              <a:rPr lang="en-US" sz="1371" kern="0" dirty="0">
                <a:gradFill>
                  <a:gsLst>
                    <a:gs pos="2917">
                      <a:prstClr val="white"/>
                    </a:gs>
                    <a:gs pos="30000">
                      <a:prstClr val="white"/>
                    </a:gs>
                  </a:gsLst>
                  <a:lin ang="5400000" scaled="0"/>
                </a:gradFill>
                <a:latin typeface="Segoe UI"/>
              </a:rPr>
              <a:t>Send to cloud</a:t>
            </a:r>
          </a:p>
        </p:txBody>
      </p:sp>
      <p:sp>
        <p:nvSpPr>
          <p:cNvPr id="19" name="Rectangle 18"/>
          <p:cNvSpPr/>
          <p:nvPr/>
        </p:nvSpPr>
        <p:spPr>
          <a:xfrm>
            <a:off x="6189372" y="4549123"/>
            <a:ext cx="611619" cy="244519"/>
          </a:xfrm>
          <a:prstGeom prst="rect">
            <a:avLst/>
          </a:prstGeom>
        </p:spPr>
        <p:txBody>
          <a:bodyPr wrap="none" lIns="0">
            <a:spAutoFit/>
          </a:bodyPr>
          <a:lstStyle/>
          <a:p>
            <a:pPr defTabSz="914192">
              <a:lnSpc>
                <a:spcPct val="90000"/>
              </a:lnSpc>
              <a:defRPr/>
            </a:pPr>
            <a:r>
              <a:rPr lang="en-US" sz="1077" kern="0" dirty="0">
                <a:solidFill>
                  <a:sysClr val="windowText" lastClr="000000"/>
                </a:solidFill>
                <a:latin typeface="Segoe UI"/>
              </a:rPr>
              <a:t>Module </a:t>
            </a:r>
          </a:p>
        </p:txBody>
      </p:sp>
      <p:sp>
        <p:nvSpPr>
          <p:cNvPr id="20" name="Rectangle 19"/>
          <p:cNvSpPr/>
          <p:nvPr/>
        </p:nvSpPr>
        <p:spPr bwMode="auto">
          <a:xfrm>
            <a:off x="4171133" y="4475072"/>
            <a:ext cx="2859911" cy="1717904"/>
          </a:xfrm>
          <a:prstGeom prst="rect">
            <a:avLst/>
          </a:prstGeom>
          <a:noFill/>
          <a:ln w="10795" cap="flat" cmpd="sng" algn="ctr">
            <a:solidFill>
              <a:sysClr val="window" lastClr="FFFFFF">
                <a:lumMod val="50000"/>
              </a:sysClr>
            </a:solidFill>
            <a:prstDash val="solid"/>
            <a:headEnd type="none" w="med" len="med"/>
            <a:tailEnd type="none" w="med" len="med"/>
          </a:ln>
          <a:effectLst/>
        </p:spPr>
        <p:txBody>
          <a:bodyPr vert="horz" wrap="square" lIns="0" tIns="45713" rIns="0" bIns="45713" numCol="1" rtlCol="0" anchor="ctr" anchorCtr="0" compatLnSpc="1">
            <a:prstTxWarp prst="textNoShape">
              <a:avLst/>
            </a:prstTxWarp>
          </a:bodyPr>
          <a:lstStyle/>
          <a:p>
            <a:pPr algn="ctr" defTabSz="913927" fontAlgn="base">
              <a:spcBef>
                <a:spcPct val="0"/>
              </a:spcBef>
              <a:spcAft>
                <a:spcPct val="0"/>
              </a:spcAft>
              <a:defRPr/>
            </a:pPr>
            <a:endParaRPr lang="en-US" sz="1961" kern="0" dirty="0">
              <a:gradFill>
                <a:gsLst>
                  <a:gs pos="5417">
                    <a:srgbClr val="B9D80A"/>
                  </a:gs>
                  <a:gs pos="100000">
                    <a:srgbClr val="B9D80A"/>
                  </a:gs>
                </a:gsLst>
                <a:lin ang="5400000" scaled="0"/>
              </a:gradFill>
              <a:latin typeface="Segoe UI"/>
            </a:endParaRPr>
          </a:p>
        </p:txBody>
      </p:sp>
      <p:sp>
        <p:nvSpPr>
          <p:cNvPr id="21" name="Rectangle 20"/>
          <p:cNvSpPr/>
          <p:nvPr/>
        </p:nvSpPr>
        <p:spPr bwMode="auto">
          <a:xfrm>
            <a:off x="4240998" y="5541625"/>
            <a:ext cx="2751013" cy="532334"/>
          </a:xfrm>
          <a:prstGeom prst="rect">
            <a:avLst/>
          </a:prstGeom>
          <a:noFill/>
          <a:ln w="10795" cap="flat" cmpd="sng" algn="ctr">
            <a:solidFill>
              <a:sysClr val="window" lastClr="FFFFFF">
                <a:lumMod val="50000"/>
              </a:sysClr>
            </a:solidFill>
            <a:prstDash val="solid"/>
            <a:headEnd type="none" w="med" len="med"/>
            <a:tailEnd type="none" w="med" len="med"/>
          </a:ln>
          <a:effectLst/>
        </p:spPr>
        <p:txBody>
          <a:bodyPr vert="horz" wrap="square" lIns="89630" tIns="45713" rIns="89630" bIns="45713" numCol="1" rtlCol="0" anchor="ctr" anchorCtr="0" compatLnSpc="1">
            <a:prstTxWarp prst="textNoShape">
              <a:avLst/>
            </a:prstTxWarp>
          </a:bodyPr>
          <a:lstStyle/>
          <a:p>
            <a:pPr algn="ctr" defTabSz="913927" fontAlgn="base">
              <a:lnSpc>
                <a:spcPct val="90000"/>
              </a:lnSpc>
              <a:spcBef>
                <a:spcPct val="0"/>
              </a:spcBef>
              <a:defRPr/>
            </a:pPr>
            <a:r>
              <a:rPr lang="en-US" sz="1567" kern="0" dirty="0">
                <a:solidFill>
                  <a:prstClr val="white">
                    <a:lumMod val="50000"/>
                  </a:prstClr>
                </a:solidFill>
                <a:latin typeface="Segoe UI"/>
              </a:rPr>
              <a:t>Operating System </a:t>
            </a:r>
            <a:br>
              <a:rPr lang="en-US" sz="1175" kern="0" dirty="0">
                <a:solidFill>
                  <a:prstClr val="white">
                    <a:lumMod val="50000"/>
                  </a:prstClr>
                </a:solidFill>
                <a:latin typeface="Segoe UI"/>
              </a:rPr>
            </a:br>
            <a:r>
              <a:rPr lang="en-US" sz="1175" kern="0" dirty="0">
                <a:solidFill>
                  <a:prstClr val="white">
                    <a:lumMod val="50000"/>
                  </a:prstClr>
                </a:solidFill>
                <a:latin typeface="Segoe UI"/>
              </a:rPr>
              <a:t>(</a:t>
            </a:r>
            <a:r>
              <a:rPr lang="en-US" sz="1028" kern="0" dirty="0">
                <a:solidFill>
                  <a:prstClr val="white">
                    <a:lumMod val="50000"/>
                  </a:prstClr>
                </a:solidFill>
                <a:latin typeface="Segoe UI"/>
              </a:rPr>
              <a:t>Windows, Wind River, Ubuntu, etc.) </a:t>
            </a:r>
            <a:endParaRPr lang="en-US" sz="1175" kern="0" dirty="0">
              <a:solidFill>
                <a:prstClr val="white">
                  <a:lumMod val="50000"/>
                </a:prstClr>
              </a:solidFill>
              <a:latin typeface="Segoe UI"/>
            </a:endParaRPr>
          </a:p>
        </p:txBody>
      </p:sp>
      <p:sp>
        <p:nvSpPr>
          <p:cNvPr id="22" name="Rectangle 21"/>
          <p:cNvSpPr/>
          <p:nvPr/>
        </p:nvSpPr>
        <p:spPr>
          <a:xfrm>
            <a:off x="4079044" y="4136787"/>
            <a:ext cx="3137042" cy="369279"/>
          </a:xfrm>
          <a:prstGeom prst="rect">
            <a:avLst/>
          </a:prstGeom>
        </p:spPr>
        <p:txBody>
          <a:bodyPr wrap="square">
            <a:spAutoFit/>
          </a:bodyPr>
          <a:lstStyle/>
          <a:p>
            <a:pPr defTabSz="914192">
              <a:defRPr/>
            </a:pPr>
            <a:r>
              <a:rPr lang="en-US" sz="1765" kern="0" dirty="0">
                <a:solidFill>
                  <a:sysClr val="windowText" lastClr="000000"/>
                </a:solidFill>
                <a:latin typeface="Segoe UI"/>
              </a:rPr>
              <a:t>Gateway hardware</a:t>
            </a:r>
          </a:p>
        </p:txBody>
      </p:sp>
    </p:spTree>
    <p:extLst>
      <p:ext uri="{BB962C8B-B14F-4D97-AF65-F5344CB8AC3E}">
        <p14:creationId xmlns:p14="http://schemas.microsoft.com/office/powerpoint/2010/main" val="8145131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500"/>
                                        <p:tgtEl>
                                          <p:spTgt spid="7"/>
                                        </p:tgtEl>
                                      </p:cBhvr>
                                    </p:animEffect>
                                  </p:childTnLst>
                                </p:cTn>
                              </p:par>
                              <p:par>
                                <p:cTn id="39" presetID="10" presetClass="entr" presetSubtype="0" fill="hold"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500"/>
                                        <p:tgtEl>
                                          <p:spTgt spid="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par>
                                <p:cTn id="48" presetID="10" presetClass="entr" presetSubtype="0" fill="hold"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500"/>
                                        <p:tgtEl>
                                          <p:spTgt spid="1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childTnLst>
                                </p:cTn>
                              </p:par>
                              <p:par>
                                <p:cTn id="54" presetID="10" presetClass="entr" presetSubtype="0" fill="hold" nodeType="with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500"/>
                                        <p:tgtEl>
                                          <p:spTgt spid="1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500"/>
                                        <p:tgtEl>
                                          <p:spTgt spid="16"/>
                                        </p:tgtEl>
                                      </p:cBhvr>
                                    </p:animEffect>
                                  </p:childTnLst>
                                </p:cTn>
                              </p:par>
                              <p:par>
                                <p:cTn id="66" presetID="10" presetClass="entr" presetSubtype="0" fill="hold" nodeType="with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fade">
                                      <p:cBhvr>
                                        <p:cTn id="68" dur="500"/>
                                        <p:tgtEl>
                                          <p:spTgt spid="17"/>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fade">
                                      <p:cBhvr>
                                        <p:cTn id="71" dur="500"/>
                                        <p:tgtEl>
                                          <p:spTgt spid="18"/>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fade">
                                      <p:cBhvr>
                                        <p:cTn id="74" dur="500"/>
                                        <p:tgtEl>
                                          <p:spTgt spid="19"/>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500"/>
                                        <p:tgtEl>
                                          <p:spTgt spid="20"/>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1"/>
                                        </p:tgtEl>
                                        <p:attrNameLst>
                                          <p:attrName>style.visibility</p:attrName>
                                        </p:attrNameLst>
                                      </p:cBhvr>
                                      <p:to>
                                        <p:strVal val="visible"/>
                                      </p:to>
                                    </p:set>
                                    <p:animEffect transition="in" filter="fade">
                                      <p:cBhvr>
                                        <p:cTn id="80" dur="500"/>
                                        <p:tgtEl>
                                          <p:spTgt spid="21"/>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9" grpId="0" animBg="1"/>
      <p:bldP spid="10" grpId="0"/>
      <p:bldP spid="12" grpId="0" animBg="1"/>
      <p:bldP spid="14" grpId="0" animBg="1"/>
      <p:bldP spid="15" grpId="0"/>
      <p:bldP spid="16" grpId="0"/>
      <p:bldP spid="18" grpId="0" animBg="1"/>
      <p:bldP spid="19" grpId="0"/>
      <p:bldP spid="20" grpId="0" animBg="1"/>
      <p:bldP spid="21" grpId="0" animBg="1"/>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Azure Certified for IoT</a:t>
            </a:r>
          </a:p>
        </p:txBody>
      </p:sp>
      <p:sp>
        <p:nvSpPr>
          <p:cNvPr id="4" name="Text Placeholder 3"/>
          <p:cNvSpPr>
            <a:spLocks noGrp="1"/>
          </p:cNvSpPr>
          <p:nvPr>
            <p:ph type="body" sz="quarter" idx="10"/>
          </p:nvPr>
        </p:nvSpPr>
        <p:spPr>
          <a:xfrm>
            <a:off x="269240" y="1189495"/>
            <a:ext cx="6797887" cy="4198270"/>
          </a:xfrm>
        </p:spPr>
        <p:txBody>
          <a:bodyPr/>
          <a:lstStyle/>
          <a:p>
            <a:pPr defTabSz="932563">
              <a:defRPr/>
            </a:pPr>
            <a:r>
              <a:rPr lang="en-US" sz="3200" dirty="0">
                <a:solidFill>
                  <a:schemeClr val="tx2"/>
                </a:solidFill>
              </a:rPr>
              <a:t>Certified to Work Great with Azure IoT</a:t>
            </a:r>
          </a:p>
          <a:p>
            <a:pPr lvl="1" defTabSz="932563">
              <a:defRPr/>
            </a:pPr>
            <a:r>
              <a:rPr lang="en-US" sz="1765" dirty="0">
                <a:solidFill>
                  <a:schemeClr val="tx1"/>
                </a:solidFill>
              </a:rPr>
              <a:t>Heterogeneous operating systems &amp; devices</a:t>
            </a:r>
            <a:endParaRPr lang="en-US" sz="1600" dirty="0">
              <a:solidFill>
                <a:schemeClr val="tx1"/>
              </a:solidFill>
            </a:endParaRPr>
          </a:p>
          <a:p>
            <a:pPr defTabSz="932563">
              <a:defRPr/>
            </a:pPr>
            <a:r>
              <a:rPr lang="en-US" sz="3200" dirty="0">
                <a:solidFill>
                  <a:schemeClr val="tx2"/>
                </a:solidFill>
              </a:rPr>
              <a:t>Over 70 Partners &amp; Growing</a:t>
            </a:r>
            <a:endParaRPr lang="en-US" sz="3200" dirty="0">
              <a:solidFill>
                <a:schemeClr val="tx1"/>
              </a:solidFill>
            </a:endParaRPr>
          </a:p>
          <a:p>
            <a:pPr defTabSz="932563">
              <a:defRPr/>
            </a:pPr>
            <a:r>
              <a:rPr lang="en-US" sz="3200" dirty="0">
                <a:solidFill>
                  <a:schemeClr val="tx2"/>
                </a:solidFill>
              </a:rPr>
              <a:t>Over 110 Devices Certified</a:t>
            </a:r>
            <a:endParaRPr lang="en-US" sz="1600" dirty="0">
              <a:solidFill>
                <a:schemeClr val="tx1"/>
              </a:solidFill>
            </a:endParaRPr>
          </a:p>
          <a:p>
            <a:pPr defTabSz="932563">
              <a:defRPr/>
            </a:pPr>
            <a:r>
              <a:rPr lang="en-US" sz="3200" dirty="0">
                <a:solidFill>
                  <a:schemeClr val="tx2"/>
                </a:solidFill>
              </a:rPr>
              <a:t>Azure IoT Device SDK Supports Even More!</a:t>
            </a:r>
          </a:p>
          <a:p>
            <a:pPr lvl="1" defTabSz="932563">
              <a:defRPr/>
            </a:pPr>
            <a:r>
              <a:rPr lang="en-US" sz="1765" dirty="0">
                <a:solidFill>
                  <a:schemeClr val="tx1"/>
                </a:solidFill>
              </a:rPr>
              <a:t>Azure IoT Device SDK supports more than Azure Certified for IoT and is easy to adapt to new devices and operating systems</a:t>
            </a:r>
          </a:p>
          <a:p>
            <a:endParaRPr lang="en-US" dirty="0"/>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067127" y="963833"/>
            <a:ext cx="4942948" cy="2631014"/>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92568" y="3594847"/>
            <a:ext cx="4884017" cy="3130924"/>
          </a:xfrm>
          <a:prstGeom prst="rect">
            <a:avLst/>
          </a:prstGeom>
        </p:spPr>
      </p:pic>
    </p:spTree>
    <p:extLst>
      <p:ext uri="{BB962C8B-B14F-4D97-AF65-F5344CB8AC3E}">
        <p14:creationId xmlns:p14="http://schemas.microsoft.com/office/powerpoint/2010/main" val="33790457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fade">
                                      <p:cBhvr>
                                        <p:cTn id="18" dur="5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500"/>
                                        <p:tgtEl>
                                          <p:spTgt spid="4">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txEl>
                                              <p:pRg st="5" end="5"/>
                                            </p:txEl>
                                          </p:spTgt>
                                        </p:tgtEl>
                                        <p:attrNameLst>
                                          <p:attrName>style.visibility</p:attrName>
                                        </p:attrNameLst>
                                      </p:cBhvr>
                                      <p:to>
                                        <p:strVal val="visible"/>
                                      </p:to>
                                    </p:set>
                                    <p:animEffect transition="in" filter="fade">
                                      <p:cBhvr>
                                        <p:cTn id="26"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Azure IoT Starter Kits</a:t>
            </a:r>
          </a:p>
        </p:txBody>
      </p:sp>
      <p:pic>
        <p:nvPicPr>
          <p:cNvPr id="5" name="Picture 4"/>
          <p:cNvPicPr>
            <a:picLocks noChangeAspect="1"/>
          </p:cNvPicPr>
          <p:nvPr/>
        </p:nvPicPr>
        <p:blipFill rotWithShape="1">
          <a:blip r:embed="rId2" cstate="email">
            <a:extLst>
              <a:ext uri="{BEBA8EAE-BF5A-486C-A8C5-ECC9F3942E4B}">
                <a14:imgProps xmlns:a14="http://schemas.microsoft.com/office/drawing/2010/main">
                  <a14:imgLayer r:embed="rId3">
                    <a14:imgEffect>
                      <a14:backgroundRemoval t="659" b="99763" l="2452" r="88468">
                        <a14:foregroundMark x1="15849" y1="40211" x2="15849" y2="40211"/>
                        <a14:foregroundMark x1="17572" y1="53597" x2="17572" y2="53597"/>
                        <a14:foregroundMark x1="61694" y1="83294" x2="61694" y2="83294"/>
                        <a14:foregroundMark x1="62383" y1="70777" x2="62383" y2="70777"/>
                        <a14:foregroundMark x1="84353" y1="43768" x2="84353" y2="43768"/>
                        <a14:foregroundMark x1="83158" y1="54704" x2="83158" y2="54704"/>
                        <a14:foregroundMark x1="65626" y1="78814" x2="65626" y2="78814"/>
                        <a14:foregroundMark x1="65626" y1="68986" x2="65626" y2="68986"/>
                        <a14:foregroundMark x1="19274" y1="55599" x2="19274" y2="55599"/>
                        <a14:foregroundMark x1="23571" y1="59183" x2="23571" y2="59183"/>
                        <a14:foregroundMark x1="20653" y1="47115" x2="20653" y2="47115"/>
                        <a14:foregroundMark x1="55513" y1="71462" x2="55513" y2="71462"/>
                        <a14:foregroundMark x1="73531" y1="62740" x2="73531" y2="62740"/>
                        <a14:foregroundMark x1="78516" y1="57154" x2="78516" y2="57154"/>
                        <a14:foregroundMark x1="82631" y1="48696" x2="82631" y2="48696"/>
                        <a14:foregroundMark x1="85043" y1="42661" x2="85043" y2="42661"/>
                      </a14:backgroundRemoval>
                    </a14:imgEffect>
                  </a14:imgLayer>
                </a14:imgProps>
              </a:ext>
              <a:ext uri="{28A0092B-C50C-407E-A947-70E740481C1C}">
                <a14:useLocalDpi xmlns:a14="http://schemas.microsoft.com/office/drawing/2010/main"/>
              </a:ext>
            </a:extLst>
          </a:blip>
          <a:srcRect l="11542" r="11542"/>
          <a:stretch/>
        </p:blipFill>
        <p:spPr>
          <a:xfrm>
            <a:off x="541350" y="3148237"/>
            <a:ext cx="1462832" cy="1462832"/>
          </a:xfrm>
          <a:prstGeom prst="rect">
            <a:avLst/>
          </a:prstGeom>
        </p:spPr>
      </p:pic>
      <p:pic>
        <p:nvPicPr>
          <p:cNvPr id="6" name="Picture 5"/>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9943" b="89773" l="0" r="100000">
                        <a14:foregroundMark x1="94051" y1="42614" x2="94051" y2="42614"/>
                        <a14:foregroundMark x1="93768" y1="45455" x2="93768" y2="45455"/>
                      </a14:backgroundRemoval>
                    </a14:imgEffect>
                  </a14:imgLayer>
                </a14:imgProps>
              </a:ext>
              <a:ext uri="{28A0092B-C50C-407E-A947-70E740481C1C}">
                <a14:useLocalDpi xmlns:a14="http://schemas.microsoft.com/office/drawing/2010/main"/>
              </a:ext>
            </a:extLst>
          </a:blip>
          <a:srcRect/>
          <a:stretch/>
        </p:blipFill>
        <p:spPr>
          <a:xfrm>
            <a:off x="541350" y="4777892"/>
            <a:ext cx="1462832" cy="1462832"/>
          </a:xfrm>
          <a:prstGeom prst="rect">
            <a:avLst/>
          </a:prstGeom>
        </p:spPr>
      </p:pic>
      <p:pic>
        <p:nvPicPr>
          <p:cNvPr id="7" name="Picture 6"/>
          <p:cNvPicPr>
            <a:picLocks noChangeAspect="1"/>
          </p:cNvPicPr>
          <p:nvPr/>
        </p:nvPicPr>
        <p:blipFill rotWithShape="1">
          <a:blip r:embed="rId6" cstate="email">
            <a:extLst>
              <a:ext uri="{BEBA8EAE-BF5A-486C-A8C5-ECC9F3942E4B}">
                <a14:imgProps xmlns:a14="http://schemas.microsoft.com/office/drawing/2010/main">
                  <a14:imgLayer r:embed="rId7">
                    <a14:imgEffect>
                      <a14:backgroundRemoval t="0" b="99148" l="285" r="99715">
                        <a14:foregroundMark x1="94587" y1="43466" x2="94587" y2="43466"/>
                      </a14:backgroundRemoval>
                    </a14:imgEffect>
                  </a14:imgLayer>
                </a14:imgProps>
              </a:ext>
              <a:ext uri="{28A0092B-C50C-407E-A947-70E740481C1C}">
                <a14:useLocalDpi xmlns:a14="http://schemas.microsoft.com/office/drawing/2010/main"/>
              </a:ext>
            </a:extLst>
          </a:blip>
          <a:srcRect/>
          <a:stretch/>
        </p:blipFill>
        <p:spPr>
          <a:xfrm>
            <a:off x="541350" y="1518582"/>
            <a:ext cx="1462832" cy="1462832"/>
          </a:xfrm>
          <a:prstGeom prst="rect">
            <a:avLst/>
          </a:prstGeom>
        </p:spPr>
      </p:pic>
      <p:sp>
        <p:nvSpPr>
          <p:cNvPr id="8" name="TextBox 7"/>
          <p:cNvSpPr txBox="1"/>
          <p:nvPr/>
        </p:nvSpPr>
        <p:spPr>
          <a:xfrm>
            <a:off x="1993071" y="1412045"/>
            <a:ext cx="3542495" cy="1296709"/>
          </a:xfrm>
          <a:prstGeom prst="rect">
            <a:avLst/>
          </a:prstGeom>
          <a:noFill/>
        </p:spPr>
        <p:txBody>
          <a:bodyPr wrap="square" lIns="182854" tIns="146284" rIns="182854" bIns="146284" rtlCol="0">
            <a:spAutoFit/>
          </a:bodyPr>
          <a:lstStyle/>
          <a:p>
            <a:pPr defTabSz="914225">
              <a:lnSpc>
                <a:spcPct val="90000"/>
              </a:lnSpc>
              <a:spcAft>
                <a:spcPts val="600"/>
              </a:spcAft>
              <a:defRPr/>
            </a:pPr>
            <a:r>
              <a:rPr lang="en-US" sz="2400" kern="0" dirty="0">
                <a:solidFill>
                  <a:srgbClr val="0078D7"/>
                </a:solidFill>
              </a:rPr>
              <a:t>Raspberry Pi 2 Kit</a:t>
            </a:r>
          </a:p>
          <a:p>
            <a:pPr defTabSz="914225">
              <a:lnSpc>
                <a:spcPct val="90000"/>
              </a:lnSpc>
              <a:spcAft>
                <a:spcPts val="600"/>
              </a:spcAft>
              <a:defRPr/>
            </a:pPr>
            <a:r>
              <a:rPr lang="en-US" kern="0" dirty="0">
                <a:solidFill>
                  <a:sysClr val="windowText" lastClr="000000"/>
                </a:solidFill>
              </a:rPr>
              <a:t>Windows 10 and Raspbian</a:t>
            </a:r>
          </a:p>
          <a:p>
            <a:pPr defTabSz="914225">
              <a:lnSpc>
                <a:spcPct val="90000"/>
              </a:lnSpc>
              <a:spcAft>
                <a:spcPts val="600"/>
              </a:spcAft>
              <a:defRPr/>
            </a:pPr>
            <a:r>
              <a:rPr lang="en-US" kern="0" dirty="0">
                <a:solidFill>
                  <a:sysClr val="windowText" lastClr="000000"/>
                </a:solidFill>
              </a:rPr>
              <a:t>Samples in C and C#</a:t>
            </a:r>
          </a:p>
        </p:txBody>
      </p:sp>
      <p:sp>
        <p:nvSpPr>
          <p:cNvPr id="9" name="TextBox 8"/>
          <p:cNvSpPr txBox="1"/>
          <p:nvPr/>
        </p:nvSpPr>
        <p:spPr>
          <a:xfrm>
            <a:off x="1964802" y="2996971"/>
            <a:ext cx="3542495" cy="1296709"/>
          </a:xfrm>
          <a:prstGeom prst="rect">
            <a:avLst/>
          </a:prstGeom>
          <a:noFill/>
        </p:spPr>
        <p:txBody>
          <a:bodyPr wrap="square" lIns="182854" tIns="146284" rIns="182854" bIns="146284" rtlCol="0">
            <a:spAutoFit/>
          </a:bodyPr>
          <a:lstStyle/>
          <a:p>
            <a:pPr defTabSz="914225">
              <a:lnSpc>
                <a:spcPct val="90000"/>
              </a:lnSpc>
              <a:spcAft>
                <a:spcPts val="600"/>
              </a:spcAft>
              <a:defRPr/>
            </a:pPr>
            <a:r>
              <a:rPr lang="en-US" sz="2400" kern="0" dirty="0">
                <a:solidFill>
                  <a:srgbClr val="0078D7"/>
                </a:solidFill>
              </a:rPr>
              <a:t>Feather M0 Wi-Fi Kit</a:t>
            </a:r>
          </a:p>
          <a:p>
            <a:pPr defTabSz="914225">
              <a:lnSpc>
                <a:spcPct val="90000"/>
              </a:lnSpc>
              <a:spcAft>
                <a:spcPts val="600"/>
              </a:spcAft>
              <a:defRPr/>
            </a:pPr>
            <a:r>
              <a:rPr lang="en-US" kern="0" dirty="0">
                <a:solidFill>
                  <a:sysClr val="windowText" lastClr="000000"/>
                </a:solidFill>
              </a:rPr>
              <a:t>RTOS</a:t>
            </a:r>
          </a:p>
          <a:p>
            <a:pPr defTabSz="914225">
              <a:lnSpc>
                <a:spcPct val="90000"/>
              </a:lnSpc>
              <a:spcAft>
                <a:spcPts val="600"/>
              </a:spcAft>
              <a:defRPr/>
            </a:pPr>
            <a:r>
              <a:rPr lang="en-US" kern="0" dirty="0">
                <a:solidFill>
                  <a:sysClr val="windowText" lastClr="000000"/>
                </a:solidFill>
              </a:rPr>
              <a:t>Samples in Arduino IDE and C </a:t>
            </a:r>
          </a:p>
        </p:txBody>
      </p:sp>
      <p:sp>
        <p:nvSpPr>
          <p:cNvPr id="10" name="TextBox 9"/>
          <p:cNvSpPr txBox="1"/>
          <p:nvPr/>
        </p:nvSpPr>
        <p:spPr>
          <a:xfrm>
            <a:off x="1963215" y="4673133"/>
            <a:ext cx="4207487" cy="1277166"/>
          </a:xfrm>
          <a:prstGeom prst="rect">
            <a:avLst/>
          </a:prstGeom>
          <a:noFill/>
        </p:spPr>
        <p:txBody>
          <a:bodyPr wrap="square" lIns="182854" tIns="146284" rIns="182854" bIns="146284" rtlCol="0">
            <a:spAutoFit/>
          </a:bodyPr>
          <a:lstStyle/>
          <a:p>
            <a:pPr defTabSz="914225">
              <a:lnSpc>
                <a:spcPct val="90000"/>
              </a:lnSpc>
              <a:spcAft>
                <a:spcPts val="600"/>
              </a:spcAft>
              <a:defRPr/>
            </a:pPr>
            <a:r>
              <a:rPr lang="en-US" sz="2400" kern="0" dirty="0">
                <a:solidFill>
                  <a:srgbClr val="0078D7"/>
                </a:solidFill>
              </a:rPr>
              <a:t>Feather Huzzah ESP8266 Kit</a:t>
            </a:r>
          </a:p>
          <a:p>
            <a:pPr defTabSz="914225">
              <a:lnSpc>
                <a:spcPct val="90000"/>
              </a:lnSpc>
              <a:spcAft>
                <a:spcPts val="600"/>
              </a:spcAft>
              <a:defRPr/>
            </a:pPr>
            <a:r>
              <a:rPr lang="en-US" kern="0" dirty="0">
                <a:solidFill>
                  <a:sysClr val="windowText" lastClr="000000"/>
                </a:solidFill>
              </a:rPr>
              <a:t>RTOS</a:t>
            </a:r>
          </a:p>
          <a:p>
            <a:pPr defTabSz="914225">
              <a:lnSpc>
                <a:spcPct val="90000"/>
              </a:lnSpc>
              <a:spcAft>
                <a:spcPts val="600"/>
              </a:spcAft>
              <a:defRPr/>
            </a:pPr>
            <a:r>
              <a:rPr lang="en-US" kern="0" dirty="0">
                <a:solidFill>
                  <a:sysClr val="windowText" lastClr="000000"/>
                </a:solidFill>
              </a:rPr>
              <a:t>Samples in Arduino IDE and C </a:t>
            </a:r>
          </a:p>
        </p:txBody>
      </p:sp>
      <p:grpSp>
        <p:nvGrpSpPr>
          <p:cNvPr id="11" name="Group 10"/>
          <p:cNvGrpSpPr/>
          <p:nvPr/>
        </p:nvGrpSpPr>
        <p:grpSpPr>
          <a:xfrm>
            <a:off x="6754592" y="3371776"/>
            <a:ext cx="5005327" cy="1534599"/>
            <a:chOff x="6904037" y="2099287"/>
            <a:chExt cx="5006037" cy="1534817"/>
          </a:xfrm>
        </p:grpSpPr>
        <p:pic>
          <p:nvPicPr>
            <p:cNvPr id="12" name="Picture 11"/>
            <p:cNvPicPr>
              <a:picLocks noChangeAspect="1"/>
            </p:cNvPicPr>
            <p:nvPr/>
          </p:nvPicPr>
          <p:blipFill>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904037" y="2171064"/>
              <a:ext cx="1463040" cy="1463040"/>
            </a:xfrm>
            <a:prstGeom prst="rect">
              <a:avLst/>
            </a:prstGeom>
          </p:spPr>
        </p:pic>
        <p:sp>
          <p:nvSpPr>
            <p:cNvPr id="13" name="TextBox 12"/>
            <p:cNvSpPr txBox="1"/>
            <p:nvPr/>
          </p:nvSpPr>
          <p:spPr>
            <a:xfrm>
              <a:off x="8367077" y="2099287"/>
              <a:ext cx="3542997" cy="1296893"/>
            </a:xfrm>
            <a:prstGeom prst="rect">
              <a:avLst/>
            </a:prstGeom>
            <a:noFill/>
          </p:spPr>
          <p:txBody>
            <a:bodyPr wrap="square" lIns="182854" tIns="146284" rIns="182854" bIns="146284" rtlCol="0">
              <a:spAutoFit/>
            </a:bodyPr>
            <a:lstStyle/>
            <a:p>
              <a:pPr defTabSz="914225">
                <a:lnSpc>
                  <a:spcPct val="90000"/>
                </a:lnSpc>
                <a:spcAft>
                  <a:spcPts val="600"/>
                </a:spcAft>
                <a:defRPr/>
              </a:pPr>
              <a:r>
                <a:rPr lang="en-US" sz="2400" kern="0" dirty="0">
                  <a:solidFill>
                    <a:srgbClr val="0078D7"/>
                  </a:solidFill>
                </a:rPr>
                <a:t>ThingDev Kit</a:t>
              </a:r>
            </a:p>
            <a:p>
              <a:pPr defTabSz="914225">
                <a:lnSpc>
                  <a:spcPct val="90000"/>
                </a:lnSpc>
                <a:spcAft>
                  <a:spcPts val="600"/>
                </a:spcAft>
                <a:defRPr/>
              </a:pPr>
              <a:r>
                <a:rPr lang="en-US" kern="0" dirty="0">
                  <a:solidFill>
                    <a:sysClr val="windowText" lastClr="000000"/>
                  </a:solidFill>
                </a:rPr>
                <a:t>RTOS</a:t>
              </a:r>
            </a:p>
            <a:p>
              <a:pPr defTabSz="914225">
                <a:lnSpc>
                  <a:spcPct val="90000"/>
                </a:lnSpc>
                <a:spcAft>
                  <a:spcPts val="600"/>
                </a:spcAft>
                <a:defRPr/>
              </a:pPr>
              <a:r>
                <a:rPr lang="en-US" kern="0" dirty="0">
                  <a:solidFill>
                    <a:sysClr val="windowText" lastClr="000000"/>
                  </a:solidFill>
                </a:rPr>
                <a:t>Samples in Arduino and C</a:t>
              </a:r>
            </a:p>
          </p:txBody>
        </p:sp>
      </p:grpSp>
      <p:grpSp>
        <p:nvGrpSpPr>
          <p:cNvPr id="14" name="Group 13"/>
          <p:cNvGrpSpPr/>
          <p:nvPr/>
        </p:nvGrpSpPr>
        <p:grpSpPr>
          <a:xfrm>
            <a:off x="6754592" y="1506466"/>
            <a:ext cx="5074531" cy="1422198"/>
            <a:chOff x="6858000" y="4206240"/>
            <a:chExt cx="5075251" cy="1422400"/>
          </a:xfrm>
        </p:grpSpPr>
        <p:sp>
          <p:nvSpPr>
            <p:cNvPr id="15" name="TextBox 14"/>
            <p:cNvSpPr txBox="1"/>
            <p:nvPr/>
          </p:nvSpPr>
          <p:spPr>
            <a:xfrm>
              <a:off x="8390254" y="4259262"/>
              <a:ext cx="3542997" cy="1296893"/>
            </a:xfrm>
            <a:prstGeom prst="rect">
              <a:avLst/>
            </a:prstGeom>
            <a:noFill/>
          </p:spPr>
          <p:txBody>
            <a:bodyPr wrap="square" lIns="182854" tIns="146284" rIns="182854" bIns="146284" rtlCol="0">
              <a:spAutoFit/>
            </a:bodyPr>
            <a:lstStyle/>
            <a:p>
              <a:pPr defTabSz="914225">
                <a:lnSpc>
                  <a:spcPct val="90000"/>
                </a:lnSpc>
                <a:spcAft>
                  <a:spcPts val="600"/>
                </a:spcAft>
                <a:defRPr/>
              </a:pPr>
              <a:r>
                <a:rPr lang="en-US" sz="2400" kern="0" dirty="0">
                  <a:solidFill>
                    <a:srgbClr val="0078D7"/>
                  </a:solidFill>
                </a:rPr>
                <a:t>Intel Edison Kit</a:t>
              </a:r>
            </a:p>
            <a:p>
              <a:pPr defTabSz="914225">
                <a:lnSpc>
                  <a:spcPct val="90000"/>
                </a:lnSpc>
                <a:spcAft>
                  <a:spcPts val="600"/>
                </a:spcAft>
                <a:defRPr/>
              </a:pPr>
              <a:r>
                <a:rPr lang="en-US" kern="0" dirty="0">
                  <a:solidFill>
                    <a:sysClr val="windowText" lastClr="000000"/>
                  </a:solidFill>
                </a:rPr>
                <a:t>Linux Yocto</a:t>
              </a:r>
            </a:p>
            <a:p>
              <a:pPr defTabSz="914225">
                <a:lnSpc>
                  <a:spcPct val="90000"/>
                </a:lnSpc>
                <a:spcAft>
                  <a:spcPts val="600"/>
                </a:spcAft>
                <a:defRPr/>
              </a:pPr>
              <a:r>
                <a:rPr lang="en-US" kern="0" dirty="0">
                  <a:solidFill>
                    <a:sysClr val="windowText" lastClr="000000"/>
                  </a:solidFill>
                </a:rPr>
                <a:t>Samples in JavaScript (Node.js)</a:t>
              </a:r>
            </a:p>
          </p:txBody>
        </p:sp>
        <p:pic>
          <p:nvPicPr>
            <p:cNvPr id="16" name="Picture 15"/>
            <p:cNvPicPr>
              <a:picLocks noChangeAspect="1"/>
            </p:cNvPicPr>
            <p:nvPr/>
          </p:nvPicPr>
          <p:blipFill rotWithShape="1">
            <a:blip r:embed="rId9" cstate="email">
              <a:clrChange>
                <a:clrFrom>
                  <a:srgbClr val="E4E4E4"/>
                </a:clrFrom>
                <a:clrTo>
                  <a:srgbClr val="E4E4E4">
                    <a:alpha val="0"/>
                  </a:srgbClr>
                </a:clrTo>
              </a:clrChange>
              <a:extLst>
                <a:ext uri="{BEBA8EAE-BF5A-486C-A8C5-ECC9F3942E4B}">
                  <a14:imgProps xmlns:a14="http://schemas.microsoft.com/office/drawing/2010/main">
                    <a14:imgLayer r:embed="rId10">
                      <a14:imgEffect>
                        <a14:backgroundRemoval t="9763" b="93787" l="2681" r="94102">
                          <a14:foregroundMark x1="71582" y1="29586" x2="71582" y2="29586"/>
                        </a14:backgroundRemoval>
                      </a14:imgEffect>
                    </a14:imgLayer>
                  </a14:imgProps>
                </a:ext>
                <a:ext uri="{28A0092B-C50C-407E-A947-70E740481C1C}">
                  <a14:useLocalDpi xmlns:a14="http://schemas.microsoft.com/office/drawing/2010/main"/>
                </a:ext>
              </a:extLst>
            </a:blip>
            <a:srcRect b="-1282"/>
            <a:stretch/>
          </p:blipFill>
          <p:spPr>
            <a:xfrm>
              <a:off x="6858000" y="4206240"/>
              <a:ext cx="1554480" cy="1422400"/>
            </a:xfrm>
            <a:prstGeom prst="rect">
              <a:avLst/>
            </a:prstGeom>
          </p:spPr>
        </p:pic>
      </p:grpSp>
      <p:sp>
        <p:nvSpPr>
          <p:cNvPr id="17" name="TextBox 16"/>
          <p:cNvSpPr txBox="1"/>
          <p:nvPr/>
        </p:nvSpPr>
        <p:spPr>
          <a:xfrm>
            <a:off x="8112956" y="5595360"/>
            <a:ext cx="3946600" cy="869397"/>
          </a:xfrm>
          <a:prstGeom prst="rect">
            <a:avLst/>
          </a:prstGeom>
          <a:noFill/>
        </p:spPr>
        <p:txBody>
          <a:bodyPr wrap="square" lIns="182854" tIns="146284" rIns="182854" bIns="146284" rtlCol="0">
            <a:spAutoFit/>
          </a:bodyPr>
          <a:lstStyle/>
          <a:p>
            <a:pPr defTabSz="914225">
              <a:lnSpc>
                <a:spcPct val="90000"/>
              </a:lnSpc>
              <a:spcAft>
                <a:spcPts val="600"/>
              </a:spcAft>
              <a:defRPr/>
            </a:pPr>
            <a:r>
              <a:rPr lang="en-US" sz="2000" kern="0" dirty="0">
                <a:solidFill>
                  <a:schemeClr val="bg1"/>
                </a:solidFill>
                <a:hlinkClick r:id="rId11"/>
              </a:rPr>
              <a:t>http://azure.com/iotstarterkits</a:t>
            </a:r>
            <a:endParaRPr lang="en-US" sz="2000" kern="0" dirty="0">
              <a:solidFill>
                <a:schemeClr val="bg1"/>
              </a:solidFill>
            </a:endParaRPr>
          </a:p>
          <a:p>
            <a:pPr defTabSz="914225">
              <a:lnSpc>
                <a:spcPct val="90000"/>
              </a:lnSpc>
              <a:spcAft>
                <a:spcPts val="600"/>
              </a:spcAft>
              <a:defRPr/>
            </a:pPr>
            <a:endParaRPr lang="en-US" sz="1600" kern="0" dirty="0">
              <a:solidFill>
                <a:schemeClr val="bg1"/>
              </a:solidFill>
            </a:endParaRPr>
          </a:p>
        </p:txBody>
      </p:sp>
    </p:spTree>
    <p:extLst>
      <p:ext uri="{BB962C8B-B14F-4D97-AF65-F5344CB8AC3E}">
        <p14:creationId xmlns:p14="http://schemas.microsoft.com/office/powerpoint/2010/main" val="292146143"/>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Resources</a:t>
            </a:r>
          </a:p>
        </p:txBody>
      </p:sp>
      <p:sp>
        <p:nvSpPr>
          <p:cNvPr id="3" name="Content Placeholder 2"/>
          <p:cNvSpPr>
            <a:spLocks noGrp="1"/>
          </p:cNvSpPr>
          <p:nvPr>
            <p:ph idx="4294967295"/>
          </p:nvPr>
        </p:nvSpPr>
        <p:spPr>
          <a:xfrm>
            <a:off x="463776" y="1412045"/>
            <a:ext cx="11728225" cy="2326658"/>
          </a:xfrm>
        </p:spPr>
        <p:txBody>
          <a:bodyPr>
            <a:noAutofit/>
          </a:bodyPr>
          <a:lstStyle/>
          <a:p>
            <a:pPr marL="0" indent="0">
              <a:buNone/>
            </a:pPr>
            <a:r>
              <a:rPr lang="en-US" sz="1568" dirty="0">
                <a:latin typeface="+mn-lt"/>
              </a:rPr>
              <a:t>Azure IoT Client SDKs:</a:t>
            </a:r>
            <a:br>
              <a:rPr lang="en-US" sz="1568" dirty="0">
                <a:latin typeface="+mn-lt"/>
              </a:rPr>
            </a:br>
            <a:r>
              <a:rPr lang="en-US" sz="1568" dirty="0">
                <a:latin typeface="+mn-lt"/>
              </a:rPr>
              <a:t>	</a:t>
            </a:r>
            <a:r>
              <a:rPr lang="en-US" sz="1568" dirty="0">
                <a:latin typeface="+mn-lt"/>
                <a:hlinkClick r:id="rId3"/>
              </a:rPr>
              <a:t>github.com/azure/azure-</a:t>
            </a:r>
            <a:r>
              <a:rPr lang="en-US" sz="1568" dirty="0" err="1">
                <a:latin typeface="+mn-lt"/>
                <a:hlinkClick r:id="rId3"/>
              </a:rPr>
              <a:t>iot</a:t>
            </a:r>
            <a:r>
              <a:rPr lang="en-US" sz="1568" dirty="0">
                <a:latin typeface="+mn-lt"/>
                <a:hlinkClick r:id="rId3"/>
              </a:rPr>
              <a:t>-</a:t>
            </a:r>
            <a:r>
              <a:rPr lang="en-US" sz="1568" dirty="0" err="1">
                <a:latin typeface="+mn-lt"/>
                <a:hlinkClick r:id="rId3"/>
              </a:rPr>
              <a:t>sdks</a:t>
            </a:r>
            <a:endParaRPr lang="en-US" sz="1568" dirty="0">
              <a:latin typeface="+mn-lt"/>
            </a:endParaRPr>
          </a:p>
          <a:p>
            <a:pPr marL="0" indent="0">
              <a:buNone/>
            </a:pPr>
            <a:r>
              <a:rPr lang="en-US" sz="1568" dirty="0">
                <a:latin typeface="+mn-lt"/>
              </a:rPr>
              <a:t>Get started with Azure IoT Hub device management: </a:t>
            </a:r>
            <a:br>
              <a:rPr lang="en-US" sz="1568" dirty="0">
                <a:latin typeface="+mn-lt"/>
              </a:rPr>
            </a:br>
            <a:r>
              <a:rPr lang="en-US" sz="1568" dirty="0">
                <a:latin typeface="+mn-lt"/>
              </a:rPr>
              <a:t>	</a:t>
            </a:r>
            <a:r>
              <a:rPr lang="en-US" sz="1568" dirty="0">
                <a:latin typeface="+mn-lt"/>
                <a:hlinkClick r:id="rId4"/>
              </a:rPr>
              <a:t>azure.microsoft.com/</a:t>
            </a:r>
            <a:r>
              <a:rPr lang="en-US" sz="1568" dirty="0" err="1">
                <a:latin typeface="+mn-lt"/>
                <a:hlinkClick r:id="rId4"/>
              </a:rPr>
              <a:t>en</a:t>
            </a:r>
            <a:r>
              <a:rPr lang="en-US" sz="1568" dirty="0">
                <a:latin typeface="+mn-lt"/>
                <a:hlinkClick r:id="rId4"/>
              </a:rPr>
              <a:t>-us/documentation/articles/</a:t>
            </a:r>
            <a:r>
              <a:rPr lang="en-US" sz="1568" dirty="0" err="1">
                <a:latin typeface="+mn-lt"/>
                <a:hlinkClick r:id="rId4"/>
              </a:rPr>
              <a:t>iot</a:t>
            </a:r>
            <a:r>
              <a:rPr lang="en-US" sz="1568" dirty="0">
                <a:latin typeface="+mn-lt"/>
                <a:hlinkClick r:id="rId4"/>
              </a:rPr>
              <a:t>-hub-device-management-get-started/</a:t>
            </a:r>
            <a:endParaRPr lang="en-US" sz="1568" dirty="0">
              <a:latin typeface="+mn-lt"/>
            </a:endParaRPr>
          </a:p>
          <a:p>
            <a:pPr marL="0" indent="0">
              <a:buNone/>
            </a:pPr>
            <a:r>
              <a:rPr lang="en-US" sz="1568" dirty="0">
                <a:latin typeface="+mn-lt"/>
              </a:rPr>
              <a:t>Azure IoT Gateway SDK repo: </a:t>
            </a:r>
            <a:br>
              <a:rPr lang="en-US" sz="1568" dirty="0">
                <a:latin typeface="+mn-lt"/>
              </a:rPr>
            </a:br>
            <a:r>
              <a:rPr lang="en-US" sz="1568" dirty="0">
                <a:latin typeface="+mn-lt"/>
              </a:rPr>
              <a:t>	</a:t>
            </a:r>
            <a:r>
              <a:rPr lang="en-US" sz="1568" dirty="0">
                <a:latin typeface="+mn-lt"/>
                <a:hlinkClick r:id="rId5" action="ppaction://hlinkfile"/>
              </a:rPr>
              <a:t>github.com/Azure/azure-</a:t>
            </a:r>
            <a:r>
              <a:rPr lang="en-US" sz="1568" dirty="0" err="1">
                <a:latin typeface="+mn-lt"/>
                <a:hlinkClick r:id="rId5" action="ppaction://hlinkfile"/>
              </a:rPr>
              <a:t>iot</a:t>
            </a:r>
            <a:r>
              <a:rPr lang="en-US" sz="1568" dirty="0">
                <a:latin typeface="+mn-lt"/>
                <a:hlinkClick r:id="rId5" action="ppaction://hlinkfile"/>
              </a:rPr>
              <a:t>-gateway-</a:t>
            </a:r>
            <a:r>
              <a:rPr lang="en-US" sz="1568" dirty="0" err="1">
                <a:latin typeface="+mn-lt"/>
                <a:hlinkClick r:id="rId5" action="ppaction://hlinkfile"/>
              </a:rPr>
              <a:t>sdk</a:t>
            </a:r>
            <a:endParaRPr lang="en-US" sz="1568" dirty="0">
              <a:latin typeface="+mn-lt"/>
            </a:endParaRPr>
          </a:p>
          <a:p>
            <a:pPr marL="0" indent="0">
              <a:buNone/>
            </a:pPr>
            <a:r>
              <a:rPr lang="en-US" sz="1568" dirty="0">
                <a:solidFill>
                  <a:schemeClr val="tx1"/>
                </a:solidFill>
                <a:latin typeface="Segoe UI"/>
              </a:rPr>
              <a:t>Microsoft Azure IoT reference architecture: </a:t>
            </a:r>
            <a:br>
              <a:rPr lang="en-US" sz="1568" dirty="0">
                <a:gradFill>
                  <a:gsLst>
                    <a:gs pos="1250">
                      <a:prstClr val="white"/>
                    </a:gs>
                    <a:gs pos="100000">
                      <a:prstClr val="white"/>
                    </a:gs>
                  </a:gsLst>
                  <a:lin ang="5400000" scaled="0"/>
                </a:gradFill>
                <a:latin typeface="Segoe UI"/>
              </a:rPr>
            </a:br>
            <a:r>
              <a:rPr lang="en-US" sz="1568" dirty="0">
                <a:gradFill>
                  <a:gsLst>
                    <a:gs pos="1250">
                      <a:prstClr val="white"/>
                    </a:gs>
                    <a:gs pos="100000">
                      <a:prstClr val="white"/>
                    </a:gs>
                  </a:gsLst>
                  <a:lin ang="5400000" scaled="0"/>
                </a:gradFill>
                <a:latin typeface="Segoe UI"/>
              </a:rPr>
              <a:t>	</a:t>
            </a:r>
            <a:r>
              <a:rPr lang="en-US" sz="1568" dirty="0">
                <a:gradFill>
                  <a:gsLst>
                    <a:gs pos="1250">
                      <a:prstClr val="white"/>
                    </a:gs>
                    <a:gs pos="100000">
                      <a:prstClr val="white"/>
                    </a:gs>
                  </a:gsLst>
                  <a:lin ang="5400000" scaled="0"/>
                </a:gradFill>
                <a:latin typeface="Segoe UI"/>
                <a:hlinkClick r:id="rId6"/>
              </a:rPr>
              <a:t>azure.microsoft.com/</a:t>
            </a:r>
            <a:r>
              <a:rPr lang="en-US" sz="1568" dirty="0" err="1">
                <a:gradFill>
                  <a:gsLst>
                    <a:gs pos="1250">
                      <a:prstClr val="white"/>
                    </a:gs>
                    <a:gs pos="100000">
                      <a:prstClr val="white"/>
                    </a:gs>
                  </a:gsLst>
                  <a:lin ang="5400000" scaled="0"/>
                </a:gradFill>
                <a:latin typeface="Segoe UI"/>
                <a:hlinkClick r:id="rId6"/>
              </a:rPr>
              <a:t>en</a:t>
            </a:r>
            <a:r>
              <a:rPr lang="en-US" sz="1568" dirty="0">
                <a:gradFill>
                  <a:gsLst>
                    <a:gs pos="1250">
                      <a:prstClr val="white"/>
                    </a:gs>
                    <a:gs pos="100000">
                      <a:prstClr val="white"/>
                    </a:gs>
                  </a:gsLst>
                  <a:lin ang="5400000" scaled="0"/>
                </a:gradFill>
                <a:latin typeface="Segoe UI"/>
                <a:hlinkClick r:id="rId6"/>
              </a:rPr>
              <a:t>-us/updates/</a:t>
            </a:r>
            <a:r>
              <a:rPr lang="en-US" sz="1568" dirty="0" err="1">
                <a:gradFill>
                  <a:gsLst>
                    <a:gs pos="1250">
                      <a:prstClr val="white"/>
                    </a:gs>
                    <a:gs pos="100000">
                      <a:prstClr val="white"/>
                    </a:gs>
                  </a:gsLst>
                  <a:lin ang="5400000" scaled="0"/>
                </a:gradFill>
                <a:latin typeface="Segoe UI"/>
                <a:hlinkClick r:id="rId6"/>
              </a:rPr>
              <a:t>microsoft</a:t>
            </a:r>
            <a:r>
              <a:rPr lang="en-US" sz="1568" dirty="0">
                <a:gradFill>
                  <a:gsLst>
                    <a:gs pos="1250">
                      <a:prstClr val="white"/>
                    </a:gs>
                    <a:gs pos="100000">
                      <a:prstClr val="white"/>
                    </a:gs>
                  </a:gsLst>
                  <a:lin ang="5400000" scaled="0"/>
                </a:gradFill>
                <a:latin typeface="Segoe UI"/>
                <a:hlinkClick r:id="rId6"/>
              </a:rPr>
              <a:t>-azure-</a:t>
            </a:r>
            <a:r>
              <a:rPr lang="en-US" sz="1568" dirty="0" err="1">
                <a:gradFill>
                  <a:gsLst>
                    <a:gs pos="1250">
                      <a:prstClr val="white"/>
                    </a:gs>
                    <a:gs pos="100000">
                      <a:prstClr val="white"/>
                    </a:gs>
                  </a:gsLst>
                  <a:lin ang="5400000" scaled="0"/>
                </a:gradFill>
                <a:latin typeface="Segoe UI"/>
                <a:hlinkClick r:id="rId6"/>
              </a:rPr>
              <a:t>iot</a:t>
            </a:r>
            <a:r>
              <a:rPr lang="en-US" sz="1568" dirty="0">
                <a:gradFill>
                  <a:gsLst>
                    <a:gs pos="1250">
                      <a:prstClr val="white"/>
                    </a:gs>
                    <a:gs pos="100000">
                      <a:prstClr val="white"/>
                    </a:gs>
                  </a:gsLst>
                  <a:lin ang="5400000" scaled="0"/>
                </a:gradFill>
                <a:latin typeface="Segoe UI"/>
                <a:hlinkClick r:id="rId6"/>
              </a:rPr>
              <a:t>-reference-architecture-available/</a:t>
            </a:r>
            <a:endParaRPr lang="en-US" sz="1568" dirty="0">
              <a:gradFill>
                <a:gsLst>
                  <a:gs pos="1250">
                    <a:prstClr val="white"/>
                  </a:gs>
                  <a:gs pos="100000">
                    <a:prstClr val="white"/>
                  </a:gs>
                </a:gsLst>
                <a:lin ang="5400000" scaled="0"/>
              </a:gradFill>
              <a:latin typeface="Segoe UI"/>
            </a:endParaRPr>
          </a:p>
          <a:p>
            <a:pPr marL="0" indent="0">
              <a:buNone/>
            </a:pPr>
            <a:r>
              <a:rPr lang="en-US" sz="1568" dirty="0">
                <a:latin typeface="+mn-lt"/>
              </a:rPr>
              <a:t>Azure IoT Partner Portal: </a:t>
            </a:r>
            <a:br>
              <a:rPr lang="en-US" sz="1568" dirty="0">
                <a:latin typeface="+mn-lt"/>
              </a:rPr>
            </a:br>
            <a:r>
              <a:rPr lang="en-US" sz="1568" dirty="0">
                <a:latin typeface="+mn-lt"/>
              </a:rPr>
              <a:t>	</a:t>
            </a:r>
            <a:r>
              <a:rPr lang="en-US" sz="1568" dirty="0">
                <a:latin typeface="+mn-lt"/>
                <a:hlinkClick r:id="rId7" action="ppaction://hlinkfile"/>
              </a:rPr>
              <a:t>aka.ms/</a:t>
            </a:r>
            <a:r>
              <a:rPr lang="en-US" sz="1568" dirty="0" err="1">
                <a:latin typeface="+mn-lt"/>
                <a:hlinkClick r:id="rId7" action="ppaction://hlinkfile"/>
              </a:rPr>
              <a:t>AzureIoTPartner</a:t>
            </a:r>
            <a:endParaRPr lang="en-US" sz="1568" dirty="0">
              <a:latin typeface="+mn-lt"/>
            </a:endParaRPr>
          </a:p>
          <a:p>
            <a:pPr marL="0" indent="0">
              <a:buNone/>
            </a:pPr>
            <a:r>
              <a:rPr lang="en-US" sz="1568" dirty="0">
                <a:latin typeface="+mn-lt"/>
              </a:rPr>
              <a:t>Certified for Azure IoT: </a:t>
            </a:r>
            <a:br>
              <a:rPr lang="en-US" sz="1568" dirty="0">
                <a:latin typeface="+mn-lt"/>
              </a:rPr>
            </a:br>
            <a:r>
              <a:rPr lang="en-US" sz="1568" dirty="0">
                <a:latin typeface="+mn-lt"/>
              </a:rPr>
              <a:t>	</a:t>
            </a:r>
            <a:r>
              <a:rPr lang="en-US" sz="1568" dirty="0">
                <a:latin typeface="+mn-lt"/>
                <a:hlinkClick r:id="rId8"/>
              </a:rPr>
              <a:t>www.azure.com/certifiedforiot</a:t>
            </a:r>
            <a:r>
              <a:rPr lang="en-US" sz="1568" dirty="0">
                <a:latin typeface="+mn-lt"/>
              </a:rPr>
              <a:t> </a:t>
            </a:r>
          </a:p>
          <a:p>
            <a:pPr marL="0" indent="0">
              <a:buNone/>
            </a:pPr>
            <a:r>
              <a:rPr lang="en-US" sz="1568" dirty="0">
                <a:latin typeface="+mn-lt"/>
              </a:rPr>
              <a:t>Azure IoT User Voice forum:</a:t>
            </a:r>
            <a:br>
              <a:rPr lang="en-US" sz="1568" dirty="0">
                <a:latin typeface="+mn-lt"/>
              </a:rPr>
            </a:br>
            <a:r>
              <a:rPr lang="en-US" sz="1568" dirty="0">
                <a:latin typeface="+mn-lt"/>
              </a:rPr>
              <a:t>	</a:t>
            </a:r>
            <a:r>
              <a:rPr lang="en-US" sz="1568" dirty="0">
                <a:latin typeface="+mn-lt"/>
                <a:hlinkClick r:id="rId9" action="ppaction://hlinkfile"/>
              </a:rPr>
              <a:t>feedback.azure.com/forums/321918-azure-iot</a:t>
            </a:r>
            <a:endParaRPr lang="en-US" sz="1568" dirty="0">
              <a:latin typeface="+mn-lt"/>
            </a:endParaRPr>
          </a:p>
        </p:txBody>
      </p:sp>
    </p:spTree>
    <p:extLst>
      <p:ext uri="{BB962C8B-B14F-4D97-AF65-F5344CB8AC3E}">
        <p14:creationId xmlns:p14="http://schemas.microsoft.com/office/powerpoint/2010/main" val="1681245153"/>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do I Start?</a:t>
            </a:r>
          </a:p>
        </p:txBody>
      </p:sp>
      <p:sp>
        <p:nvSpPr>
          <p:cNvPr id="3" name="Text Placeholder 2"/>
          <p:cNvSpPr>
            <a:spLocks noGrp="1"/>
          </p:cNvSpPr>
          <p:nvPr>
            <p:ph type="body" sz="quarter" idx="10"/>
          </p:nvPr>
        </p:nvSpPr>
        <p:spPr>
          <a:xfrm>
            <a:off x="269239" y="1189177"/>
            <a:ext cx="11653523" cy="5671296"/>
          </a:xfrm>
        </p:spPr>
        <p:txBody>
          <a:bodyPr/>
          <a:lstStyle/>
          <a:p>
            <a:r>
              <a:rPr lang="en-US" dirty="0"/>
              <a:t>http://windowsondevices.com</a:t>
            </a:r>
          </a:p>
          <a:p>
            <a:r>
              <a:rPr lang="ca-ES" dirty="0"/>
              <a:t>http://connectthedots.io</a:t>
            </a:r>
            <a:endParaRPr lang="en-US" dirty="0"/>
          </a:p>
          <a:p>
            <a:r>
              <a:rPr lang="en-US" dirty="0"/>
              <a:t>http://microsoft.hackster.io</a:t>
            </a:r>
          </a:p>
          <a:p>
            <a:endParaRPr lang="en-US" dirty="0"/>
          </a:p>
          <a:p>
            <a:pPr algn="ctr"/>
            <a:r>
              <a:rPr lang="en-US" sz="9600" dirty="0"/>
              <a:t>http://thinglabs.io</a:t>
            </a:r>
          </a:p>
          <a:p>
            <a:endParaRPr lang="en-US" dirty="0"/>
          </a:p>
          <a:p>
            <a:endParaRPr lang="en-US" dirty="0"/>
          </a:p>
        </p:txBody>
      </p:sp>
    </p:spTree>
    <p:extLst>
      <p:ext uri="{BB962C8B-B14F-4D97-AF65-F5344CB8AC3E}">
        <p14:creationId xmlns:p14="http://schemas.microsoft.com/office/powerpoint/2010/main" val="428798076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51"/>
        <p:cNvGrpSpPr/>
        <p:nvPr/>
      </p:nvGrpSpPr>
      <p:grpSpPr>
        <a:xfrm>
          <a:off x="0" y="0"/>
          <a:ext cx="0" cy="0"/>
          <a:chOff x="0" y="0"/>
          <a:chExt cx="0" cy="0"/>
        </a:xfrm>
      </p:grpSpPr>
      <p:sp>
        <p:nvSpPr>
          <p:cNvPr id="1552" name="Shape 1552"/>
          <p:cNvSpPr txBox="1">
            <a:spLocks noGrp="1"/>
          </p:cNvSpPr>
          <p:nvPr>
            <p:ph type="title"/>
          </p:nvPr>
        </p:nvSpPr>
        <p:spPr>
          <a:xfrm>
            <a:off x="609600" y="274639"/>
            <a:ext cx="10972800" cy="1143000"/>
          </a:xfrm>
          <a:prstGeom prst="rect">
            <a:avLst/>
          </a:prstGeom>
          <a:noFill/>
          <a:ln>
            <a:noFill/>
          </a:ln>
        </p:spPr>
        <p:txBody>
          <a:bodyPr lIns="121900" tIns="121900" rIns="121900" bIns="121900" anchor="ctr" anchorCtr="0">
            <a:noAutofit/>
          </a:bodyPr>
          <a:lstStyle/>
          <a:p>
            <a:pPr algn="l">
              <a:buSzPct val="25000"/>
            </a:pPr>
            <a:r>
              <a:rPr lang="en-US" sz="3733">
                <a:solidFill>
                  <a:schemeClr val="lt1"/>
                </a:solidFill>
              </a:rPr>
              <a:t>Intel® Edison Module</a:t>
            </a:r>
          </a:p>
        </p:txBody>
      </p:sp>
      <p:sp>
        <p:nvSpPr>
          <p:cNvPr id="1553" name="Shape 1553"/>
          <p:cNvSpPr txBox="1">
            <a:spLocks noGrp="1"/>
          </p:cNvSpPr>
          <p:nvPr>
            <p:ph type="body" idx="1"/>
          </p:nvPr>
        </p:nvSpPr>
        <p:spPr>
          <a:xfrm>
            <a:off x="258945" y="1137289"/>
            <a:ext cx="5934159" cy="4945720"/>
          </a:xfrm>
          <a:prstGeom prst="rect">
            <a:avLst/>
          </a:prstGeom>
          <a:noFill/>
          <a:ln>
            <a:noFill/>
          </a:ln>
        </p:spPr>
        <p:txBody>
          <a:bodyPr lIns="121900" tIns="121900" rIns="121900" bIns="121900" anchor="t" anchorCtr="0">
            <a:noAutofit/>
          </a:bodyPr>
          <a:lstStyle/>
          <a:p>
            <a:pPr marL="0" indent="0">
              <a:spcBef>
                <a:spcPts val="0"/>
              </a:spcBef>
              <a:buSzPct val="25000"/>
              <a:buNone/>
            </a:pPr>
            <a:r>
              <a:rPr lang="en-US" sz="2400" b="1">
                <a:solidFill>
                  <a:schemeClr val="lt1"/>
                </a:solidFill>
              </a:rPr>
              <a:t>Small, Powerful &amp; Adaptable Hardware</a:t>
            </a:r>
          </a:p>
          <a:p>
            <a:pPr indent="-186262"/>
            <a:r>
              <a:rPr lang="en-US" sz="2400">
                <a:solidFill>
                  <a:schemeClr val="lt1"/>
                </a:solidFill>
              </a:rPr>
              <a:t>Dual-core Intel® Atom™ processor 500MHz</a:t>
            </a:r>
          </a:p>
          <a:p>
            <a:pPr indent="-186262"/>
            <a:r>
              <a:rPr lang="en-US" sz="2400">
                <a:solidFill>
                  <a:schemeClr val="lt1"/>
                </a:solidFill>
              </a:rPr>
              <a:t>Integrated Wi-Fi</a:t>
            </a:r>
            <a:r>
              <a:rPr lang="en-US" sz="2400" baseline="30000">
                <a:solidFill>
                  <a:schemeClr val="lt1"/>
                </a:solidFill>
              </a:rPr>
              <a:t>*</a:t>
            </a:r>
            <a:r>
              <a:rPr lang="en-US" sz="2400">
                <a:solidFill>
                  <a:schemeClr val="lt1"/>
                </a:solidFill>
              </a:rPr>
              <a:t>, Bluetooth® Low-Energy (LE) </a:t>
            </a:r>
          </a:p>
          <a:p>
            <a:pPr marL="302676" lvl="1" indent="-302676">
              <a:buFont typeface="Arial"/>
              <a:buChar char="•"/>
            </a:pPr>
            <a:r>
              <a:rPr lang="en-US">
                <a:solidFill>
                  <a:schemeClr val="lt1"/>
                </a:solidFill>
              </a:rPr>
              <a:t>32-bit Intel® Quark™ microcontroller at 100 MHz</a:t>
            </a:r>
          </a:p>
          <a:p>
            <a:pPr marL="302676" lvl="1" indent="-302676">
              <a:buFont typeface="Arial"/>
              <a:buChar char="•"/>
            </a:pPr>
            <a:r>
              <a:rPr lang="en-US">
                <a:solidFill>
                  <a:schemeClr val="lt1"/>
                </a:solidFill>
              </a:rPr>
              <a:t>1 GB of RAM, 4 GB of Storage</a:t>
            </a:r>
          </a:p>
          <a:p>
            <a:pPr marL="302676" lvl="1" indent="-302676">
              <a:buFont typeface="Arial"/>
              <a:buChar char="•"/>
            </a:pPr>
            <a:r>
              <a:rPr lang="en-US">
                <a:solidFill>
                  <a:schemeClr val="lt1"/>
                </a:solidFill>
              </a:rPr>
              <a:t>40 multiplexed GPIO interfaces with expansion board options for total project design and flexibility</a:t>
            </a:r>
          </a:p>
          <a:p>
            <a:pPr marL="302676" lvl="1" indent="-302676">
              <a:buFont typeface="Arial"/>
              <a:buChar char="•"/>
            </a:pPr>
            <a:r>
              <a:rPr lang="en-US">
                <a:solidFill>
                  <a:schemeClr val="lt1"/>
                </a:solidFill>
              </a:rPr>
              <a:t>Yocto Project</a:t>
            </a:r>
            <a:r>
              <a:rPr lang="en-US" baseline="30000">
                <a:solidFill>
                  <a:schemeClr val="lt1"/>
                </a:solidFill>
              </a:rPr>
              <a:t>*</a:t>
            </a:r>
            <a:r>
              <a:rPr lang="en-US">
                <a:solidFill>
                  <a:schemeClr val="lt1"/>
                </a:solidFill>
              </a:rPr>
              <a:t> Linux</a:t>
            </a:r>
            <a:r>
              <a:rPr lang="en-US" baseline="30000">
                <a:solidFill>
                  <a:schemeClr val="lt1"/>
                </a:solidFill>
              </a:rPr>
              <a:t>*</a:t>
            </a:r>
          </a:p>
        </p:txBody>
      </p:sp>
      <p:pic>
        <p:nvPicPr>
          <p:cNvPr id="1554" name="Shape 1554"/>
          <p:cNvPicPr preferRelativeResize="0">
            <a:picLocks noGrp="1"/>
          </p:cNvPicPr>
          <p:nvPr>
            <p:ph type="pic" idx="2"/>
          </p:nvPr>
        </p:nvPicPr>
        <p:blipFill rotWithShape="1">
          <a:blip r:embed="rId3">
            <a:alphaModFix/>
            <a:extLst>
              <a:ext uri="{28A0092B-C50C-407E-A947-70E740481C1C}">
                <a14:useLocalDpi xmlns:a14="http://schemas.microsoft.com/office/drawing/2010/main"/>
              </a:ext>
            </a:extLst>
          </a:blip>
          <a:srcRect/>
          <a:stretch/>
        </p:blipFill>
        <p:spPr>
          <a:xfrm>
            <a:off x="6242702" y="1"/>
            <a:ext cx="5954625" cy="6857999"/>
          </a:xfrm>
          <a:prstGeom prst="rect">
            <a:avLst/>
          </a:prstGeom>
          <a:noFill/>
          <a:ln>
            <a:noFill/>
          </a:ln>
        </p:spPr>
      </p:pic>
    </p:spTree>
    <p:extLst>
      <p:ext uri="{BB962C8B-B14F-4D97-AF65-F5344CB8AC3E}">
        <p14:creationId xmlns:p14="http://schemas.microsoft.com/office/powerpoint/2010/main" val="1038292072"/>
      </p:ext>
    </p:extLst>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Thanks</a:t>
            </a:r>
            <a:endParaRPr lang="en-US" dirty="0"/>
          </a:p>
        </p:txBody>
      </p:sp>
      <p:sp>
        <p:nvSpPr>
          <p:cNvPr id="3" name="Text Placeholder 2"/>
          <p:cNvSpPr>
            <a:spLocks noGrp="1"/>
          </p:cNvSpPr>
          <p:nvPr>
            <p:ph type="body" sz="quarter" idx="10"/>
          </p:nvPr>
        </p:nvSpPr>
        <p:spPr>
          <a:xfrm>
            <a:off x="269239" y="1189177"/>
            <a:ext cx="11653523" cy="727700"/>
          </a:xfrm>
        </p:spPr>
        <p:txBody>
          <a:bodyPr/>
          <a:lstStyle/>
          <a:p>
            <a:r>
              <a:rPr lang="en-US" dirty="0"/>
              <a:t>https://github.com/esmsdn/Innovation-Day</a:t>
            </a:r>
          </a:p>
        </p:txBody>
      </p:sp>
    </p:spTree>
    <p:extLst>
      <p:ext uri="{BB962C8B-B14F-4D97-AF65-F5344CB8AC3E}">
        <p14:creationId xmlns:p14="http://schemas.microsoft.com/office/powerpoint/2010/main" val="856978053"/>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Azure Even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WPC2014_Vision_Template" id="{6725F95B-ED7E-483B-990E-BF1D701C66CE}" vid="{D49783E1-D2BA-4B43-BCCD-EA3DF0856883}"/>
    </a:ext>
  </a:extLst>
</a:theme>
</file>

<file path=ppt/theme/theme2.xml><?xml version="1.0" encoding="utf-8"?>
<a:theme xmlns:a="http://schemas.openxmlformats.org/drawingml/2006/main" name="1_WHITE TEMPLATE">
  <a:themeElements>
    <a:clrScheme name="MSVID White with Orange">
      <a:dk1>
        <a:srgbClr val="505050"/>
      </a:dk1>
      <a:lt1>
        <a:srgbClr val="FFFFFF"/>
      </a:lt1>
      <a:dk2>
        <a:srgbClr val="D83B01"/>
      </a:dk2>
      <a:lt2>
        <a:srgbClr val="FFE5E5"/>
      </a:lt2>
      <a:accent1>
        <a:srgbClr val="D83B01"/>
      </a:accent1>
      <a:accent2>
        <a:srgbClr val="00188F"/>
      </a:accent2>
      <a:accent3>
        <a:srgbClr val="107C10"/>
      </a:accent3>
      <a:accent4>
        <a:srgbClr val="5C2D91"/>
      </a:accent4>
      <a:accent5>
        <a:srgbClr val="0078D7"/>
      </a:accent5>
      <a:accent6>
        <a:srgbClr val="008272"/>
      </a:accent6>
      <a:hlink>
        <a:srgbClr val="0078D7"/>
      </a:hlink>
      <a:folHlink>
        <a:srgbClr val="0078D7"/>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Consumer_ORANGE_1.potx" id="{7CA1A7A9-0A6F-431E-A3ED-239E79103CF2}" vid="{84C12811-E990-43B5-A310-46663CA929F4}"/>
    </a:ext>
  </a:extLst>
</a:theme>
</file>

<file path=ppt/theme/theme3.xml><?xml version="1.0" encoding="utf-8"?>
<a:theme xmlns:a="http://schemas.openxmlformats.org/drawingml/2006/main" name="5-30629_Build_Template_WHITE">
  <a:themeElements>
    <a:clrScheme name="Build 2015">
      <a:dk1>
        <a:srgbClr val="404040"/>
      </a:dk1>
      <a:lt1>
        <a:srgbClr val="FFFFFF"/>
      </a:lt1>
      <a:dk2>
        <a:srgbClr val="00188F"/>
      </a:dk2>
      <a:lt2>
        <a:srgbClr val="FFFFFF"/>
      </a:lt2>
      <a:accent1>
        <a:srgbClr val="00188F"/>
      </a:accent1>
      <a:accent2>
        <a:srgbClr val="00BCF2"/>
      </a:accent2>
      <a:accent3>
        <a:srgbClr val="B4A0FF"/>
      </a:accent3>
      <a:accent4>
        <a:srgbClr val="BAD80A"/>
      </a:accent4>
      <a:accent5>
        <a:srgbClr val="FF8C00"/>
      </a:accent5>
      <a:accent6>
        <a:srgbClr val="00B294"/>
      </a:accent6>
      <a:hlink>
        <a:srgbClr val="00BCF2"/>
      </a:hlink>
      <a:folHlink>
        <a:srgbClr val="00BCF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lIns="91440" tIns="91440" rIns="34294" bIns="34294" anchor="b" anchorCtr="0"/>
      <a:lstStyle>
        <a:defPPr defTabSz="932406">
          <a:defRPr sz="800" dirty="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K2572_SamGeo_IoT_Ignite.potx" id="{7E800CD8-B38E-4528-A84E-90A47F6428F1}" vid="{FB79C249-172C-4BCD-AFBE-2BF3D36DBF14}"/>
    </a:ext>
  </a:extLst>
</a:theme>
</file>

<file path=ppt/theme/theme4.xml><?xml version="1.0" encoding="utf-8"?>
<a:theme xmlns:a="http://schemas.openxmlformats.org/drawingml/2006/main" name="12_Custom Design">
  <a:themeElements>
    <a:clrScheme name="IOT colors">
      <a:dk1>
        <a:sysClr val="windowText" lastClr="000000"/>
      </a:dk1>
      <a:lt1>
        <a:sysClr val="window" lastClr="FFFFFF"/>
      </a:lt1>
      <a:dk2>
        <a:srgbClr val="000000"/>
      </a:dk2>
      <a:lt2>
        <a:srgbClr val="F8F8F8"/>
      </a:lt2>
      <a:accent1>
        <a:srgbClr val="00188F"/>
      </a:accent1>
      <a:accent2>
        <a:srgbClr val="DC3C00"/>
      </a:accent2>
      <a:accent3>
        <a:srgbClr val="008272"/>
      </a:accent3>
      <a:accent4>
        <a:srgbClr val="68217A"/>
      </a:accent4>
      <a:accent5>
        <a:srgbClr val="737373"/>
      </a:accent5>
      <a:accent6>
        <a:srgbClr val="505050"/>
      </a:accent6>
      <a:hlink>
        <a:srgbClr val="5F5F5F"/>
      </a:hlink>
      <a:folHlink>
        <a:srgbClr val="919191"/>
      </a:folHlink>
    </a:clrScheme>
    <a:fontScheme name="Custom 6">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WHITE TEMPLATE">
  <a:themeElements>
    <a:clrScheme name="MSVID White with Orange">
      <a:dk1>
        <a:srgbClr val="505050"/>
      </a:dk1>
      <a:lt1>
        <a:srgbClr val="FFFFFF"/>
      </a:lt1>
      <a:dk2>
        <a:srgbClr val="D83B01"/>
      </a:dk2>
      <a:lt2>
        <a:srgbClr val="FFE5E5"/>
      </a:lt2>
      <a:accent1>
        <a:srgbClr val="D83B01"/>
      </a:accent1>
      <a:accent2>
        <a:srgbClr val="00188F"/>
      </a:accent2>
      <a:accent3>
        <a:srgbClr val="107C10"/>
      </a:accent3>
      <a:accent4>
        <a:srgbClr val="5C2D91"/>
      </a:accent4>
      <a:accent5>
        <a:srgbClr val="0078D7"/>
      </a:accent5>
      <a:accent6>
        <a:srgbClr val="008272"/>
      </a:accent6>
      <a:hlink>
        <a:srgbClr val="0078D7"/>
      </a:hlink>
      <a:folHlink>
        <a:srgbClr val="0078D7"/>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Consumer_ORANGE_1.potx" id="{7CA1A7A9-0A6F-431E-A3ED-239E79103CF2}" vid="{84C12811-E990-43B5-A310-46663CA929F4}"/>
    </a:ext>
  </a:extLst>
</a:theme>
</file>

<file path=ppt/theme/theme6.xml><?xml version="1.0" encoding="utf-8"?>
<a:theme xmlns:a="http://schemas.openxmlformats.org/drawingml/2006/main" name="5-50033_TR23_BO_CT_Template">
  <a:themeElements>
    <a:clrScheme name="TR23">
      <a:dk1>
        <a:srgbClr val="505050"/>
      </a:dk1>
      <a:lt1>
        <a:srgbClr val="FFFFFF"/>
      </a:lt1>
      <a:dk2>
        <a:srgbClr val="0078D7"/>
      </a:dk2>
      <a:lt2>
        <a:srgbClr val="F8F8F8"/>
      </a:lt2>
      <a:accent1>
        <a:srgbClr val="D83B01"/>
      </a:accent1>
      <a:accent2>
        <a:srgbClr val="0078D7"/>
      </a:accent2>
      <a:accent3>
        <a:srgbClr val="BAD80A"/>
      </a:accent3>
      <a:accent4>
        <a:srgbClr val="FFB900"/>
      </a:accent4>
      <a:accent5>
        <a:srgbClr val="5C2D91"/>
      </a:accent5>
      <a:accent6>
        <a:srgbClr val="002050"/>
      </a:accent6>
      <a:hlink>
        <a:srgbClr val="002050"/>
      </a:hlink>
      <a:folHlink>
        <a:srgbClr val="00205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5439">
                  <a:srgbClr val="F8F8F8"/>
                </a:gs>
                <a:gs pos="10000">
                  <a:srgbClr val="F8F8F8"/>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TR23_BO_CT_Template.potx [Read-Only]" id="{1530D5E8-20CA-4CF3-8212-8BA00317751E}" vid="{ACFB5AF2-7E03-452D-A202-569D7361D7E7}"/>
    </a:ext>
  </a:extLst>
</a:theme>
</file>

<file path=ppt/theme/theme7.xml><?xml version="1.0" encoding="utf-8"?>
<a:theme xmlns:a="http://schemas.openxmlformats.org/drawingml/2006/main" name="2015_IoT_Roadshow">
  <a:themeElements>
    <a:clrScheme name="Intel Software">
      <a:dk1>
        <a:srgbClr val="000000"/>
      </a:dk1>
      <a:lt1>
        <a:srgbClr val="FFFFFF"/>
      </a:lt1>
      <a:dk2>
        <a:srgbClr val="0071C5"/>
      </a:dk2>
      <a:lt2>
        <a:srgbClr val="005AAA"/>
      </a:lt2>
      <a:accent1>
        <a:srgbClr val="004280"/>
      </a:accent1>
      <a:accent2>
        <a:srgbClr val="00AEEF"/>
      </a:accent2>
      <a:accent3>
        <a:srgbClr val="FFDA00"/>
      </a:accent3>
      <a:accent4>
        <a:srgbClr val="FDB813"/>
      </a:accent4>
      <a:accent5>
        <a:srgbClr val="A6CE39"/>
      </a:accent5>
      <a:accent6>
        <a:srgbClr val="B1BABF"/>
      </a:accent6>
      <a:hlink>
        <a:srgbClr val="004280"/>
      </a:hlink>
      <a:folHlink>
        <a:srgbClr val="53565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1415</Words>
  <Application>Microsoft Office PowerPoint</Application>
  <PresentationFormat>Widescreen</PresentationFormat>
  <Paragraphs>313</Paragraphs>
  <Slides>23</Slides>
  <Notes>4</Notes>
  <HiddenSlides>1</HiddenSlides>
  <MMClips>0</MMClips>
  <ScaleCrop>false</ScaleCrop>
  <HeadingPairs>
    <vt:vector size="8" baseType="variant">
      <vt:variant>
        <vt:lpstr>Fonts Used</vt:lpstr>
      </vt:variant>
      <vt:variant>
        <vt:i4>8</vt:i4>
      </vt:variant>
      <vt:variant>
        <vt:lpstr>Theme</vt:lpstr>
      </vt:variant>
      <vt:variant>
        <vt:i4>7</vt:i4>
      </vt:variant>
      <vt:variant>
        <vt:lpstr>Embedded OLE Servers</vt:lpstr>
      </vt:variant>
      <vt:variant>
        <vt:i4>1</vt:i4>
      </vt:variant>
      <vt:variant>
        <vt:lpstr>Slide Titles</vt:lpstr>
      </vt:variant>
      <vt:variant>
        <vt:i4>23</vt:i4>
      </vt:variant>
    </vt:vector>
  </HeadingPairs>
  <TitlesOfParts>
    <vt:vector size="39" baseType="lpstr">
      <vt:lpstr>ＭＳ Ｐゴシック</vt:lpstr>
      <vt:lpstr>Arial</vt:lpstr>
      <vt:lpstr>Avenir LT Pro 45 Book</vt:lpstr>
      <vt:lpstr>Calibri</vt:lpstr>
      <vt:lpstr>Consolas</vt:lpstr>
      <vt:lpstr>Segoe UI</vt:lpstr>
      <vt:lpstr>Segoe UI Light</vt:lpstr>
      <vt:lpstr>Wingdings</vt:lpstr>
      <vt:lpstr>Azure Event</vt:lpstr>
      <vt:lpstr>1_WHITE TEMPLATE</vt:lpstr>
      <vt:lpstr>5-30629_Build_Template_WHITE</vt:lpstr>
      <vt:lpstr>12_Custom Design</vt:lpstr>
      <vt:lpstr>WHITE TEMPLATE</vt:lpstr>
      <vt:lpstr>5-50033_TR23_BO_CT_Template</vt:lpstr>
      <vt:lpstr>2015_IoT_Roadshow</vt:lpstr>
      <vt:lpstr>think-cell Slide</vt:lpstr>
      <vt:lpstr>Internet Of the Things</vt:lpstr>
      <vt:lpstr>The Internet of the Your Things</vt:lpstr>
      <vt:lpstr>What is the Internet of (your) Things?</vt:lpstr>
      <vt:lpstr>PowerPoint Presentation</vt:lpstr>
      <vt:lpstr>PowerPoint Presentation</vt:lpstr>
      <vt:lpstr>Microsoft Azure services for IoT</vt:lpstr>
      <vt:lpstr>Every-Things</vt:lpstr>
      <vt:lpstr>Babel-Things</vt:lpstr>
      <vt:lpstr>Secure-Things</vt:lpstr>
      <vt:lpstr>What can you do with a device connected to Azure IoT?</vt:lpstr>
      <vt:lpstr>Azure IoT Hub features</vt:lpstr>
      <vt:lpstr>Connect Devices to Azure IoT</vt:lpstr>
      <vt:lpstr>PowerPoint Presentation</vt:lpstr>
      <vt:lpstr>Azure IoT SDKs</vt:lpstr>
      <vt:lpstr>Device &amp; Service Client SDKs</vt:lpstr>
      <vt:lpstr>Hardware requirements</vt:lpstr>
      <vt:lpstr>Azure IoT Gateway SDK</vt:lpstr>
      <vt:lpstr>Azure Certified for IoT</vt:lpstr>
      <vt:lpstr>Azure IoT Starter Kits</vt:lpstr>
      <vt:lpstr>Resources</vt:lpstr>
      <vt:lpstr>Where do I Start?</vt:lpstr>
      <vt:lpstr>Intel® Edison Module</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2017-01-25T23:28:35Z</dcterms:created>
  <dcterms:modified xsi:type="dcterms:W3CDTF">2017-04-20T20:24:37Z</dcterms:modified>
</cp:coreProperties>
</file>