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2.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theme/theme3.xml" ContentType="application/vnd.openxmlformats-officedocument.theme+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theme/theme4.xml" ContentType="application/vnd.openxmlformats-officedocument.theme+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theme/theme5.xml" ContentType="application/vnd.openxmlformats-officedocument.theme+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4229" r:id="rId1"/>
    <p:sldMasterId id="2147484328" r:id="rId2"/>
    <p:sldMasterId id="2147484347" r:id="rId3"/>
    <p:sldMasterId id="2147484374" r:id="rId4"/>
    <p:sldMasterId id="2147484393" r:id="rId5"/>
    <p:sldMasterId id="2147484424" r:id="rId6"/>
  </p:sldMasterIdLst>
  <p:notesMasterIdLst>
    <p:notesMasterId r:id="rId20"/>
  </p:notesMasterIdLst>
  <p:handoutMasterIdLst>
    <p:handoutMasterId r:id="rId21"/>
  </p:handoutMasterIdLst>
  <p:sldIdLst>
    <p:sldId id="1534" r:id="rId7"/>
    <p:sldId id="1544" r:id="rId8"/>
    <p:sldId id="1545" r:id="rId9"/>
    <p:sldId id="1546" r:id="rId10"/>
    <p:sldId id="1548" r:id="rId11"/>
    <p:sldId id="1553" r:id="rId12"/>
    <p:sldId id="1556" r:id="rId13"/>
    <p:sldId id="1559" r:id="rId14"/>
    <p:sldId id="1560" r:id="rId15"/>
    <p:sldId id="1584" r:id="rId16"/>
    <p:sldId id="1580" r:id="rId17"/>
    <p:sldId id="1591" r:id="rId18"/>
    <p:sldId id="1626" r:id="rId19"/>
  </p:sldIdLst>
  <p:sldSz cx="12436475" cy="6994525"/>
  <p:notesSz cx="6858000" cy="9144000"/>
  <p:defaultText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 id="{22D81750-BEE3-4082-8406-FD80FC64835E}">
          <p14:sldIdLst>
            <p14:sldId id="1534"/>
            <p14:sldId id="1544"/>
            <p14:sldId id="1545"/>
            <p14:sldId id="1546"/>
            <p14:sldId id="1548"/>
          </p14:sldIdLst>
        </p14:section>
        <p14:section name="Trained models - Theory" id="{49A9A1CD-F237-4E67-9EC1-4A9E0738A75E}">
          <p14:sldIdLst>
            <p14:sldId id="1553"/>
            <p14:sldId id="1556"/>
            <p14:sldId id="1559"/>
            <p14:sldId id="1560"/>
            <p14:sldId id="1584"/>
            <p14:sldId id="1580"/>
          </p14:sldIdLst>
        </p14:section>
        <p14:section name="Finish" id="{B886A22B-F161-4F63-958F-F4FD1807F959}">
          <p14:sldIdLst>
            <p14:sldId id="1591"/>
            <p14:sldId id="1626"/>
          </p14:sldIdLst>
        </p14:section>
      </p14:sectionLst>
    </p:ext>
    <p:ext uri="{EFAFB233-063F-42B5-8137-9DF3F51BA10A}">
      <p15:sldGuideLst xmlns:p15="http://schemas.microsoft.com/office/powerpoint/2012/main"/>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4" name="Author" initials="A" lastIdx="0" clrIdx="4"/>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B72B2"/>
    <a:srgbClr val="EEEEEE"/>
    <a:srgbClr val="0078D7"/>
    <a:srgbClr val="57585A"/>
    <a:srgbClr val="231F20"/>
    <a:srgbClr val="000000"/>
    <a:srgbClr val="6DC2E9"/>
    <a:srgbClr val="00BCF2"/>
    <a:srgbClr val="FFFFFF"/>
    <a:srgbClr val="52525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7851" autoAdjust="0"/>
    <p:restoredTop sz="95382" autoAdjust="0"/>
  </p:normalViewPr>
  <p:slideViewPr>
    <p:cSldViewPr>
      <p:cViewPr varScale="1">
        <p:scale>
          <a:sx n="92" d="100"/>
          <a:sy n="92" d="100"/>
        </p:scale>
        <p:origin x="88" y="56"/>
      </p:cViewPr>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0"/>
    </p:cViewPr>
  </p:sorterViewPr>
  <p:notesViewPr>
    <p:cSldViewPr showGuides="1">
      <p:cViewPr varScale="1">
        <p:scale>
          <a:sx n="93" d="100"/>
          <a:sy n="93" d="100"/>
        </p:scale>
        <p:origin x="1890" y="7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tableStyles" Target="tableStyles.xml"/><Relationship Id="rId3" Type="http://schemas.openxmlformats.org/officeDocument/2006/relationships/slideMaster" Target="slideMasters/slideMaster3.xml"/><Relationship Id="rId21" Type="http://schemas.openxmlformats.org/officeDocument/2006/relationships/handoutMaster" Target="handoutMasters/handoutMaster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presProps" Target="presProps.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Header Placeholder 5"/>
          <p:cNvSpPr>
            <a:spLocks noGrp="1"/>
          </p:cNvSpPr>
          <p:nvPr>
            <p:ph type="hdr" sz="quarter"/>
          </p:nvPr>
        </p:nvSpPr>
        <p:spPr>
          <a:xfrm>
            <a:off x="0" y="-11574"/>
            <a:ext cx="2971800" cy="457200"/>
          </a:xfrm>
          <a:prstGeom prst="rect">
            <a:avLst/>
          </a:prstGeom>
        </p:spPr>
        <p:txBody>
          <a:bodyPr vert="horz" lIns="91440" tIns="45720" rIns="91440" bIns="45720" rtlCol="0"/>
          <a:lstStyle>
            <a:lvl1pPr algn="l">
              <a:defRPr sz="1200"/>
            </a:lvl1pPr>
          </a:lstStyle>
          <a:p>
            <a:r>
              <a:rPr lang="en-US" dirty="0"/>
              <a:t>GCIO SUMMIT 2016</a:t>
            </a:r>
          </a:p>
          <a:p>
            <a:endParaRPr lang="en-US" dirty="0">
              <a:latin typeface="Segoe UI" pitchFamily="34" charset="0"/>
            </a:endParaRPr>
          </a:p>
        </p:txBody>
      </p:sp>
      <p:sp>
        <p:nvSpPr>
          <p:cNvPr id="7" name="Date Placeholder 6"/>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C8D045D-9A66-44E7-900A-FC6D0BD4E54A}" type="datetime8">
              <a:rPr lang="en-US" smtClean="0">
                <a:latin typeface="Segoe UI" pitchFamily="34" charset="0"/>
              </a:rPr>
              <a:t>2/13/2017 11:24 AM</a:t>
            </a:fld>
            <a:endParaRPr lang="en-US" dirty="0">
              <a:latin typeface="Segoe UI" pitchFamily="34" charset="0"/>
            </a:endParaRPr>
          </a:p>
        </p:txBody>
      </p:sp>
      <p:sp>
        <p:nvSpPr>
          <p:cNvPr id="8" name="Footer Placeholder 7"/>
          <p:cNvSpPr>
            <a:spLocks noGrp="1"/>
          </p:cNvSpPr>
          <p:nvPr>
            <p:ph type="ftr" sz="quarter" idx="2"/>
          </p:nvPr>
        </p:nvSpPr>
        <p:spPr>
          <a:xfrm>
            <a:off x="0" y="8685213"/>
            <a:ext cx="5795010" cy="332434"/>
          </a:xfrm>
          <a:prstGeom prst="rect">
            <a:avLst/>
          </a:prstGeom>
        </p:spPr>
        <p:txBody>
          <a:bodyPr vert="horz" lIns="91440" tIns="45720" rIns="91440" bIns="45720" rtlCol="0" anchor="b"/>
          <a:lstStyle>
            <a:lvl1pPr algn="l">
              <a:defRPr sz="1200"/>
            </a:lvl1pPr>
          </a:lstStyle>
          <a:p>
            <a:pPr marL="398463" defTabSz="914099" eaLnBrk="0" hangingPunct="0"/>
            <a:r>
              <a:rPr lang="en-US" sz="400" dirty="0">
                <a:gradFill>
                  <a:gsLst>
                    <a:gs pos="0">
                      <a:schemeClr val="tx1"/>
                    </a:gs>
                    <a:gs pos="100000">
                      <a:schemeClr val="tx1"/>
                    </a:gs>
                  </a:gsLst>
                  <a:lin ang="5400000" scaled="0"/>
                </a:gradFill>
                <a:latin typeface="Segoe UI" pitchFamily="34" charset="0"/>
                <a:ea typeface="Segoe UI" pitchFamily="34" charset="0"/>
                <a:cs typeface="Segoe UI" pitchFamily="34" charset="0"/>
              </a:rPr>
              <a:t>© 2016 Microsoft Corporation. All rights reserved. MICROSOFT MAKES NO WARRANTIES, EXPRESS, IMPLIED OR STATUTORY, AS TO THE INFORMATION IN THIS PRESENTATION.</a:t>
            </a:r>
          </a:p>
        </p:txBody>
      </p:sp>
      <p:sp>
        <p:nvSpPr>
          <p:cNvPr id="9" name="Slide Number Placeholder 8"/>
          <p:cNvSpPr>
            <a:spLocks noGrp="1"/>
          </p:cNvSpPr>
          <p:nvPr>
            <p:ph type="sldNum" sz="quarter" idx="3"/>
          </p:nvPr>
        </p:nvSpPr>
        <p:spPr>
          <a:xfrm>
            <a:off x="5783579" y="8685213"/>
            <a:ext cx="1072833" cy="457200"/>
          </a:xfrm>
          <a:prstGeom prst="rect">
            <a:avLst/>
          </a:prstGeom>
        </p:spPr>
        <p:txBody>
          <a:bodyPr vert="horz" lIns="91440" tIns="45720" rIns="91440" bIns="45720" rtlCol="0" anchor="b"/>
          <a:lstStyle>
            <a:lvl1pPr algn="r">
              <a:defRPr sz="1200"/>
            </a:lvl1pPr>
          </a:lstStyle>
          <a:p>
            <a:fld id="{0EC9E9D6-92A0-482B-A603-C9BA7FFB8190}" type="slidenum">
              <a:rPr lang="en-US" smtClean="0">
                <a:latin typeface="Segoe UI" pitchFamily="34" charset="0"/>
              </a:rPr>
              <a:t>‹#›</a:t>
            </a:fld>
            <a:endParaRPr lang="en-US" dirty="0">
              <a:latin typeface="Segoe UI" pitchFamily="34" charset="0"/>
            </a:endParaRPr>
          </a:p>
        </p:txBody>
      </p:sp>
    </p:spTree>
    <p:extLst>
      <p:ext uri="{BB962C8B-B14F-4D97-AF65-F5344CB8AC3E}">
        <p14:creationId xmlns:p14="http://schemas.microsoft.com/office/powerpoint/2010/main" val="3904595630"/>
      </p:ext>
    </p:extLst>
  </p:cSld>
  <p:clrMap bg1="lt1" tx1="dk1" bg2="lt2" tx2="dk2" accent1="accent1" accent2="accent2" accent3="accent3" accent4="accent4" accent5="accent5" accent6="accent6" hlink="hlink" folHlink="folHlink"/>
  <p:hf/>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Header Placeholder 7"/>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Segoe UI" pitchFamily="34" charset="0"/>
              </a:defRPr>
            </a:lvl1pPr>
          </a:lstStyle>
          <a:p>
            <a:r>
              <a:rPr lang="en-US" dirty="0"/>
              <a:t>GCIO SUMMIT 2016</a:t>
            </a:r>
          </a:p>
        </p:txBody>
      </p:sp>
      <p:sp>
        <p:nvSpPr>
          <p:cNvPr id="9" name="Slide Image Placeholder 8"/>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10" name="Footer Placeholder 9"/>
          <p:cNvSpPr>
            <a:spLocks noGrp="1"/>
          </p:cNvSpPr>
          <p:nvPr>
            <p:ph type="ftr" sz="quarter" idx="4"/>
          </p:nvPr>
        </p:nvSpPr>
        <p:spPr>
          <a:xfrm>
            <a:off x="0" y="8686800"/>
            <a:ext cx="5920740" cy="355964"/>
          </a:xfrm>
          <a:prstGeom prst="rect">
            <a:avLst/>
          </a:prstGeom>
        </p:spPr>
        <p:txBody>
          <a:bodyPr vert="horz" lIns="91440" tIns="45720" rIns="91440" bIns="45720" rtlCol="0" anchor="b"/>
          <a:lstStyle>
            <a:lvl1pPr marL="571500" indent="0" algn="l">
              <a:defRPr sz="1200"/>
            </a:lvl1pPr>
          </a:lstStyle>
          <a:p>
            <a:pPr defTabSz="914099" eaLnBrk="0" hangingPunct="0"/>
            <a:r>
              <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rPr>
              <a:t>© 2016 Microsoft Corporation. All rights reserved. MICROSOFT MAKES NO WARRANTIES, EXPRESS, IMPLIED OR STATUTORY, AS TO THE INFORMATION IN THIS PRESENTATION.</a:t>
            </a:r>
          </a:p>
        </p:txBody>
      </p:sp>
      <p:sp>
        <p:nvSpPr>
          <p:cNvPr id="11" name="Date Placeholder 10"/>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Segoe UI" pitchFamily="34" charset="0"/>
              </a:defRPr>
            </a:lvl1pPr>
          </a:lstStyle>
          <a:p>
            <a:fld id="{38EEC551-8CDA-4EB6-89BB-2A86C9F091C8}" type="datetime8">
              <a:rPr lang="en-US" smtClean="0"/>
              <a:t>2/13/2017 11:24 AM</a:t>
            </a:fld>
            <a:endParaRPr lang="en-US" dirty="0"/>
          </a:p>
        </p:txBody>
      </p:sp>
      <p:sp>
        <p:nvSpPr>
          <p:cNvPr id="12" name="Notes Placeholder 11"/>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Slide Number Placeholder 12"/>
          <p:cNvSpPr>
            <a:spLocks noGrp="1"/>
          </p:cNvSpPr>
          <p:nvPr>
            <p:ph type="sldNum" sz="quarter" idx="5"/>
          </p:nvPr>
        </p:nvSpPr>
        <p:spPr>
          <a:xfrm>
            <a:off x="5909309" y="8685213"/>
            <a:ext cx="947103" cy="457200"/>
          </a:xfrm>
          <a:prstGeom prst="rect">
            <a:avLst/>
          </a:prstGeom>
        </p:spPr>
        <p:txBody>
          <a:bodyPr vert="horz" lIns="91440" tIns="45720" rIns="91440" bIns="45720" rtlCol="0" anchor="b"/>
          <a:lstStyle>
            <a:lvl1pPr algn="r">
              <a:defRPr sz="1200">
                <a:latin typeface="Segoe UI" pitchFamily="34" charset="0"/>
              </a:defRPr>
            </a:lvl1pPr>
          </a:lstStyle>
          <a:p>
            <a:fld id="{B4008EB6-D09E-4580-8CD6-DDB14511944F}" type="slidenum">
              <a:rPr lang="en-US" smtClean="0"/>
              <a:pPr/>
              <a:t>‹#›</a:t>
            </a:fld>
            <a:endParaRPr lang="en-US" dirty="0"/>
          </a:p>
        </p:txBody>
      </p:sp>
    </p:spTree>
    <p:extLst>
      <p:ext uri="{BB962C8B-B14F-4D97-AF65-F5344CB8AC3E}">
        <p14:creationId xmlns:p14="http://schemas.microsoft.com/office/powerpoint/2010/main" val="2624648265"/>
      </p:ext>
    </p:extLst>
  </p:cSld>
  <p:clrMap bg1="lt1" tx1="dk1" bg2="lt2" tx2="dk2" accent1="accent1" accent2="accent2" accent3="accent3" accent4="accent4" accent5="accent5" accent6="accent6" hlink="hlink" folHlink="folHlink"/>
  <p:hf/>
  <p:notesStyle>
    <a:lvl1pPr marL="0" algn="l" defTabSz="932742" rtl="0" eaLnBrk="1" latinLnBrk="0" hangingPunct="1">
      <a:lnSpc>
        <a:spcPct val="90000"/>
      </a:lnSpc>
      <a:spcAft>
        <a:spcPts val="340"/>
      </a:spcAft>
      <a:defRPr sz="900" kern="1200">
        <a:solidFill>
          <a:schemeClr val="tx1"/>
        </a:solidFill>
        <a:latin typeface="Segoe UI Light" pitchFamily="34" charset="0"/>
        <a:ea typeface="+mn-ea"/>
        <a:cs typeface="+mn-cs"/>
      </a:defRPr>
    </a:lvl1pPr>
    <a:lvl2pPr marL="217262" indent="-107956" algn="l" defTabSz="932742" rtl="0" eaLnBrk="1" latinLnBrk="0" hangingPunct="1">
      <a:lnSpc>
        <a:spcPct val="90000"/>
      </a:lnSpc>
      <a:spcAft>
        <a:spcPts val="340"/>
      </a:spcAft>
      <a:buFont typeface="Arial" pitchFamily="34" charset="0"/>
      <a:buChar char="•"/>
      <a:defRPr sz="900" kern="1200">
        <a:solidFill>
          <a:schemeClr val="tx1"/>
        </a:solidFill>
        <a:latin typeface="Segoe UI Light" pitchFamily="34" charset="0"/>
        <a:ea typeface="+mn-ea"/>
        <a:cs typeface="+mn-cs"/>
      </a:defRPr>
    </a:lvl2pPr>
    <a:lvl3pPr marL="334664" indent="-117403" algn="l" defTabSz="932742" rtl="0" eaLnBrk="1" latinLnBrk="0" hangingPunct="1">
      <a:lnSpc>
        <a:spcPct val="90000"/>
      </a:lnSpc>
      <a:spcAft>
        <a:spcPts val="340"/>
      </a:spcAft>
      <a:buFont typeface="Arial" pitchFamily="34" charset="0"/>
      <a:buChar char="•"/>
      <a:defRPr sz="900" kern="1200">
        <a:solidFill>
          <a:schemeClr val="tx1"/>
        </a:solidFill>
        <a:latin typeface="Segoe UI Light" pitchFamily="34" charset="0"/>
        <a:ea typeface="+mn-ea"/>
        <a:cs typeface="+mn-cs"/>
      </a:defRPr>
    </a:lvl3pPr>
    <a:lvl4pPr marL="492551" indent="-149789" algn="l" defTabSz="932742" rtl="0" eaLnBrk="1" latinLnBrk="0" hangingPunct="1">
      <a:lnSpc>
        <a:spcPct val="90000"/>
      </a:lnSpc>
      <a:spcAft>
        <a:spcPts val="340"/>
      </a:spcAft>
      <a:buFont typeface="Arial" pitchFamily="34" charset="0"/>
      <a:buChar char="•"/>
      <a:defRPr sz="900" kern="1200">
        <a:solidFill>
          <a:schemeClr val="tx1"/>
        </a:solidFill>
        <a:latin typeface="Segoe UI Light" pitchFamily="34" charset="0"/>
        <a:ea typeface="+mn-ea"/>
        <a:cs typeface="+mn-cs"/>
      </a:defRPr>
    </a:lvl4pPr>
    <a:lvl5pPr marL="627496" indent="-117403" algn="l" defTabSz="932742" rtl="0" eaLnBrk="1" latinLnBrk="0" hangingPunct="1">
      <a:lnSpc>
        <a:spcPct val="90000"/>
      </a:lnSpc>
      <a:spcAft>
        <a:spcPts val="340"/>
      </a:spcAft>
      <a:buFont typeface="Arial" pitchFamily="34" charset="0"/>
      <a:buChar char="•"/>
      <a:defRPr sz="900" kern="1200">
        <a:solidFill>
          <a:schemeClr val="tx1"/>
        </a:solidFill>
        <a:latin typeface="Segoe UI Light" pitchFamily="34" charset="0"/>
        <a:ea typeface="+mn-ea"/>
        <a:cs typeface="+mn-cs"/>
      </a:defRPr>
    </a:lvl5pPr>
    <a:lvl6pPr marL="2331856" algn="l" defTabSz="932742" rtl="0" eaLnBrk="1" latinLnBrk="0" hangingPunct="1">
      <a:defRPr sz="1200" kern="1200">
        <a:solidFill>
          <a:schemeClr val="tx1"/>
        </a:solidFill>
        <a:latin typeface="+mn-lt"/>
        <a:ea typeface="+mn-ea"/>
        <a:cs typeface="+mn-cs"/>
      </a:defRPr>
    </a:lvl6pPr>
    <a:lvl7pPr marL="2798226" algn="l" defTabSz="932742" rtl="0" eaLnBrk="1" latinLnBrk="0" hangingPunct="1">
      <a:defRPr sz="1200" kern="1200">
        <a:solidFill>
          <a:schemeClr val="tx1"/>
        </a:solidFill>
        <a:latin typeface="+mn-lt"/>
        <a:ea typeface="+mn-ea"/>
        <a:cs typeface="+mn-cs"/>
      </a:defRPr>
    </a:lvl7pPr>
    <a:lvl8pPr marL="3264597" algn="l" defTabSz="932742" rtl="0" eaLnBrk="1" latinLnBrk="0" hangingPunct="1">
      <a:defRPr sz="1200" kern="1200">
        <a:solidFill>
          <a:schemeClr val="tx1"/>
        </a:solidFill>
        <a:latin typeface="+mn-lt"/>
        <a:ea typeface="+mn-ea"/>
        <a:cs typeface="+mn-cs"/>
      </a:defRPr>
    </a:lvl8pPr>
    <a:lvl9pPr marL="3730969" algn="l" defTabSz="932742"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32742" rtl="0" eaLnBrk="1" fontAlgn="auto" latinLnBrk="0" hangingPunct="1">
              <a:lnSpc>
                <a:spcPct val="90000"/>
              </a:lnSpc>
              <a:spcBef>
                <a:spcPts val="0"/>
              </a:spcBef>
              <a:spcAft>
                <a:spcPts val="340"/>
              </a:spcAft>
              <a:buClrTx/>
              <a:buSzTx/>
              <a:buFontTx/>
              <a:buNone/>
              <a:tabLst/>
              <a:defRPr/>
            </a:pPr>
            <a:endParaRPr lang="en-US" dirty="0"/>
          </a:p>
        </p:txBody>
      </p:sp>
      <p:sp>
        <p:nvSpPr>
          <p:cNvPr id="4" name="Header Placeholder 3"/>
          <p:cNvSpPr>
            <a:spLocks noGrp="1"/>
          </p:cNvSpPr>
          <p:nvPr>
            <p:ph type="hdr"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prstClr val="black"/>
                </a:solidFill>
                <a:effectLst/>
                <a:uLnTx/>
                <a:uFillTx/>
              </a:rPr>
              <a:t>Build 2014</a:t>
            </a:r>
            <a:endParaRPr kumimoji="0" lang="en-US" sz="1800" b="0" i="0" u="none" strike="noStrike" kern="0" cap="none" spc="0" normalizeH="0" baseline="0" noProof="0" dirty="0">
              <a:ln>
                <a:noFill/>
              </a:ln>
              <a:solidFill>
                <a:prstClr val="black"/>
              </a:solidFill>
              <a:effectLst/>
              <a:uLnTx/>
              <a:uFillTx/>
            </a:endParaRPr>
          </a:p>
        </p:txBody>
      </p:sp>
      <p:sp>
        <p:nvSpPr>
          <p:cNvPr id="5" name="Footer Placeholder 4"/>
          <p:cNvSpPr>
            <a:spLocks noGrp="1"/>
          </p:cNvSpPr>
          <p:nvPr>
            <p:ph type="ftr" sz="quarter" idx="11"/>
          </p:nvPr>
        </p:nvSpPr>
        <p:spPr/>
        <p:txBody>
          <a:bodyPr/>
          <a:lstStyle/>
          <a:p>
            <a:pPr marL="0" marR="0" lvl="0" indent="0" defTabSz="914099" eaLnBrk="0" fontAlgn="auto" latinLnBrk="0" hangingPunct="0">
              <a:lnSpc>
                <a:spcPct val="100000"/>
              </a:lnSpc>
              <a:spcBef>
                <a:spcPts val="0"/>
              </a:spcBef>
              <a:spcAft>
                <a:spcPts val="0"/>
              </a:spcAft>
              <a:buClrTx/>
              <a:buSzTx/>
              <a:buFontTx/>
              <a:buNone/>
              <a:tabLst/>
              <a:defRPr/>
            </a:pPr>
            <a:r>
              <a:rPr kumimoji="0" lang="en-US" sz="400" b="0" i="0" u="none" strike="noStrike" kern="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2014 Microsoft Corporation. All rights reserved. Microsoft, Windows, and other product names are or may be registered trademarks and/or trademarks in the U.S. and/or other countries. 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endParaRPr kumimoji="0" lang="en-US" sz="400" b="0" i="0" u="none" strike="noStrike" kern="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9F00D60D-1703-4D24-8308-FEE06A50A69C}" type="datetime1">
              <a:rPr kumimoji="0" lang="en-US" sz="1800" b="0" i="0" u="none" strike="noStrike" kern="0" cap="none" spc="0" normalizeH="0" baseline="0" noProof="0" smtClean="0">
                <a:ln>
                  <a:noFill/>
                </a:ln>
                <a:solidFill>
                  <a:prstClr val="black"/>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2/13/2017</a:t>
            </a:fld>
            <a:endParaRPr kumimoji="0" lang="en-US" sz="1800" b="0" i="0" u="none" strike="noStrike" kern="0" cap="none" spc="0" normalizeH="0" baseline="0" noProof="0" dirty="0">
              <a:ln>
                <a:noFill/>
              </a:ln>
              <a:solidFill>
                <a:prstClr val="black"/>
              </a:solidFill>
              <a:effectLst/>
              <a:uLnTx/>
              <a:uFillTx/>
            </a:endParaRPr>
          </a:p>
        </p:txBody>
      </p:sp>
      <p:sp>
        <p:nvSpPr>
          <p:cNvPr id="7" name="Slide Number Placeholder 6"/>
          <p:cNvSpPr>
            <a:spLocks noGrp="1"/>
          </p:cNvSpPr>
          <p:nvPr>
            <p:ph type="sldNum" sz="quarter" idx="13"/>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B4008EB6-D09E-4580-8CD6-DDB14511944F}" type="slidenum">
              <a:rPr kumimoji="0" lang="en-US" sz="1800" b="0" i="0" u="none" strike="noStrike" kern="0" cap="none" spc="0" normalizeH="0" baseline="0" noProof="0" smtClean="0">
                <a:ln>
                  <a:noFill/>
                </a:ln>
                <a:solidFill>
                  <a:prstClr val="black"/>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2</a:t>
            </a:fld>
            <a:endParaRPr kumimoji="0" lang="en-US" sz="1800" b="0" i="0" u="none" strike="noStrike" kern="0" cap="none" spc="0" normalizeH="0" baseline="0" noProof="0" dirty="0">
              <a:ln>
                <a:noFill/>
              </a:ln>
              <a:solidFill>
                <a:prstClr val="black"/>
              </a:solidFill>
              <a:effectLst/>
              <a:uLnTx/>
              <a:uFillTx/>
            </a:endParaRPr>
          </a:p>
        </p:txBody>
      </p:sp>
    </p:spTree>
    <p:extLst>
      <p:ext uri="{BB962C8B-B14F-4D97-AF65-F5344CB8AC3E}">
        <p14:creationId xmlns:p14="http://schemas.microsoft.com/office/powerpoint/2010/main" val="28345272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ES" dirty="0"/>
          </a:p>
        </p:txBody>
      </p:sp>
      <p:sp>
        <p:nvSpPr>
          <p:cNvPr id="4" name="Header Placeholder 3"/>
          <p:cNvSpPr>
            <a:spLocks noGrp="1"/>
          </p:cNvSpPr>
          <p:nvPr>
            <p:ph type="hdr"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ysClr val="windowText" lastClr="000000"/>
                </a:solidFill>
                <a:effectLst/>
                <a:uLnTx/>
                <a:uFillTx/>
                <a:latin typeface="Segoe UI" pitchFamily="34" charset="0"/>
              </a:rPr>
              <a:t>Build 2015</a:t>
            </a:r>
            <a:endParaRPr kumimoji="0" lang="en-US" sz="1800" b="0" i="0" u="none" strike="noStrike" kern="0" cap="none" spc="0" normalizeH="0" baseline="0" noProof="0" dirty="0">
              <a:ln>
                <a:noFill/>
              </a:ln>
              <a:solidFill>
                <a:sysClr val="windowText" lastClr="000000"/>
              </a:solidFill>
              <a:effectLst/>
              <a:uLnTx/>
              <a:uFillTx/>
              <a:latin typeface="Segoe UI" pitchFamily="34" charset="0"/>
            </a:endParaRPr>
          </a:p>
        </p:txBody>
      </p:sp>
      <p:sp>
        <p:nvSpPr>
          <p:cNvPr id="5" name="Footer Placeholder 4"/>
          <p:cNvSpPr>
            <a:spLocks noGrp="1"/>
          </p:cNvSpPr>
          <p:nvPr>
            <p:ph type="ftr" sz="quarter" idx="11"/>
          </p:nvPr>
        </p:nvSpPr>
        <p:spPr/>
        <p:txBody>
          <a:bodyPr/>
          <a:lstStyle/>
          <a:p>
            <a:pPr marL="0" marR="0" lvl="0" indent="0" defTabSz="914099" eaLnBrk="0" fontAlgn="auto" latinLnBrk="0" hangingPunct="0">
              <a:lnSpc>
                <a:spcPct val="100000"/>
              </a:lnSpc>
              <a:spcBef>
                <a:spcPts val="0"/>
              </a:spcBef>
              <a:spcAft>
                <a:spcPts val="0"/>
              </a:spcAft>
              <a:buClrTx/>
              <a:buSzTx/>
              <a:buFontTx/>
              <a:buNone/>
              <a:tabLst/>
              <a:defRPr/>
            </a:pPr>
            <a:r>
              <a:rPr kumimoji="0" lang="en-US" sz="400" b="0" i="0" u="none" strike="noStrike" kern="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2015 Microsoft Corporation. All rights reserved. MICROSOFT MAKES NO WARRANTIES, EXPRESS, IMPLIED OR STATUTORY, AS TO THE INFORMATION IN THIS PRESENTATION.</a:t>
            </a:r>
            <a:endParaRPr kumimoji="0" lang="en-US" sz="400" b="0" i="0" u="none" strike="noStrike" kern="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38EEC551-8CDA-4EB6-89BB-2A86C9F091C8}" type="datetime8">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2/13/2017 11:24 AM</a:t>
            </a:fld>
            <a:endParaRPr kumimoji="0" lang="en-US" sz="1800" b="0" i="0" u="none" strike="noStrike" kern="0" cap="none" spc="0" normalizeH="0" baseline="0" noProof="0" dirty="0">
              <a:ln>
                <a:noFill/>
              </a:ln>
              <a:solidFill>
                <a:sysClr val="windowText" lastClr="000000"/>
              </a:solidFill>
              <a:effectLst/>
              <a:uLnTx/>
              <a:uFillTx/>
            </a:endParaRPr>
          </a:p>
        </p:txBody>
      </p:sp>
      <p:sp>
        <p:nvSpPr>
          <p:cNvPr id="7" name="Slide Number Placeholder 6"/>
          <p:cNvSpPr>
            <a:spLocks noGrp="1"/>
          </p:cNvSpPr>
          <p:nvPr>
            <p:ph type="sldNum" sz="quarter" idx="13"/>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B4008EB6-D09E-4580-8CD6-DDB14511944F}" type="slidenum">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3</a:t>
            </a:fld>
            <a:endParaRPr kumimoji="0" lang="en-US" sz="1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2701801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ES" dirty="0"/>
          </a:p>
        </p:txBody>
      </p:sp>
      <p:sp>
        <p:nvSpPr>
          <p:cNvPr id="4" name="Header Placeholder 3"/>
          <p:cNvSpPr>
            <a:spLocks noGrp="1"/>
          </p:cNvSpPr>
          <p:nvPr>
            <p:ph type="hdr"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ysClr val="windowText" lastClr="000000"/>
                </a:solidFill>
                <a:effectLst/>
                <a:uLnTx/>
                <a:uFillTx/>
                <a:latin typeface="Segoe UI" pitchFamily="34" charset="0"/>
              </a:rPr>
              <a:t>Build 2015</a:t>
            </a:r>
            <a:endParaRPr kumimoji="0" lang="en-US" sz="1800" b="0" i="0" u="none" strike="noStrike" kern="0" cap="none" spc="0" normalizeH="0" baseline="0" noProof="0" dirty="0">
              <a:ln>
                <a:noFill/>
              </a:ln>
              <a:solidFill>
                <a:sysClr val="windowText" lastClr="000000"/>
              </a:solidFill>
              <a:effectLst/>
              <a:uLnTx/>
              <a:uFillTx/>
              <a:latin typeface="Segoe UI" pitchFamily="34" charset="0"/>
            </a:endParaRPr>
          </a:p>
        </p:txBody>
      </p:sp>
      <p:sp>
        <p:nvSpPr>
          <p:cNvPr id="5" name="Footer Placeholder 4"/>
          <p:cNvSpPr>
            <a:spLocks noGrp="1"/>
          </p:cNvSpPr>
          <p:nvPr>
            <p:ph type="ftr" sz="quarter" idx="11"/>
          </p:nvPr>
        </p:nvSpPr>
        <p:spPr/>
        <p:txBody>
          <a:bodyPr/>
          <a:lstStyle/>
          <a:p>
            <a:pPr marL="0" marR="0" lvl="0" indent="0" defTabSz="914099" eaLnBrk="0" fontAlgn="auto" latinLnBrk="0" hangingPunct="0">
              <a:lnSpc>
                <a:spcPct val="100000"/>
              </a:lnSpc>
              <a:spcBef>
                <a:spcPts val="0"/>
              </a:spcBef>
              <a:spcAft>
                <a:spcPts val="0"/>
              </a:spcAft>
              <a:buClrTx/>
              <a:buSzTx/>
              <a:buFontTx/>
              <a:buNone/>
              <a:tabLst/>
              <a:defRPr/>
            </a:pPr>
            <a:r>
              <a:rPr kumimoji="0" lang="en-US" sz="400" b="0" i="0" u="none" strike="noStrike" kern="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2015 Microsoft Corporation. All rights reserved. MICROSOFT MAKES NO WARRANTIES, EXPRESS, IMPLIED OR STATUTORY, AS TO THE INFORMATION IN THIS PRESENTATION.</a:t>
            </a:r>
            <a:endParaRPr kumimoji="0" lang="en-US" sz="400" b="0" i="0" u="none" strike="noStrike" kern="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38EEC551-8CDA-4EB6-89BB-2A86C9F091C8}" type="datetime8">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2/13/2017 11:24 AM</a:t>
            </a:fld>
            <a:endParaRPr kumimoji="0" lang="en-US" sz="1800" b="0" i="0" u="none" strike="noStrike" kern="0" cap="none" spc="0" normalizeH="0" baseline="0" noProof="0" dirty="0">
              <a:ln>
                <a:noFill/>
              </a:ln>
              <a:solidFill>
                <a:sysClr val="windowText" lastClr="000000"/>
              </a:solidFill>
              <a:effectLst/>
              <a:uLnTx/>
              <a:uFillTx/>
            </a:endParaRPr>
          </a:p>
        </p:txBody>
      </p:sp>
      <p:sp>
        <p:nvSpPr>
          <p:cNvPr id="7" name="Slide Number Placeholder 6"/>
          <p:cNvSpPr>
            <a:spLocks noGrp="1"/>
          </p:cNvSpPr>
          <p:nvPr>
            <p:ph type="sldNum" sz="quarter" idx="13"/>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B4008EB6-D09E-4580-8CD6-DDB14511944F}" type="slidenum">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4</a:t>
            </a:fld>
            <a:endParaRPr kumimoji="0" lang="en-US" sz="1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28594457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ES" dirty="0"/>
          </a:p>
        </p:txBody>
      </p:sp>
      <p:sp>
        <p:nvSpPr>
          <p:cNvPr id="4" name="Header Placeholder 3"/>
          <p:cNvSpPr>
            <a:spLocks noGrp="1"/>
          </p:cNvSpPr>
          <p:nvPr>
            <p:ph type="hdr"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prstClr val="black"/>
                </a:solidFill>
                <a:effectLst/>
                <a:uLnTx/>
                <a:uFillTx/>
              </a:rPr>
              <a:t>Build 2015</a:t>
            </a:r>
            <a:endParaRPr kumimoji="0" lang="en-US" sz="1800" b="0" i="0" u="none" strike="noStrike" kern="0" cap="none" spc="0" normalizeH="0" baseline="0" noProof="0" dirty="0">
              <a:ln>
                <a:noFill/>
              </a:ln>
              <a:solidFill>
                <a:prstClr val="black"/>
              </a:solidFill>
              <a:effectLst/>
              <a:uLnTx/>
              <a:uFillTx/>
            </a:endParaRPr>
          </a:p>
        </p:txBody>
      </p:sp>
      <p:sp>
        <p:nvSpPr>
          <p:cNvPr id="5" name="Footer Placeholder 4"/>
          <p:cNvSpPr>
            <a:spLocks noGrp="1"/>
          </p:cNvSpPr>
          <p:nvPr>
            <p:ph type="ftr" sz="quarter" idx="11"/>
          </p:nvPr>
        </p:nvSpPr>
        <p:spPr/>
        <p:txBody>
          <a:bodyPr/>
          <a:lstStyle/>
          <a:p>
            <a:pPr marL="0" marR="0" lvl="0" indent="0" defTabSz="914099" eaLnBrk="0" fontAlgn="auto" latinLnBrk="0" hangingPunct="0">
              <a:lnSpc>
                <a:spcPct val="100000"/>
              </a:lnSpc>
              <a:spcBef>
                <a:spcPts val="0"/>
              </a:spcBef>
              <a:spcAft>
                <a:spcPts val="0"/>
              </a:spcAft>
              <a:buClrTx/>
              <a:buSzTx/>
              <a:buFontTx/>
              <a:buNone/>
              <a:tabLst/>
              <a:defRPr/>
            </a:pPr>
            <a:r>
              <a:rPr kumimoji="0" lang="en-US" sz="400" b="0" i="0" u="none" strike="noStrike" kern="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2015 Microsoft Corporation. All rights reserved. MICROSOFT MAKES NO WARRANTIES, EXPRESS, IMPLIED OR STATUTORY, AS TO THE INFORMATION IN THIS PRESENTATION.</a:t>
            </a:r>
            <a:endParaRPr kumimoji="0" lang="en-US" sz="400" b="0" i="0" u="none" strike="noStrike" kern="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38EEC551-8CDA-4EB6-89BB-2A86C9F091C8}" type="datetime8">
              <a:rPr kumimoji="0" lang="en-US" sz="1800" b="0" i="0" u="none" strike="noStrike" kern="0" cap="none" spc="0" normalizeH="0" baseline="0" noProof="0" smtClean="0">
                <a:ln>
                  <a:noFill/>
                </a:ln>
                <a:solidFill>
                  <a:prstClr val="black"/>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2/13/2017 11:24 AM</a:t>
            </a:fld>
            <a:endParaRPr kumimoji="0" lang="en-US" sz="1800" b="0" i="0" u="none" strike="noStrike" kern="0" cap="none" spc="0" normalizeH="0" baseline="0" noProof="0" dirty="0">
              <a:ln>
                <a:noFill/>
              </a:ln>
              <a:solidFill>
                <a:prstClr val="black"/>
              </a:solidFill>
              <a:effectLst/>
              <a:uLnTx/>
              <a:uFillTx/>
            </a:endParaRPr>
          </a:p>
        </p:txBody>
      </p:sp>
      <p:sp>
        <p:nvSpPr>
          <p:cNvPr id="7" name="Slide Number Placeholder 6"/>
          <p:cNvSpPr>
            <a:spLocks noGrp="1"/>
          </p:cNvSpPr>
          <p:nvPr>
            <p:ph type="sldNum" sz="quarter" idx="13"/>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B4008EB6-D09E-4580-8CD6-DDB14511944F}" type="slidenum">
              <a:rPr kumimoji="0" lang="en-US" sz="1800" b="0" i="0" u="none" strike="noStrike" kern="0" cap="none" spc="0" normalizeH="0" baseline="0" noProof="0" smtClean="0">
                <a:ln>
                  <a:noFill/>
                </a:ln>
                <a:solidFill>
                  <a:prstClr val="black"/>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5</a:t>
            </a:fld>
            <a:endParaRPr kumimoji="0" lang="en-US" sz="1800" b="0" i="0" u="none" strike="noStrike" kern="0" cap="none" spc="0" normalizeH="0" baseline="0" noProof="0" dirty="0">
              <a:ln>
                <a:noFill/>
              </a:ln>
              <a:solidFill>
                <a:prstClr val="black"/>
              </a:solidFill>
              <a:effectLst/>
              <a:uLnTx/>
              <a:uFillTx/>
            </a:endParaRPr>
          </a:p>
        </p:txBody>
      </p:sp>
    </p:spTree>
    <p:extLst>
      <p:ext uri="{BB962C8B-B14F-4D97-AF65-F5344CB8AC3E}">
        <p14:creationId xmlns:p14="http://schemas.microsoft.com/office/powerpoint/2010/main" val="28887367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5" name="Footer Placeholder 4"/>
          <p:cNvSpPr>
            <a:spLocks noGrp="1"/>
          </p:cNvSpPr>
          <p:nvPr>
            <p:ph type="ftr" sz="quarter" idx="11"/>
          </p:nvPr>
        </p:nvSpPr>
        <p:spPr/>
        <p:txBody>
          <a:bodyPr/>
          <a:lstStyle/>
          <a:p>
            <a:pPr marL="0" marR="0" lvl="0" indent="0" defTabSz="914099" eaLnBrk="0" fontAlgn="auto" latinLnBrk="0" hangingPunct="0">
              <a:lnSpc>
                <a:spcPct val="100000"/>
              </a:lnSpc>
              <a:spcBef>
                <a:spcPts val="0"/>
              </a:spcBef>
              <a:spcAft>
                <a:spcPts val="0"/>
              </a:spcAft>
              <a:buClrTx/>
              <a:buSzTx/>
              <a:buFontTx/>
              <a:buNone/>
              <a:tabLst/>
              <a:defRPr/>
            </a:pPr>
            <a:r>
              <a:rPr kumimoji="0" lang="en-US" sz="400" b="0" i="0" u="none" strike="noStrike" kern="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2012 Microsoft Corporation. All rights reserved. Microsoft, Windows, and other product names are or may be registered trademarks and/or trademarks in the U.S. and/or other countries.</a:t>
            </a:r>
          </a:p>
          <a:p>
            <a:pPr marL="0" marR="0" lvl="0" indent="0" defTabSz="914099" eaLnBrk="0" fontAlgn="auto" latinLnBrk="0" hangingPunct="0">
              <a:lnSpc>
                <a:spcPct val="100000"/>
              </a:lnSpc>
              <a:spcBef>
                <a:spcPts val="0"/>
              </a:spcBef>
              <a:spcAft>
                <a:spcPts val="0"/>
              </a:spcAft>
              <a:buClrTx/>
              <a:buSzTx/>
              <a:buFontTx/>
              <a:buNone/>
              <a:tabLst/>
              <a:defRPr/>
            </a:pPr>
            <a:r>
              <a:rPr kumimoji="0" lang="en-US" sz="400" b="0" i="0" u="none" strike="noStrike" kern="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endParaRPr kumimoji="0" lang="en-US" sz="400" b="0" i="0" u="none" strike="noStrike" kern="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F2CAED71-17CA-4F99-B77B-2759E4AE2265}" type="datetime1">
              <a:rPr kumimoji="0" lang="en-US" sz="1800" b="0" i="0" u="none" strike="noStrike" kern="0" cap="none" spc="0" normalizeH="0" baseline="0" noProof="0" smtClean="0">
                <a:ln>
                  <a:noFill/>
                </a:ln>
                <a:solidFill>
                  <a:prstClr val="black"/>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2/13/2017</a:t>
            </a:fld>
            <a:endParaRPr kumimoji="0" lang="en-US" sz="1800" b="0" i="0" u="none" strike="noStrike" kern="0" cap="none" spc="0" normalizeH="0" baseline="0" noProof="0">
              <a:ln>
                <a:noFill/>
              </a:ln>
              <a:solidFill>
                <a:prstClr val="black"/>
              </a:solidFill>
              <a:effectLst/>
              <a:uLnTx/>
              <a:uFillTx/>
            </a:endParaRPr>
          </a:p>
        </p:txBody>
      </p:sp>
      <p:sp>
        <p:nvSpPr>
          <p:cNvPr id="7" name="Slide Number Placeholder 6"/>
          <p:cNvSpPr>
            <a:spLocks noGrp="1"/>
          </p:cNvSpPr>
          <p:nvPr>
            <p:ph type="sldNum" sz="quarter" idx="13"/>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B4008EB6-D09E-4580-8CD6-DDB14511944F}" type="slidenum">
              <a:rPr kumimoji="0" lang="en-US" sz="1800" b="0" i="0" u="none" strike="noStrike" kern="0" cap="none" spc="0" normalizeH="0" baseline="0" noProof="0" smtClean="0">
                <a:ln>
                  <a:noFill/>
                </a:ln>
                <a:solidFill>
                  <a:prstClr val="black"/>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7</a:t>
            </a:fld>
            <a:endParaRPr kumimoji="0" lang="en-US" sz="1800" b="0" i="0" u="none" strike="noStrike" kern="0" cap="none" spc="0" normalizeH="0" baseline="0" noProof="0" dirty="0">
              <a:ln>
                <a:noFill/>
              </a:ln>
              <a:solidFill>
                <a:prstClr val="black"/>
              </a:solidFill>
              <a:effectLst/>
              <a:uLnTx/>
              <a:uFillTx/>
            </a:endParaRPr>
          </a:p>
        </p:txBody>
      </p:sp>
    </p:spTree>
    <p:extLst>
      <p:ext uri="{BB962C8B-B14F-4D97-AF65-F5344CB8AC3E}">
        <p14:creationId xmlns:p14="http://schemas.microsoft.com/office/powerpoint/2010/main" val="34474627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ES" dirty="0"/>
          </a:p>
        </p:txBody>
      </p:sp>
      <p:sp>
        <p:nvSpPr>
          <p:cNvPr id="4" name="Header Placeholder 3"/>
          <p:cNvSpPr>
            <a:spLocks noGrp="1"/>
          </p:cNvSpPr>
          <p:nvPr>
            <p:ph type="hdr"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ysClr val="windowText" lastClr="000000"/>
                </a:solidFill>
                <a:effectLst/>
                <a:uLnTx/>
                <a:uFillTx/>
                <a:latin typeface="Segoe UI" pitchFamily="34" charset="0"/>
              </a:rPr>
              <a:t>Build 2015</a:t>
            </a:r>
            <a:endParaRPr kumimoji="0" lang="en-US" sz="1800" b="0" i="0" u="none" strike="noStrike" kern="0" cap="none" spc="0" normalizeH="0" baseline="0" noProof="0" dirty="0">
              <a:ln>
                <a:noFill/>
              </a:ln>
              <a:solidFill>
                <a:sysClr val="windowText" lastClr="000000"/>
              </a:solidFill>
              <a:effectLst/>
              <a:uLnTx/>
              <a:uFillTx/>
              <a:latin typeface="Segoe UI" pitchFamily="34" charset="0"/>
            </a:endParaRPr>
          </a:p>
        </p:txBody>
      </p:sp>
      <p:sp>
        <p:nvSpPr>
          <p:cNvPr id="5" name="Footer Placeholder 4"/>
          <p:cNvSpPr>
            <a:spLocks noGrp="1"/>
          </p:cNvSpPr>
          <p:nvPr>
            <p:ph type="ftr" sz="quarter" idx="11"/>
          </p:nvPr>
        </p:nvSpPr>
        <p:spPr/>
        <p:txBody>
          <a:bodyPr/>
          <a:lstStyle/>
          <a:p>
            <a:pPr marL="0" marR="0" lvl="0" indent="0" defTabSz="914099" eaLnBrk="0" fontAlgn="auto" latinLnBrk="0" hangingPunct="0">
              <a:lnSpc>
                <a:spcPct val="100000"/>
              </a:lnSpc>
              <a:spcBef>
                <a:spcPts val="0"/>
              </a:spcBef>
              <a:spcAft>
                <a:spcPts val="0"/>
              </a:spcAft>
              <a:buClrTx/>
              <a:buSzTx/>
              <a:buFontTx/>
              <a:buNone/>
              <a:tabLst/>
              <a:defRPr/>
            </a:pPr>
            <a:r>
              <a:rPr kumimoji="0" lang="en-US" sz="400" b="0" i="0" u="none" strike="noStrike" kern="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2015 Microsoft Corporation. All rights reserved. MICROSOFT MAKES NO WARRANTIES, EXPRESS, IMPLIED OR STATUTORY, AS TO THE INFORMATION IN THIS PRESENTATION.</a:t>
            </a:r>
            <a:endParaRPr kumimoji="0" lang="en-US" sz="400" b="0" i="0" u="none" strike="noStrike" kern="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38EEC551-8CDA-4EB6-89BB-2A86C9F091C8}" type="datetime8">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2/13/2017 11:24 AM</a:t>
            </a:fld>
            <a:endParaRPr kumimoji="0" lang="en-US" sz="1800" b="0" i="0" u="none" strike="noStrike" kern="0" cap="none" spc="0" normalizeH="0" baseline="0" noProof="0" dirty="0">
              <a:ln>
                <a:noFill/>
              </a:ln>
              <a:solidFill>
                <a:sysClr val="windowText" lastClr="000000"/>
              </a:solidFill>
              <a:effectLst/>
              <a:uLnTx/>
              <a:uFillTx/>
            </a:endParaRPr>
          </a:p>
        </p:txBody>
      </p:sp>
      <p:sp>
        <p:nvSpPr>
          <p:cNvPr id="7" name="Slide Number Placeholder 6"/>
          <p:cNvSpPr>
            <a:spLocks noGrp="1"/>
          </p:cNvSpPr>
          <p:nvPr>
            <p:ph type="sldNum" sz="quarter" idx="13"/>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B4008EB6-D09E-4580-8CD6-DDB14511944F}" type="slidenum">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11</a:t>
            </a:fld>
            <a:endParaRPr kumimoji="0" lang="en-US" sz="1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2727992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ES" dirty="0"/>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63FCB112-6560-4234-A3DC-25DA0EFFCD7D}" type="slidenum">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13</a:t>
            </a:fld>
            <a:endParaRPr kumimoji="0" lang="en-US" sz="18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22232382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 Id="rId4" Type="http://schemas.openxmlformats.org/officeDocument/2006/relationships/image" Target="../media/image3.emf"/></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3.emf"/></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jpe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emf"/><Relationship Id="rId1" Type="http://schemas.openxmlformats.org/officeDocument/2006/relationships/slideMaster" Target="../slideMasters/slideMaster5.xml"/></Relationships>
</file>

<file path=ppt/slideLayouts/_rels/slideLayout9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4.emf"/><Relationship Id="rId1" Type="http://schemas.openxmlformats.org/officeDocument/2006/relationships/slideMaster" Target="../slideMasters/slideMaster5.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Master" Target="../slideMasters/slideMaster5.xml"/></Relationships>
</file>

<file path=ppt/slideLayouts/_rels/slideLayout9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g"/><Relationship Id="rId1" Type="http://schemas.openxmlformats.org/officeDocument/2006/relationships/slideMaster" Target="../slideMasters/slideMaster5.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5.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5.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5.xml"/></Relationships>
</file>

<file path=ppt/slideLayouts/_rels/slideLayout1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Master" Target="../slideMasters/slideMaster6.xml"/><Relationship Id="rId4" Type="http://schemas.openxmlformats.org/officeDocument/2006/relationships/image" Target="../media/image24.png"/></Relationships>
</file>

<file path=ppt/slideLayouts/_rels/slideLayout12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Master" Target="../slideMasters/slideMaster6.xml"/><Relationship Id="rId4" Type="http://schemas.openxmlformats.org/officeDocument/2006/relationships/image" Target="../media/image24.png"/></Relationships>
</file>

<file path=ppt/slideLayouts/_rels/slideLayout12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Master" Target="../slideMasters/slideMaster6.xml"/></Relationships>
</file>

<file path=ppt/slideLayouts/_rels/slideLayout12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6.xml"/></Relationships>
</file>

<file path=ppt/slideLayouts/_rels/slideLayout12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6.xml"/></Relationships>
</file>

<file path=ppt/slideLayouts/_rels/slideLayout12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6.xml"/></Relationships>
</file>

<file path=ppt/slideLayouts/_rels/slideLayout12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Master" Target="../slideMasters/slideMaster6.xml"/></Relationships>
</file>

<file path=ppt/slideLayouts/_rels/slideLayout12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4.png"/><Relationship Id="rId1" Type="http://schemas.openxmlformats.org/officeDocument/2006/relationships/slideMaster" Target="../slideMasters/slideMaster6.xml"/></Relationships>
</file>

<file path=ppt/slideLayouts/_rels/slideLayout1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4.png"/><Relationship Id="rId1" Type="http://schemas.openxmlformats.org/officeDocument/2006/relationships/slideMaster" Target="../slideMasters/slideMaster6.xml"/></Relationships>
</file>

<file path=ppt/slideLayouts/_rels/slideLayout1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4.png"/><Relationship Id="rId1" Type="http://schemas.openxmlformats.org/officeDocument/2006/relationships/slideMaster" Target="../slideMasters/slideMaster6.xml"/></Relationships>
</file>

<file path=ppt/slideLayouts/_rels/slideLayout12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5.png"/><Relationship Id="rId1" Type="http://schemas.openxmlformats.org/officeDocument/2006/relationships/slideMaster" Target="../slideMasters/slideMaster6.xml"/></Relationships>
</file>

<file path=ppt/slideLayouts/_rels/slideLayout13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5.png"/><Relationship Id="rId1" Type="http://schemas.openxmlformats.org/officeDocument/2006/relationships/slideMaster" Target="../slideMasters/slideMaster6.xml"/><Relationship Id="rId4" Type="http://schemas.openxmlformats.org/officeDocument/2006/relationships/image" Target="../media/image23.png"/></Relationships>
</file>

<file path=ppt/slideLayouts/_rels/slideLayout13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5.png"/><Relationship Id="rId1" Type="http://schemas.openxmlformats.org/officeDocument/2006/relationships/slideMaster" Target="../slideMasters/slideMaster6.xml"/><Relationship Id="rId4" Type="http://schemas.openxmlformats.org/officeDocument/2006/relationships/image" Target="../media/image23.png"/></Relationships>
</file>

<file path=ppt/slideLayouts/_rels/slideLayout13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3.png"/><Relationship Id="rId1" Type="http://schemas.openxmlformats.org/officeDocument/2006/relationships/slideMaster" Target="../slideMasters/slideMaster6.xml"/><Relationship Id="rId4" Type="http://schemas.openxmlformats.org/officeDocument/2006/relationships/image" Target="../media/image21.png"/></Relationships>
</file>

<file path=ppt/slideLayouts/_rels/slideLayout13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3.png"/><Relationship Id="rId1" Type="http://schemas.openxmlformats.org/officeDocument/2006/relationships/slideMaster" Target="../slideMasters/slideMaster6.xml"/><Relationship Id="rId4" Type="http://schemas.openxmlformats.org/officeDocument/2006/relationships/image" Target="../media/image21.png"/></Relationships>
</file>

<file path=ppt/slideLayouts/_rels/slideLayout13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3.png"/><Relationship Id="rId1" Type="http://schemas.openxmlformats.org/officeDocument/2006/relationships/slideMaster" Target="../slideMasters/slideMaster6.xml"/><Relationship Id="rId4" Type="http://schemas.openxmlformats.org/officeDocument/2006/relationships/image" Target="../media/image21.png"/></Relationships>
</file>

<file path=ppt/slideLayouts/_rels/slideLayout13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3.png"/><Relationship Id="rId1" Type="http://schemas.openxmlformats.org/officeDocument/2006/relationships/slideMaster" Target="../slideMasters/slideMaster6.xml"/><Relationship Id="rId4" Type="http://schemas.openxmlformats.org/officeDocument/2006/relationships/image" Target="../media/image21.png"/></Relationships>
</file>

<file path=ppt/slideLayouts/_rels/slideLayout13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3.png"/><Relationship Id="rId1" Type="http://schemas.openxmlformats.org/officeDocument/2006/relationships/slideMaster" Target="../slideMasters/slideMaster6.xml"/><Relationship Id="rId4" Type="http://schemas.openxmlformats.org/officeDocument/2006/relationships/image" Target="../media/image21.png"/></Relationships>
</file>

<file path=ppt/slideLayouts/_rels/slideLayout13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3.png"/><Relationship Id="rId1" Type="http://schemas.openxmlformats.org/officeDocument/2006/relationships/slideMaster" Target="../slideMasters/slideMaster6.xml"/><Relationship Id="rId4" Type="http://schemas.openxmlformats.org/officeDocument/2006/relationships/image" Target="../media/image21.png"/></Relationships>
</file>

<file path=ppt/slideLayouts/_rels/slideLayout13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6.xml"/></Relationships>
</file>

<file path=ppt/slideLayouts/_rels/slideLayout13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6.xml"/></Relationships>
</file>

<file path=ppt/slideLayouts/_rels/slideLayout14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6.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6.xml"/></Relationships>
</file>

<file path=ppt/slideLayouts/_rels/slideLayout14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6.xml"/></Relationships>
</file>

<file path=ppt/slideLayouts/_rels/slideLayout14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6.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6.xml"/></Relationships>
</file>

<file path=ppt/slideLayouts/_rels/slideLayout14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6.xml"/></Relationships>
</file>

<file path=ppt/slideLayouts/_rels/slideLayout14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6.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3_Walkin">
    <p:bg bwMode="ltGray">
      <p:bgPr>
        <a:solidFill>
          <a:schemeClr val="accent1"/>
        </a:solidFill>
        <a:effectLst/>
      </p:bgPr>
    </p:bg>
    <p:spTree>
      <p:nvGrpSpPr>
        <p:cNvPr id="1" name=""/>
        <p:cNvGrpSpPr/>
        <p:nvPr/>
      </p:nvGrpSpPr>
      <p:grpSpPr>
        <a:xfrm>
          <a:off x="0" y="0"/>
          <a:ext cx="0" cy="0"/>
          <a:chOff x="0" y="0"/>
          <a:chExt cx="0" cy="0"/>
        </a:xfrm>
      </p:grpSpPr>
      <p:pic>
        <p:nvPicPr>
          <p:cNvPr id="5" name="Imagen 4"/>
          <p:cNvPicPr>
            <a:picLocks noChangeAspect="1"/>
          </p:cNvPicPr>
          <p:nvPr userDrawn="1"/>
        </p:nvPicPr>
        <p:blipFill rotWithShape="1">
          <a:blip r:embed="rId2">
            <a:extLst>
              <a:ext uri="{28A0092B-C50C-407E-A947-70E740481C1C}">
                <a14:useLocalDpi xmlns:a14="http://schemas.microsoft.com/office/drawing/2010/main"/>
              </a:ext>
            </a:extLst>
          </a:blip>
          <a:srcRect/>
          <a:stretch/>
        </p:blipFill>
        <p:spPr>
          <a:xfrm>
            <a:off x="0" y="-1"/>
            <a:ext cx="12436475" cy="6994525"/>
          </a:xfrm>
          <a:prstGeom prst="rect">
            <a:avLst/>
          </a:prstGeom>
        </p:spPr>
      </p:pic>
      <p:sp>
        <p:nvSpPr>
          <p:cNvPr id="8" name="Title 1"/>
          <p:cNvSpPr txBox="1">
            <a:spLocks/>
          </p:cNvSpPr>
          <p:nvPr userDrawn="1"/>
        </p:nvSpPr>
        <p:spPr bwMode="auto">
          <a:xfrm>
            <a:off x="5608638" y="377679"/>
            <a:ext cx="6248400" cy="762000"/>
          </a:xfrm>
          <a:prstGeom prst="rect">
            <a:avLst/>
          </a:prstGeom>
          <a:noFill/>
        </p:spPr>
        <p:txBody>
          <a:bodyPr vert="horz" wrap="square" lIns="146304" tIns="91440" rIns="146304" bIns="91440" rtlCol="0" anchor="t" anchorCtr="0">
            <a:noAutofit/>
          </a:bodyPr>
          <a:lstStyle>
            <a:lvl1pPr algn="l" defTabSz="932742" rtl="0" eaLnBrk="1" latinLnBrk="0" hangingPunct="1">
              <a:lnSpc>
                <a:spcPct val="90000"/>
              </a:lnSpc>
              <a:spcBef>
                <a:spcPct val="0"/>
              </a:spcBef>
              <a:buNone/>
              <a:defRPr lang="en-US" sz="5400" b="0" kern="1200" cap="none" spc="-100" baseline="0">
                <a:ln w="3175">
                  <a:noFill/>
                </a:ln>
                <a:solidFill>
                  <a:schemeClr val="bg1"/>
                </a:solidFill>
                <a:effectLst/>
                <a:latin typeface="+mj-lt"/>
                <a:ea typeface="+mn-ea"/>
                <a:cs typeface="Segoe UI" pitchFamily="34" charset="0"/>
              </a:defRPr>
            </a:lvl1pPr>
          </a:lstStyle>
          <a:p>
            <a:pPr algn="r"/>
            <a:r>
              <a:rPr lang="en-US" sz="4400" dirty="0"/>
              <a:t>Microsoft Summit</a:t>
            </a:r>
          </a:p>
        </p:txBody>
      </p:sp>
      <p:sp>
        <p:nvSpPr>
          <p:cNvPr id="2" name="TextBox 1"/>
          <p:cNvSpPr txBox="1"/>
          <p:nvPr userDrawn="1"/>
        </p:nvSpPr>
        <p:spPr>
          <a:xfrm>
            <a:off x="8199437" y="1046410"/>
            <a:ext cx="3646176" cy="572464"/>
          </a:xfrm>
          <a:prstGeom prst="rect">
            <a:avLst/>
          </a:prstGeom>
          <a:noFill/>
        </p:spPr>
        <p:txBody>
          <a:bodyPr wrap="square" lIns="182880" tIns="146304" rIns="182880" bIns="146304" rtlCol="0">
            <a:spAutoFit/>
          </a:bodyPr>
          <a:lstStyle/>
          <a:p>
            <a:pPr algn="r">
              <a:lnSpc>
                <a:spcPct val="90000"/>
              </a:lnSpc>
              <a:spcAft>
                <a:spcPts val="600"/>
              </a:spcAft>
            </a:pPr>
            <a:r>
              <a:rPr lang="en-US" sz="2000" dirty="0">
                <a:solidFill>
                  <a:schemeClr val="bg1"/>
                </a:solidFill>
              </a:rPr>
              <a:t>5 y 6 de </a:t>
            </a:r>
            <a:r>
              <a:rPr lang="en-US" sz="2000" dirty="0" err="1">
                <a:solidFill>
                  <a:schemeClr val="bg1"/>
                </a:solidFill>
              </a:rPr>
              <a:t>octubre</a:t>
            </a:r>
            <a:r>
              <a:rPr lang="en-US" sz="2000" dirty="0">
                <a:solidFill>
                  <a:schemeClr val="bg1"/>
                </a:solidFill>
              </a:rPr>
              <a:t>, 2016</a:t>
            </a:r>
          </a:p>
        </p:txBody>
      </p:sp>
      <p:pic>
        <p:nvPicPr>
          <p:cNvPr id="7" name="Picture 10"/>
          <p:cNvPicPr>
            <a:picLocks noChangeAspect="1"/>
          </p:cNvPicPr>
          <p:nvPr userDrawn="1"/>
        </p:nvPicPr>
        <p:blipFill>
          <a:blip r:embed="rId3"/>
          <a:stretch>
            <a:fillRect/>
          </a:stretch>
        </p:blipFill>
        <p:spPr bwMode="black">
          <a:xfrm>
            <a:off x="457580" y="484187"/>
            <a:ext cx="1280160" cy="274492"/>
          </a:xfrm>
          <a:prstGeom prst="rect">
            <a:avLst/>
          </a:prstGeom>
        </p:spPr>
      </p:pic>
    </p:spTree>
    <p:extLst>
      <p:ext uri="{BB962C8B-B14F-4D97-AF65-F5344CB8AC3E}">
        <p14:creationId xmlns:p14="http://schemas.microsoft.com/office/powerpoint/2010/main" val="1546776722"/>
      </p:ext>
    </p:extLst>
  </p:cSld>
  <p:clrMapOvr>
    <a:masterClrMapping/>
  </p:clrMapOvr>
  <p:transition>
    <p:fade/>
  </p:transition>
  <p:extLst mod="1">
    <p:ext uri="{DCECCB84-F9BA-43D5-87BE-67443E8EF086}">
      <p15:sldGuideLst xmlns:p15="http://schemas.microsoft.com/office/powerpoint/2012/main">
        <p15:guide id="1" orient="horz" pos="302">
          <p15:clr>
            <a:srgbClr val="C35EA4"/>
          </p15:clr>
        </p15:guide>
        <p15:guide id="3" pos="7546">
          <p15:clr>
            <a:srgbClr val="C35EA4"/>
          </p15:clr>
        </p15:guide>
        <p15:guide id="4" orient="horz" pos="4104">
          <p15:clr>
            <a:srgbClr val="C35EA4"/>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pic>
        <p:nvPicPr>
          <p:cNvPr id="13" name="Imagen 12"/>
          <p:cNvPicPr>
            <a:picLocks noChangeAspect="1"/>
          </p:cNvPicPr>
          <p:nvPr userDrawn="1"/>
        </p:nvPicPr>
        <p:blipFill rotWithShape="1">
          <a:blip r:embed="rId2">
            <a:extLst>
              <a:ext uri="{28A0092B-C50C-407E-A947-70E740481C1C}">
                <a14:useLocalDpi xmlns:a14="http://schemas.microsoft.com/office/drawing/2010/main"/>
              </a:ext>
            </a:extLst>
          </a:blip>
          <a:srcRect/>
          <a:stretch/>
        </p:blipFill>
        <p:spPr>
          <a:xfrm>
            <a:off x="0" y="-1"/>
            <a:ext cx="12436475" cy="6994525"/>
          </a:xfrm>
          <a:prstGeom prst="rect">
            <a:avLst/>
          </a:prstGeom>
        </p:spPr>
      </p:pic>
      <p:sp>
        <p:nvSpPr>
          <p:cNvPr id="2" name="Rectangle 1"/>
          <p:cNvSpPr/>
          <p:nvPr userDrawn="1"/>
        </p:nvSpPr>
        <p:spPr bwMode="auto">
          <a:xfrm>
            <a:off x="274638" y="1748680"/>
            <a:ext cx="6400800" cy="3664099"/>
          </a:xfrm>
          <a:prstGeom prst="rect">
            <a:avLst/>
          </a:prstGeom>
          <a:solidFill>
            <a:schemeClr val="accent1">
              <a:alpha val="9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p:ph type="title" hasCustomPrompt="1"/>
          </p:nvPr>
        </p:nvSpPr>
        <p:spPr bwMode="auto">
          <a:xfrm>
            <a:off x="274702" y="1748695"/>
            <a:ext cx="6402388" cy="1828800"/>
          </a:xfrm>
          <a:noFill/>
        </p:spPr>
        <p:txBody>
          <a:bodyPr lIns="146304" tIns="91440" rIns="146304" bIns="91440" anchor="t" anchorCtr="0"/>
          <a:lstStyle>
            <a:lvl1pPr>
              <a:defRPr sz="5400" spc="-100" baseline="0">
                <a:gradFill>
                  <a:gsLst>
                    <a:gs pos="57576">
                      <a:srgbClr val="FFFFFF"/>
                    </a:gs>
                    <a:gs pos="35000">
                      <a:srgbClr val="FFFFFF"/>
                    </a:gs>
                  </a:gsLst>
                  <a:lin ang="5400000" scaled="0"/>
                </a:gradFill>
              </a:defRPr>
            </a:lvl1pPr>
          </a:lstStyle>
          <a:p>
            <a:r>
              <a:rPr lang="en-US" dirty="0"/>
              <a:t>Presentation title</a:t>
            </a:r>
          </a:p>
        </p:txBody>
      </p:sp>
      <p:sp>
        <p:nvSpPr>
          <p:cNvPr id="3" name="Text Placeholder 2"/>
          <p:cNvSpPr>
            <a:spLocks noGrp="1"/>
          </p:cNvSpPr>
          <p:nvPr>
            <p:ph type="body" sz="quarter" idx="14" hasCustomPrompt="1"/>
          </p:nvPr>
        </p:nvSpPr>
        <p:spPr bwMode="auto">
          <a:xfrm>
            <a:off x="273050" y="3583980"/>
            <a:ext cx="6402388" cy="1828800"/>
          </a:xfrm>
        </p:spPr>
        <p:txBody>
          <a:bodyPr tIns="109728" bIns="109728">
            <a:noAutofit/>
          </a:bodyPr>
          <a:lstStyle>
            <a:lvl1pPr marL="0" indent="0">
              <a:spcBef>
                <a:spcPts val="0"/>
              </a:spcBef>
              <a:buNone/>
              <a:defRPr sz="3200">
                <a:gradFill>
                  <a:gsLst>
                    <a:gs pos="57576">
                      <a:srgbClr val="FFFFFF"/>
                    </a:gs>
                    <a:gs pos="35000">
                      <a:srgbClr val="FFFFFF"/>
                    </a:gs>
                  </a:gsLst>
                  <a:lin ang="5400000" scaled="0"/>
                </a:gradFill>
              </a:defRPr>
            </a:lvl1pPr>
          </a:lstStyle>
          <a:p>
            <a:pPr lvl="0"/>
            <a:r>
              <a:rPr lang="en-US" dirty="0"/>
              <a:t>Speaker Name</a:t>
            </a:r>
          </a:p>
        </p:txBody>
      </p:sp>
      <p:pic>
        <p:nvPicPr>
          <p:cNvPr id="11" name="Picture 10"/>
          <p:cNvPicPr>
            <a:picLocks noChangeAspect="1"/>
          </p:cNvPicPr>
          <p:nvPr userDrawn="1"/>
        </p:nvPicPr>
        <p:blipFill>
          <a:blip r:embed="rId3"/>
          <a:stretch>
            <a:fillRect/>
          </a:stretch>
        </p:blipFill>
        <p:spPr bwMode="black">
          <a:xfrm>
            <a:off x="457580" y="484187"/>
            <a:ext cx="1280160" cy="274492"/>
          </a:xfrm>
          <a:prstGeom prst="rect">
            <a:avLst/>
          </a:prstGeom>
        </p:spPr>
      </p:pic>
    </p:spTree>
    <p:extLst>
      <p:ext uri="{BB962C8B-B14F-4D97-AF65-F5344CB8AC3E}">
        <p14:creationId xmlns:p14="http://schemas.microsoft.com/office/powerpoint/2010/main" val="4790065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pic>
        <p:nvPicPr>
          <p:cNvPr id="12" name="Imagen 11"/>
          <p:cNvPicPr>
            <a:picLocks noChangeAspect="1"/>
          </p:cNvPicPr>
          <p:nvPr userDrawn="1"/>
        </p:nvPicPr>
        <p:blipFill rotWithShape="1">
          <a:blip r:embed="rId2">
            <a:extLst>
              <a:ext uri="{28A0092B-C50C-407E-A947-70E740481C1C}">
                <a14:useLocalDpi xmlns:a14="http://schemas.microsoft.com/office/drawing/2010/main"/>
              </a:ext>
            </a:extLst>
          </a:blip>
          <a:srcRect/>
          <a:stretch/>
        </p:blipFill>
        <p:spPr>
          <a:xfrm>
            <a:off x="0" y="-1"/>
            <a:ext cx="12436475" cy="6994525"/>
          </a:xfrm>
          <a:prstGeom prst="rect">
            <a:avLst/>
          </a:prstGeom>
        </p:spPr>
      </p:pic>
      <p:sp>
        <p:nvSpPr>
          <p:cNvPr id="2" name="Rectangle 1"/>
          <p:cNvSpPr/>
          <p:nvPr userDrawn="1"/>
        </p:nvSpPr>
        <p:spPr bwMode="auto">
          <a:xfrm>
            <a:off x="5761038" y="1748680"/>
            <a:ext cx="6400800" cy="3664099"/>
          </a:xfrm>
          <a:prstGeom prst="rect">
            <a:avLst/>
          </a:prstGeom>
          <a:solidFill>
            <a:schemeClr val="accent2">
              <a:alpha val="9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p:ph type="title" hasCustomPrompt="1"/>
          </p:nvPr>
        </p:nvSpPr>
        <p:spPr bwMode="black">
          <a:xfrm>
            <a:off x="5761102" y="1748695"/>
            <a:ext cx="6402388" cy="1828800"/>
          </a:xfrm>
          <a:noFill/>
        </p:spPr>
        <p:txBody>
          <a:bodyPr lIns="146304" tIns="91440" rIns="146304" bIns="91440" anchor="t" anchorCtr="0"/>
          <a:lstStyle>
            <a:lvl1pPr>
              <a:defRPr sz="5400" spc="-100" baseline="0">
                <a:gradFill>
                  <a:gsLst>
                    <a:gs pos="57576">
                      <a:srgbClr val="FFFFFF"/>
                    </a:gs>
                    <a:gs pos="35000">
                      <a:srgbClr val="FFFFFF"/>
                    </a:gs>
                  </a:gsLst>
                  <a:lin ang="5400000" scaled="0"/>
                </a:gradFill>
              </a:defRPr>
            </a:lvl1pPr>
          </a:lstStyle>
          <a:p>
            <a:r>
              <a:rPr lang="en-US" dirty="0"/>
              <a:t>Presentation title</a:t>
            </a:r>
          </a:p>
        </p:txBody>
      </p:sp>
      <p:sp>
        <p:nvSpPr>
          <p:cNvPr id="3" name="Text Placeholder 2"/>
          <p:cNvSpPr>
            <a:spLocks noGrp="1"/>
          </p:cNvSpPr>
          <p:nvPr>
            <p:ph type="body" sz="quarter" idx="14" hasCustomPrompt="1"/>
          </p:nvPr>
        </p:nvSpPr>
        <p:spPr bwMode="black">
          <a:xfrm>
            <a:off x="5759450" y="3583980"/>
            <a:ext cx="6402388" cy="1828800"/>
          </a:xfrm>
        </p:spPr>
        <p:txBody>
          <a:bodyPr tIns="109728" bIns="109728">
            <a:noAutofit/>
          </a:bodyPr>
          <a:lstStyle>
            <a:lvl1pPr marL="0" indent="0">
              <a:spcBef>
                <a:spcPts val="0"/>
              </a:spcBef>
              <a:buNone/>
              <a:defRPr sz="3200">
                <a:gradFill>
                  <a:gsLst>
                    <a:gs pos="57576">
                      <a:srgbClr val="FFFFFF"/>
                    </a:gs>
                    <a:gs pos="35000">
                      <a:srgbClr val="FFFFFF"/>
                    </a:gs>
                  </a:gsLst>
                  <a:lin ang="5400000" scaled="0"/>
                </a:gradFill>
              </a:defRPr>
            </a:lvl1pPr>
          </a:lstStyle>
          <a:p>
            <a:pPr lvl="0"/>
            <a:r>
              <a:rPr lang="en-US" dirty="0"/>
              <a:t>Speaker Name</a:t>
            </a:r>
          </a:p>
        </p:txBody>
      </p:sp>
      <p:pic>
        <p:nvPicPr>
          <p:cNvPr id="11" name="Picture 10"/>
          <p:cNvPicPr>
            <a:picLocks noChangeAspect="1"/>
          </p:cNvPicPr>
          <p:nvPr userDrawn="1"/>
        </p:nvPicPr>
        <p:blipFill>
          <a:blip r:embed="rId3"/>
          <a:stretch>
            <a:fillRect/>
          </a:stretch>
        </p:blipFill>
        <p:spPr bwMode="black">
          <a:xfrm>
            <a:off x="457580" y="484187"/>
            <a:ext cx="1280160" cy="274492"/>
          </a:xfrm>
          <a:prstGeom prst="rect">
            <a:avLst/>
          </a:prstGeom>
        </p:spPr>
      </p:pic>
    </p:spTree>
    <p:extLst>
      <p:ext uri="{BB962C8B-B14F-4D97-AF65-F5344CB8AC3E}">
        <p14:creationId xmlns:p14="http://schemas.microsoft.com/office/powerpoint/2010/main" val="835852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a:extLst>
              <a:ext uri="{28A0092B-C50C-407E-A947-70E740481C1C}">
                <a14:useLocalDpi xmlns:a14="http://schemas.microsoft.com/office/drawing/2010/main"/>
              </a:ext>
            </a:extLst>
          </a:blip>
          <a:srcRect/>
          <a:stretch/>
        </p:blipFill>
        <p:spPr>
          <a:xfrm>
            <a:off x="-1" y="-993"/>
            <a:ext cx="12436476" cy="6995518"/>
          </a:xfrm>
          <a:prstGeom prst="rect">
            <a:avLst/>
          </a:prstGeom>
        </p:spPr>
      </p:pic>
      <p:sp>
        <p:nvSpPr>
          <p:cNvPr id="12" name="Rectangle 11"/>
          <p:cNvSpPr/>
          <p:nvPr userDrawn="1"/>
        </p:nvSpPr>
        <p:spPr bwMode="blackWhite">
          <a:xfrm>
            <a:off x="0" y="-493"/>
            <a:ext cx="12436475" cy="6995018"/>
          </a:xfrm>
          <a:prstGeom prst="rect">
            <a:avLst/>
          </a:prstGeom>
          <a:gradFill flip="none" rotWithShape="1">
            <a:gsLst>
              <a:gs pos="0">
                <a:srgbClr val="000000">
                  <a:alpha val="33000"/>
                </a:srgbClr>
              </a:gs>
              <a:gs pos="59000">
                <a:srgbClr val="000000">
                  <a:alpha val="0"/>
                </a:srgbClr>
              </a:gs>
              <a:gs pos="100000">
                <a:srgbClr val="000000">
                  <a:alpha val="0"/>
                </a:srgbClr>
              </a:gs>
            </a:gsLst>
            <a:lin ang="270000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sp>
        <p:nvSpPr>
          <p:cNvPr id="2" name="Rectangle 1"/>
          <p:cNvSpPr/>
          <p:nvPr userDrawn="1"/>
        </p:nvSpPr>
        <p:spPr bwMode="auto">
          <a:xfrm>
            <a:off x="274638" y="1748680"/>
            <a:ext cx="6400800" cy="3664099"/>
          </a:xfrm>
          <a:prstGeom prst="rect">
            <a:avLst/>
          </a:prstGeom>
          <a:solidFill>
            <a:schemeClr val="accent1">
              <a:alpha val="9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p:ph type="title" hasCustomPrompt="1"/>
          </p:nvPr>
        </p:nvSpPr>
        <p:spPr bwMode="auto">
          <a:xfrm>
            <a:off x="274702" y="1748695"/>
            <a:ext cx="6402388" cy="1828800"/>
          </a:xfrm>
          <a:noFill/>
        </p:spPr>
        <p:txBody>
          <a:bodyPr lIns="146304" tIns="91440" rIns="146304" bIns="91440" anchor="t" anchorCtr="0"/>
          <a:lstStyle>
            <a:lvl1pPr>
              <a:defRPr sz="5400" spc="-100" baseline="0">
                <a:gradFill>
                  <a:gsLst>
                    <a:gs pos="57576">
                      <a:srgbClr val="FFFFFF"/>
                    </a:gs>
                    <a:gs pos="35000">
                      <a:srgbClr val="FFFFFF"/>
                    </a:gs>
                  </a:gsLst>
                  <a:lin ang="5400000" scaled="0"/>
                </a:gradFill>
              </a:defRPr>
            </a:lvl1pPr>
          </a:lstStyle>
          <a:p>
            <a:r>
              <a:rPr lang="en-US" dirty="0"/>
              <a:t>Presentation title</a:t>
            </a:r>
          </a:p>
        </p:txBody>
      </p:sp>
      <p:sp>
        <p:nvSpPr>
          <p:cNvPr id="3" name="Text Placeholder 2"/>
          <p:cNvSpPr>
            <a:spLocks noGrp="1"/>
          </p:cNvSpPr>
          <p:nvPr>
            <p:ph type="body" sz="quarter" idx="14" hasCustomPrompt="1"/>
          </p:nvPr>
        </p:nvSpPr>
        <p:spPr bwMode="auto">
          <a:xfrm>
            <a:off x="273050" y="3583980"/>
            <a:ext cx="6402388" cy="1828800"/>
          </a:xfrm>
        </p:spPr>
        <p:txBody>
          <a:bodyPr tIns="109728" bIns="109728">
            <a:noAutofit/>
          </a:bodyPr>
          <a:lstStyle>
            <a:lvl1pPr marL="0" indent="0">
              <a:spcBef>
                <a:spcPts val="0"/>
              </a:spcBef>
              <a:buNone/>
              <a:defRPr sz="3200">
                <a:gradFill>
                  <a:gsLst>
                    <a:gs pos="57576">
                      <a:srgbClr val="FFFFFF"/>
                    </a:gs>
                    <a:gs pos="35000">
                      <a:srgbClr val="FFFFFF"/>
                    </a:gs>
                  </a:gsLst>
                  <a:lin ang="5400000" scaled="0"/>
                </a:gradFill>
              </a:defRPr>
            </a:lvl1pPr>
          </a:lstStyle>
          <a:p>
            <a:pPr lvl="0"/>
            <a:r>
              <a:rPr lang="en-US" dirty="0"/>
              <a:t>Speaker Name</a:t>
            </a:r>
          </a:p>
        </p:txBody>
      </p:sp>
      <p:pic>
        <p:nvPicPr>
          <p:cNvPr id="10" name="Picture 9"/>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rot="16200000">
            <a:off x="4897352" y="3547979"/>
            <a:ext cx="2286002" cy="1270170"/>
          </a:xfrm>
          <a:prstGeom prst="rect">
            <a:avLst/>
          </a:prstGeom>
          <a:noFill/>
          <a:effectLst>
            <a:outerShdw blurRad="50800" dist="50800" dir="5400000" algn="ctr" rotWithShape="0">
              <a:srgbClr val="000000">
                <a:alpha val="0"/>
              </a:srgbClr>
            </a:outerShdw>
          </a:effectLst>
        </p:spPr>
      </p:pic>
      <p:pic>
        <p:nvPicPr>
          <p:cNvPr id="11" name="Picture 10"/>
          <p:cNvPicPr>
            <a:picLocks noChangeAspect="1"/>
          </p:cNvPicPr>
          <p:nvPr userDrawn="1"/>
        </p:nvPicPr>
        <p:blipFill>
          <a:blip r:embed="rId4"/>
          <a:stretch>
            <a:fillRect/>
          </a:stretch>
        </p:blipFill>
        <p:spPr bwMode="black">
          <a:xfrm>
            <a:off x="457580" y="484187"/>
            <a:ext cx="1280160" cy="274492"/>
          </a:xfrm>
          <a:prstGeom prst="rect">
            <a:avLst/>
          </a:prstGeom>
        </p:spPr>
      </p:pic>
    </p:spTree>
    <p:extLst>
      <p:ext uri="{BB962C8B-B14F-4D97-AF65-F5344CB8AC3E}">
        <p14:creationId xmlns:p14="http://schemas.microsoft.com/office/powerpoint/2010/main" val="9641696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a:extLst>
              <a:ext uri="{28A0092B-C50C-407E-A947-70E740481C1C}">
                <a14:useLocalDpi xmlns:a14="http://schemas.microsoft.com/office/drawing/2010/main"/>
              </a:ext>
            </a:extLst>
          </a:blip>
          <a:srcRect/>
          <a:stretch/>
        </p:blipFill>
        <p:spPr>
          <a:xfrm>
            <a:off x="5" y="-493"/>
            <a:ext cx="12436464" cy="6995511"/>
          </a:xfrm>
          <a:prstGeom prst="rect">
            <a:avLst/>
          </a:prstGeom>
        </p:spPr>
      </p:pic>
      <p:sp>
        <p:nvSpPr>
          <p:cNvPr id="14" name="Rectangle 13"/>
          <p:cNvSpPr/>
          <p:nvPr userDrawn="1"/>
        </p:nvSpPr>
        <p:spPr bwMode="blackWhite">
          <a:xfrm>
            <a:off x="0" y="-493"/>
            <a:ext cx="12436475" cy="6995018"/>
          </a:xfrm>
          <a:prstGeom prst="rect">
            <a:avLst/>
          </a:prstGeom>
          <a:gradFill flip="none" rotWithShape="1">
            <a:gsLst>
              <a:gs pos="0">
                <a:srgbClr val="000000">
                  <a:alpha val="33000"/>
                </a:srgbClr>
              </a:gs>
              <a:gs pos="59000">
                <a:srgbClr val="000000">
                  <a:alpha val="0"/>
                </a:srgbClr>
              </a:gs>
              <a:gs pos="100000">
                <a:srgbClr val="000000">
                  <a:alpha val="0"/>
                </a:srgbClr>
              </a:gs>
            </a:gsLst>
            <a:lin ang="270000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sp>
        <p:nvSpPr>
          <p:cNvPr id="2" name="Rectangle 1"/>
          <p:cNvSpPr/>
          <p:nvPr userDrawn="1"/>
        </p:nvSpPr>
        <p:spPr bwMode="auto">
          <a:xfrm>
            <a:off x="5761038" y="1748680"/>
            <a:ext cx="6400800" cy="3664099"/>
          </a:xfrm>
          <a:prstGeom prst="rect">
            <a:avLst/>
          </a:prstGeom>
          <a:solidFill>
            <a:schemeClr val="accent2">
              <a:alpha val="9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p:ph type="title" hasCustomPrompt="1"/>
          </p:nvPr>
        </p:nvSpPr>
        <p:spPr bwMode="black">
          <a:xfrm>
            <a:off x="5761102" y="1748695"/>
            <a:ext cx="6402388" cy="1828800"/>
          </a:xfrm>
          <a:noFill/>
        </p:spPr>
        <p:txBody>
          <a:bodyPr lIns="146304" tIns="91440" rIns="146304" bIns="91440" anchor="t" anchorCtr="0"/>
          <a:lstStyle>
            <a:lvl1pPr>
              <a:defRPr sz="5400" spc="-100" baseline="0">
                <a:gradFill>
                  <a:gsLst>
                    <a:gs pos="57576">
                      <a:srgbClr val="FFFFFF"/>
                    </a:gs>
                    <a:gs pos="35000">
                      <a:srgbClr val="FFFFFF"/>
                    </a:gs>
                  </a:gsLst>
                  <a:lin ang="5400000" scaled="0"/>
                </a:gradFill>
              </a:defRPr>
            </a:lvl1pPr>
          </a:lstStyle>
          <a:p>
            <a:r>
              <a:rPr lang="en-US" dirty="0"/>
              <a:t>Presentation title</a:t>
            </a:r>
          </a:p>
        </p:txBody>
      </p:sp>
      <p:sp>
        <p:nvSpPr>
          <p:cNvPr id="3" name="Text Placeholder 2"/>
          <p:cNvSpPr>
            <a:spLocks noGrp="1"/>
          </p:cNvSpPr>
          <p:nvPr>
            <p:ph type="body" sz="quarter" idx="14" hasCustomPrompt="1"/>
          </p:nvPr>
        </p:nvSpPr>
        <p:spPr bwMode="black">
          <a:xfrm>
            <a:off x="5759450" y="3583980"/>
            <a:ext cx="6402388" cy="1828800"/>
          </a:xfrm>
        </p:spPr>
        <p:txBody>
          <a:bodyPr tIns="109728" bIns="109728">
            <a:noAutofit/>
          </a:bodyPr>
          <a:lstStyle>
            <a:lvl1pPr marL="0" indent="0">
              <a:spcBef>
                <a:spcPts val="0"/>
              </a:spcBef>
              <a:buNone/>
              <a:defRPr sz="3200">
                <a:gradFill>
                  <a:gsLst>
                    <a:gs pos="57576">
                      <a:srgbClr val="FFFFFF"/>
                    </a:gs>
                    <a:gs pos="35000">
                      <a:srgbClr val="FFFFFF"/>
                    </a:gs>
                  </a:gsLst>
                  <a:lin ang="5400000" scaled="0"/>
                </a:gradFill>
              </a:defRPr>
            </a:lvl1pPr>
          </a:lstStyle>
          <a:p>
            <a:pPr lvl="0"/>
            <a:r>
              <a:rPr lang="en-US" dirty="0"/>
              <a:t>Speaker Name</a:t>
            </a:r>
          </a:p>
        </p:txBody>
      </p:sp>
      <p:pic>
        <p:nvPicPr>
          <p:cNvPr id="10" name="Picture 9"/>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rot="16200000">
            <a:off x="10383752" y="3547979"/>
            <a:ext cx="2286002" cy="1270170"/>
          </a:xfrm>
          <a:prstGeom prst="rect">
            <a:avLst/>
          </a:prstGeom>
          <a:noFill/>
          <a:effectLst>
            <a:outerShdw blurRad="50800" dist="50800" dir="5400000" algn="ctr" rotWithShape="0">
              <a:srgbClr val="000000">
                <a:alpha val="0"/>
              </a:srgbClr>
            </a:outerShdw>
          </a:effectLst>
        </p:spPr>
      </p:pic>
      <p:pic>
        <p:nvPicPr>
          <p:cNvPr id="11" name="Picture 10"/>
          <p:cNvPicPr>
            <a:picLocks noChangeAspect="1"/>
          </p:cNvPicPr>
          <p:nvPr userDrawn="1"/>
        </p:nvPicPr>
        <p:blipFill>
          <a:blip r:embed="rId4"/>
          <a:stretch>
            <a:fillRect/>
          </a:stretch>
        </p:blipFill>
        <p:spPr bwMode="black">
          <a:xfrm>
            <a:off x="457580" y="484187"/>
            <a:ext cx="1280160" cy="274492"/>
          </a:xfrm>
          <a:prstGeom prst="rect">
            <a:avLst/>
          </a:prstGeom>
        </p:spPr>
      </p:pic>
    </p:spTree>
    <p:extLst>
      <p:ext uri="{BB962C8B-B14F-4D97-AF65-F5344CB8AC3E}">
        <p14:creationId xmlns:p14="http://schemas.microsoft.com/office/powerpoint/2010/main" val="16637183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Title slide">
    <p:bg>
      <p:bgPr>
        <a:solidFill>
          <a:schemeClr val="bg1"/>
        </a:solidFill>
        <a:effectLst/>
      </p:bgPr>
    </p:bg>
    <p:spTree>
      <p:nvGrpSpPr>
        <p:cNvPr id="1" name=""/>
        <p:cNvGrpSpPr/>
        <p:nvPr/>
      </p:nvGrpSpPr>
      <p:grpSpPr>
        <a:xfrm>
          <a:off x="0" y="0"/>
          <a:ext cx="0" cy="0"/>
          <a:chOff x="0" y="0"/>
          <a:chExt cx="0" cy="0"/>
        </a:xfrm>
      </p:grpSpPr>
      <p:pic>
        <p:nvPicPr>
          <p:cNvPr id="6" name="Picture 5"/>
          <p:cNvPicPr>
            <a:picLocks noChangeAspect="1"/>
          </p:cNvPicPr>
          <p:nvPr userDrawn="1"/>
        </p:nvPicPr>
        <p:blipFill rotWithShape="1">
          <a:blip r:embed="rId2">
            <a:extLst>
              <a:ext uri="{28A0092B-C50C-407E-A947-70E740481C1C}">
                <a14:useLocalDpi xmlns:a14="http://schemas.microsoft.com/office/drawing/2010/main"/>
              </a:ext>
            </a:extLst>
          </a:blip>
          <a:srcRect/>
          <a:stretch/>
        </p:blipFill>
        <p:spPr>
          <a:xfrm>
            <a:off x="5" y="-492"/>
            <a:ext cx="12436464" cy="6995511"/>
          </a:xfrm>
          <a:prstGeom prst="rect">
            <a:avLst/>
          </a:prstGeom>
        </p:spPr>
      </p:pic>
      <p:sp>
        <p:nvSpPr>
          <p:cNvPr id="2" name="Rectangle 1"/>
          <p:cNvSpPr/>
          <p:nvPr userDrawn="1"/>
        </p:nvSpPr>
        <p:spPr bwMode="auto">
          <a:xfrm>
            <a:off x="274638" y="1748680"/>
            <a:ext cx="6400800" cy="3664099"/>
          </a:xfrm>
          <a:prstGeom prst="rect">
            <a:avLst/>
          </a:prstGeom>
          <a:solidFill>
            <a:schemeClr val="accent1">
              <a:alpha val="9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p:ph type="title" hasCustomPrompt="1"/>
          </p:nvPr>
        </p:nvSpPr>
        <p:spPr bwMode="black">
          <a:xfrm>
            <a:off x="274702" y="1748695"/>
            <a:ext cx="6402388" cy="1828800"/>
          </a:xfrm>
          <a:noFill/>
        </p:spPr>
        <p:txBody>
          <a:bodyPr lIns="146304" tIns="91440" rIns="146304" bIns="91440" anchor="t" anchorCtr="0"/>
          <a:lstStyle>
            <a:lvl1pPr>
              <a:defRPr sz="5400" spc="-100" baseline="0">
                <a:gradFill>
                  <a:gsLst>
                    <a:gs pos="57576">
                      <a:srgbClr val="FFFFFF"/>
                    </a:gs>
                    <a:gs pos="35000">
                      <a:srgbClr val="FFFFFF"/>
                    </a:gs>
                  </a:gsLst>
                  <a:lin ang="5400000" scaled="0"/>
                </a:gradFill>
              </a:defRPr>
            </a:lvl1pPr>
          </a:lstStyle>
          <a:p>
            <a:r>
              <a:rPr lang="en-US" dirty="0"/>
              <a:t>Presentation title</a:t>
            </a:r>
          </a:p>
        </p:txBody>
      </p:sp>
      <p:sp>
        <p:nvSpPr>
          <p:cNvPr id="3" name="Text Placeholder 2"/>
          <p:cNvSpPr>
            <a:spLocks noGrp="1"/>
          </p:cNvSpPr>
          <p:nvPr>
            <p:ph type="body" sz="quarter" idx="14" hasCustomPrompt="1"/>
          </p:nvPr>
        </p:nvSpPr>
        <p:spPr bwMode="black">
          <a:xfrm>
            <a:off x="273050" y="3583980"/>
            <a:ext cx="6402388" cy="1828800"/>
          </a:xfrm>
        </p:spPr>
        <p:txBody>
          <a:bodyPr tIns="109728" bIns="109728">
            <a:noAutofit/>
          </a:bodyPr>
          <a:lstStyle>
            <a:lvl1pPr marL="0" indent="0">
              <a:spcBef>
                <a:spcPts val="0"/>
              </a:spcBef>
              <a:buNone/>
              <a:defRPr sz="3200">
                <a:gradFill>
                  <a:gsLst>
                    <a:gs pos="57576">
                      <a:srgbClr val="FFFFFF"/>
                    </a:gs>
                    <a:gs pos="35000">
                      <a:srgbClr val="FFFFFF"/>
                    </a:gs>
                  </a:gsLst>
                  <a:lin ang="5400000" scaled="0"/>
                </a:gradFill>
              </a:defRPr>
            </a:lvl1pPr>
          </a:lstStyle>
          <a:p>
            <a:pPr lvl="0"/>
            <a:r>
              <a:rPr lang="en-US" dirty="0"/>
              <a:t>Speaker Name</a:t>
            </a:r>
          </a:p>
        </p:txBody>
      </p:sp>
      <p:pic>
        <p:nvPicPr>
          <p:cNvPr id="10" name="Picture 9"/>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rot="16200000">
            <a:off x="4897352" y="3547979"/>
            <a:ext cx="2286002" cy="1270170"/>
          </a:xfrm>
          <a:prstGeom prst="rect">
            <a:avLst/>
          </a:prstGeom>
          <a:noFill/>
          <a:effectLst>
            <a:outerShdw blurRad="50800" dist="50800" dir="5400000" algn="ctr" rotWithShape="0">
              <a:srgbClr val="000000">
                <a:alpha val="0"/>
              </a:srgbClr>
            </a:outerShdw>
          </a:effectLst>
        </p:spPr>
      </p:pic>
      <p:pic>
        <p:nvPicPr>
          <p:cNvPr id="12" name="Picture 11"/>
          <p:cNvPicPr>
            <a:picLocks noChangeAspect="1"/>
          </p:cNvPicPr>
          <p:nvPr userDrawn="1"/>
        </p:nvPicPr>
        <p:blipFill>
          <a:blip r:embed="rId4"/>
          <a:stretch>
            <a:fillRect/>
          </a:stretch>
        </p:blipFill>
        <p:spPr bwMode="black">
          <a:xfrm>
            <a:off x="457580" y="484997"/>
            <a:ext cx="1280160" cy="272872"/>
          </a:xfrm>
          <a:prstGeom prst="rect">
            <a:avLst/>
          </a:prstGeom>
        </p:spPr>
      </p:pic>
    </p:spTree>
    <p:extLst>
      <p:ext uri="{BB962C8B-B14F-4D97-AF65-F5344CB8AC3E}">
        <p14:creationId xmlns:p14="http://schemas.microsoft.com/office/powerpoint/2010/main" val="16425212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mp; 2-color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274638" y="1212850"/>
            <a:ext cx="11887200" cy="2025170"/>
          </a:xfrm>
        </p:spPr>
        <p:txBody>
          <a:bodyPr/>
          <a:lstStyle>
            <a:lvl1pPr marL="0" indent="0">
              <a:buNone/>
              <a:defRPr>
                <a:solidFill>
                  <a:srgbClr val="0078D7"/>
                </a:solidFill>
              </a:defRPr>
            </a:lvl1pPr>
            <a:lvl2pPr marL="0" indent="0">
              <a:buFontTx/>
              <a:buNone/>
              <a:defRPr sz="2000"/>
            </a:lvl2pPr>
            <a:lvl3pPr marL="228600" indent="0">
              <a:buNone/>
              <a:defRPr/>
            </a:lvl3pPr>
            <a:lvl4pPr marL="457200" indent="0">
              <a:buNone/>
              <a:defRPr/>
            </a:lvl4pPr>
            <a:lvl5pPr marL="685800" indent="0">
              <a:buNone/>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061056257"/>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274638" y="1212850"/>
            <a:ext cx="11887200" cy="2025170"/>
          </a:xfrm>
        </p:spPr>
        <p:txBody>
          <a:bodyPr/>
          <a:lstStyle>
            <a:lvl1pPr marL="0" indent="0">
              <a:buNone/>
              <a:defRPr>
                <a:gradFill>
                  <a:gsLst>
                    <a:gs pos="1250">
                      <a:schemeClr val="tx1"/>
                    </a:gs>
                    <a:gs pos="99000">
                      <a:schemeClr val="tx1"/>
                    </a:gs>
                  </a:gsLst>
                  <a:lin ang="5400000" scaled="0"/>
                </a:gradFill>
              </a:defRPr>
            </a:lvl1pPr>
            <a:lvl2pPr marL="0" indent="0">
              <a:buFontTx/>
              <a:buNone/>
              <a:defRPr sz="2000"/>
            </a:lvl2pPr>
            <a:lvl3pPr marL="228600" indent="0">
              <a:buNone/>
              <a:defRPr/>
            </a:lvl3pPr>
            <a:lvl4pPr marL="457200" indent="0">
              <a:buNone/>
              <a:defRPr/>
            </a:lvl4pPr>
            <a:lvl5pPr marL="685800" indent="0">
              <a:buNone/>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31337368"/>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Content 1st level color tex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74638" y="1212850"/>
            <a:ext cx="11887200" cy="2092881"/>
          </a:xfrm>
        </p:spPr>
        <p:txBody>
          <a:bodyPr>
            <a:spAutoFit/>
          </a:bodyPr>
          <a:lstStyle>
            <a:lvl1pPr>
              <a:defRPr sz="4000">
                <a:gradFill>
                  <a:gsLst>
                    <a:gs pos="1250">
                      <a:schemeClr val="tx2"/>
                    </a:gs>
                    <a:gs pos="99000">
                      <a:schemeClr val="tx2"/>
                    </a:gs>
                  </a:gsLst>
                  <a:lin ang="5400000" scaled="0"/>
                </a:gradFill>
              </a:defRPr>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732404365"/>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74638" y="1212850"/>
            <a:ext cx="11887200" cy="2092881"/>
          </a:xfrm>
        </p:spPr>
        <p:txBody>
          <a:bodyPr>
            <a:spAutoFit/>
          </a:bodyPr>
          <a:lstStyle>
            <a:lvl1pPr>
              <a:defRPr sz="4000"/>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703268474"/>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lumn 2-color Non-bullete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74639" y="1212849"/>
            <a:ext cx="5486399" cy="1914370"/>
          </a:xfrm>
        </p:spPr>
        <p:txBody>
          <a:bodyPr wrap="square">
            <a:spAutoFit/>
          </a:bodyPr>
          <a:lstStyle>
            <a:lvl1pPr marL="0" indent="0">
              <a:spcBef>
                <a:spcPts val="1224"/>
              </a:spcBef>
              <a:buClr>
                <a:schemeClr val="tx1"/>
              </a:buClr>
              <a:buFont typeface="Wingdings" pitchFamily="2" charset="2"/>
              <a:buNone/>
              <a:defRPr sz="3200">
                <a:gradFill>
                  <a:gsLst>
                    <a:gs pos="1250">
                      <a:schemeClr val="tx2"/>
                    </a:gs>
                    <a:gs pos="99000">
                      <a:schemeClr val="tx2"/>
                    </a:gs>
                  </a:gsLst>
                  <a:lin ang="5400000" scaled="0"/>
                </a:gradFill>
              </a:defRPr>
            </a:lvl1pPr>
            <a:lvl2pPr marL="0" indent="0">
              <a:buNone/>
              <a:defRPr sz="2000"/>
            </a:lvl2pPr>
            <a:lvl3pPr marL="231775" indent="0">
              <a:buNone/>
              <a:tabLst/>
              <a:defRPr sz="2000"/>
            </a:lvl3pPr>
            <a:lvl4pPr marL="460375" indent="0">
              <a:buNone/>
              <a:defRPr/>
            </a:lvl4pPr>
            <a:lvl5pPr marL="685800" indent="0">
              <a:buNone/>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675439" y="1212849"/>
            <a:ext cx="5486399" cy="1914370"/>
          </a:xfrm>
        </p:spPr>
        <p:txBody>
          <a:bodyPr wrap="square">
            <a:spAutoFit/>
          </a:bodyPr>
          <a:lstStyle>
            <a:lvl1pPr marL="0" indent="0">
              <a:spcBef>
                <a:spcPts val="1224"/>
              </a:spcBef>
              <a:buClr>
                <a:schemeClr val="tx1"/>
              </a:buClr>
              <a:buFont typeface="Wingdings" pitchFamily="2" charset="2"/>
              <a:buNone/>
              <a:defRPr sz="3200">
                <a:gradFill>
                  <a:gsLst>
                    <a:gs pos="1250">
                      <a:schemeClr val="tx2"/>
                    </a:gs>
                    <a:gs pos="99000">
                      <a:schemeClr val="tx2"/>
                    </a:gs>
                  </a:gsLst>
                  <a:lin ang="5400000" scaled="0"/>
                </a:gradFill>
              </a:defRPr>
            </a:lvl1pPr>
            <a:lvl2pPr marL="0" indent="0">
              <a:buNone/>
              <a:defRPr sz="2000"/>
            </a:lvl2pPr>
            <a:lvl3pPr marL="231775" indent="0">
              <a:buNone/>
              <a:tabLst/>
              <a:defRPr sz="2000"/>
            </a:lvl3pPr>
            <a:lvl4pPr marL="460375" indent="0">
              <a:buNone/>
              <a:defRPr/>
            </a:lvl4pPr>
            <a:lvl5pPr marL="685800" indent="0">
              <a:buNone/>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973977870"/>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74639" y="1212849"/>
            <a:ext cx="5486399" cy="1914370"/>
          </a:xfrm>
        </p:spPr>
        <p:txBody>
          <a:bodyPr wrap="square">
            <a:spAutoFit/>
          </a:bodyPr>
          <a:lstStyle>
            <a:lvl1pPr marL="0" indent="0">
              <a:spcBef>
                <a:spcPts val="1224"/>
              </a:spcBef>
              <a:buClr>
                <a:schemeClr val="tx1"/>
              </a:buClr>
              <a:buFont typeface="Wingdings" pitchFamily="2" charset="2"/>
              <a:buNone/>
              <a:defRPr sz="3200"/>
            </a:lvl1pPr>
            <a:lvl2pPr marL="0" indent="0">
              <a:buNone/>
              <a:defRPr sz="2000"/>
            </a:lvl2pPr>
            <a:lvl3pPr marL="231775" indent="0">
              <a:buNone/>
              <a:tabLst/>
              <a:defRPr sz="2000"/>
            </a:lvl3pPr>
            <a:lvl4pPr marL="460375" indent="0">
              <a:buNone/>
              <a:defRPr/>
            </a:lvl4pPr>
            <a:lvl5pPr marL="685800" indent="0">
              <a:buNone/>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675439" y="1212849"/>
            <a:ext cx="5486399" cy="1914370"/>
          </a:xfrm>
        </p:spPr>
        <p:txBody>
          <a:bodyPr wrap="square">
            <a:spAutoFit/>
          </a:bodyPr>
          <a:lstStyle>
            <a:lvl1pPr marL="0" indent="0">
              <a:spcBef>
                <a:spcPts val="1224"/>
              </a:spcBef>
              <a:buClr>
                <a:schemeClr val="tx1"/>
              </a:buClr>
              <a:buFont typeface="Wingdings" pitchFamily="2" charset="2"/>
              <a:buNone/>
              <a:defRPr sz="3200"/>
            </a:lvl1pPr>
            <a:lvl2pPr marL="0" indent="0">
              <a:buNone/>
              <a:defRPr sz="2000"/>
            </a:lvl2pPr>
            <a:lvl3pPr marL="231775" indent="0">
              <a:buNone/>
              <a:tabLst/>
              <a:defRPr sz="2000"/>
            </a:lvl3pPr>
            <a:lvl4pPr marL="460375" indent="0">
              <a:buNone/>
              <a:defRPr/>
            </a:lvl4pPr>
            <a:lvl5pPr marL="685800" indent="0">
              <a:buNone/>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7959926"/>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wo Column Bullet text 1st level colo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74639" y="1212849"/>
            <a:ext cx="5486399" cy="2425279"/>
          </a:xfrm>
        </p:spPr>
        <p:txBody>
          <a:bodyPr wrap="square">
            <a:spAutoFit/>
          </a:bodyPr>
          <a:lstStyle>
            <a:lvl1pPr marL="287338" indent="-287338">
              <a:spcBef>
                <a:spcPts val="1224"/>
              </a:spcBef>
              <a:buClr>
                <a:schemeClr val="tx2"/>
              </a:buClr>
              <a:buFont typeface="Arial" pitchFamily="34" charset="0"/>
              <a:buChar char="•"/>
              <a:defRPr sz="3200">
                <a:gradFill>
                  <a:gsLst>
                    <a:gs pos="1250">
                      <a:schemeClr val="tx2"/>
                    </a:gs>
                    <a:gs pos="99000">
                      <a:schemeClr val="tx2"/>
                    </a:gs>
                  </a:gsLst>
                  <a:lin ang="5400000" scaled="0"/>
                </a:gradFill>
              </a:defRPr>
            </a:lvl1pPr>
            <a:lvl2pPr marL="531166" indent="-233195">
              <a:defRPr sz="2400"/>
            </a:lvl2pPr>
            <a:lvl3pPr marL="699585" indent="-168419">
              <a:tabLst/>
              <a:defRPr sz="2000"/>
            </a:lvl3pPr>
            <a:lvl4pPr marL="880958" indent="-181374">
              <a:defRPr/>
            </a:lvl4pPr>
            <a:lvl5pPr marL="1049377" indent="-168419">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675439" y="1212849"/>
            <a:ext cx="5486399" cy="2425279"/>
          </a:xfrm>
        </p:spPr>
        <p:txBody>
          <a:bodyPr wrap="square">
            <a:spAutoFit/>
          </a:bodyPr>
          <a:lstStyle>
            <a:lvl1pPr marL="287338" indent="-287338">
              <a:spcBef>
                <a:spcPts val="1224"/>
              </a:spcBef>
              <a:buClr>
                <a:schemeClr val="tx2"/>
              </a:buClr>
              <a:buFont typeface="Arial" pitchFamily="34" charset="0"/>
              <a:buChar char="•"/>
              <a:defRPr sz="3200">
                <a:gradFill>
                  <a:gsLst>
                    <a:gs pos="1250">
                      <a:schemeClr val="tx2"/>
                    </a:gs>
                    <a:gs pos="99000">
                      <a:schemeClr val="tx2"/>
                    </a:gs>
                  </a:gsLst>
                  <a:lin ang="5400000" scaled="0"/>
                </a:gradFill>
              </a:defRPr>
            </a:lvl1pPr>
            <a:lvl2pPr marL="531166" indent="-233195">
              <a:defRPr sz="2400"/>
            </a:lvl2pPr>
            <a:lvl3pPr marL="699585" indent="-168419">
              <a:tabLst/>
              <a:defRPr sz="2000"/>
            </a:lvl3pPr>
            <a:lvl4pPr marL="880958" indent="-181374">
              <a:defRPr/>
            </a:lvl4pPr>
            <a:lvl5pPr marL="1049377" indent="-168419">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160568471"/>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74639" y="1212849"/>
            <a:ext cx="5486399" cy="2425279"/>
          </a:xfrm>
        </p:spPr>
        <p:txBody>
          <a:bodyPr wrap="square">
            <a:spAutoFit/>
          </a:bodyPr>
          <a:lstStyle>
            <a:lvl1pPr marL="287338" indent="-287338">
              <a:spcBef>
                <a:spcPts val="1224"/>
              </a:spcBef>
              <a:buClr>
                <a:schemeClr val="tx1"/>
              </a:buClr>
              <a:buFont typeface="Arial" pitchFamily="34" charset="0"/>
              <a:buChar char="•"/>
              <a:defRPr sz="3200"/>
            </a:lvl1pPr>
            <a:lvl2pPr marL="531166" indent="-233195">
              <a:defRPr sz="2400"/>
            </a:lvl2pPr>
            <a:lvl3pPr marL="699585" indent="-168419">
              <a:tabLst/>
              <a:defRPr sz="2000"/>
            </a:lvl3pPr>
            <a:lvl4pPr marL="880958" indent="-181374">
              <a:defRPr/>
            </a:lvl4pPr>
            <a:lvl5pPr marL="1049377" indent="-168419">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675439" y="1212849"/>
            <a:ext cx="5486399" cy="2425279"/>
          </a:xfrm>
        </p:spPr>
        <p:txBody>
          <a:bodyPr wrap="square">
            <a:spAutoFit/>
          </a:bodyPr>
          <a:lstStyle>
            <a:lvl1pPr marL="287338" indent="-287338">
              <a:spcBef>
                <a:spcPts val="1224"/>
              </a:spcBef>
              <a:buClr>
                <a:schemeClr val="tx1"/>
              </a:buClr>
              <a:buFont typeface="Arial" pitchFamily="34" charset="0"/>
              <a:buChar char="•"/>
              <a:defRPr sz="3200"/>
            </a:lvl1pPr>
            <a:lvl2pPr marL="531166" indent="-233195">
              <a:defRPr sz="2400"/>
            </a:lvl2pPr>
            <a:lvl3pPr marL="699585" indent="-168419">
              <a:tabLst/>
              <a:defRPr sz="2000"/>
            </a:lvl3pPr>
            <a:lvl4pPr marL="880958" indent="-181374">
              <a:defRPr/>
            </a:lvl4pPr>
            <a:lvl5pPr marL="1049377" indent="-168419">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179946700"/>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2189335521"/>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Demo slide">
    <p:bg>
      <p:bgPr>
        <a:solidFill>
          <a:schemeClr val="accent1"/>
        </a:solidFill>
        <a:effectLst/>
      </p:bgPr>
    </p:bg>
    <p:spTree>
      <p:nvGrpSpPr>
        <p:cNvPr id="1" name=""/>
        <p:cNvGrpSpPr/>
        <p:nvPr/>
      </p:nvGrpSpPr>
      <p:grpSpPr>
        <a:xfrm>
          <a:off x="0" y="0"/>
          <a:ext cx="0" cy="0"/>
          <a:chOff x="0" y="0"/>
          <a:chExt cx="0" cy="0"/>
        </a:xfrm>
      </p:grpSpPr>
      <p:pic>
        <p:nvPicPr>
          <p:cNvPr id="3" name="Imagen 2"/>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1" y="0"/>
            <a:ext cx="12424810" cy="6994526"/>
          </a:xfrm>
          <a:prstGeom prst="rect">
            <a:avLst/>
          </a:prstGeom>
        </p:spPr>
      </p:pic>
      <p:sp>
        <p:nvSpPr>
          <p:cNvPr id="2" name="Title 1"/>
          <p:cNvSpPr>
            <a:spLocks noGrp="1"/>
          </p:cNvSpPr>
          <p:nvPr>
            <p:ph type="title" hasCustomPrompt="1"/>
          </p:nvPr>
        </p:nvSpPr>
        <p:spPr>
          <a:xfrm>
            <a:off x="5456237" y="906462"/>
            <a:ext cx="6553200" cy="1015663"/>
          </a:xfrm>
          <a:noFill/>
        </p:spPr>
        <p:txBody>
          <a:bodyPr wrap="square" tIns="91440" bIns="91440" anchor="t" anchorCtr="0">
            <a:spAutoFit/>
          </a:bodyPr>
          <a:lstStyle>
            <a:lvl1pPr>
              <a:defRPr sz="6000" spc="-100" baseline="0">
                <a:gradFill>
                  <a:gsLst>
                    <a:gs pos="0">
                      <a:schemeClr val="tx1"/>
                    </a:gs>
                    <a:gs pos="100000">
                      <a:schemeClr val="tx1"/>
                    </a:gs>
                  </a:gsLst>
                  <a:lin ang="5400000" scaled="0"/>
                </a:gradFill>
              </a:defRPr>
            </a:lvl1pPr>
          </a:lstStyle>
          <a:p>
            <a:r>
              <a:rPr lang="en-US" dirty="0"/>
              <a:t>Demo title</a:t>
            </a:r>
          </a:p>
        </p:txBody>
      </p:sp>
      <p:sp>
        <p:nvSpPr>
          <p:cNvPr id="5" name="Text Placeholder 4"/>
          <p:cNvSpPr>
            <a:spLocks noGrp="1"/>
          </p:cNvSpPr>
          <p:nvPr>
            <p:ph type="body" sz="quarter" idx="12" hasCustomPrompt="1"/>
          </p:nvPr>
        </p:nvSpPr>
        <p:spPr>
          <a:xfrm>
            <a:off x="5456238" y="1926679"/>
            <a:ext cx="6553200" cy="738664"/>
          </a:xfrm>
          <a:noFill/>
        </p:spPr>
        <p:txBody>
          <a:bodyPr wrap="square" lIns="182880" tIns="146304" rIns="182880" bIns="146304">
            <a:spAutoFit/>
          </a:bodyPr>
          <a:lstStyle>
            <a:lvl1pPr marL="0" indent="0">
              <a:spcBef>
                <a:spcPts val="0"/>
              </a:spcBef>
              <a:buNone/>
              <a:defRPr sz="3200" spc="0" baseline="0">
                <a:gradFill>
                  <a:gsLst>
                    <a:gs pos="0">
                      <a:schemeClr val="tx1"/>
                    </a:gs>
                    <a:gs pos="100000">
                      <a:schemeClr val="tx1"/>
                    </a:gs>
                  </a:gsLst>
                  <a:lin ang="5400000" scaled="0"/>
                </a:gradFill>
                <a:latin typeface="+mj-lt"/>
              </a:defRPr>
            </a:lvl1pPr>
          </a:lstStyle>
          <a:p>
            <a:pPr lvl="0"/>
            <a:r>
              <a:rPr lang="en-US" dirty="0"/>
              <a:t>Speaker Name</a:t>
            </a:r>
          </a:p>
        </p:txBody>
      </p:sp>
    </p:spTree>
    <p:extLst>
      <p:ext uri="{BB962C8B-B14F-4D97-AF65-F5344CB8AC3E}">
        <p14:creationId xmlns:p14="http://schemas.microsoft.com/office/powerpoint/2010/main" val="389760253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Video slide">
    <p:bg>
      <p:bgPr>
        <a:solidFill>
          <a:schemeClr val="bg1"/>
        </a:solidFill>
        <a:effectLst/>
      </p:bgPr>
    </p:bg>
    <p:spTree>
      <p:nvGrpSpPr>
        <p:cNvPr id="1" name=""/>
        <p:cNvGrpSpPr/>
        <p:nvPr/>
      </p:nvGrpSpPr>
      <p:grpSpPr>
        <a:xfrm>
          <a:off x="0" y="0"/>
          <a:ext cx="0" cy="0"/>
          <a:chOff x="0" y="0"/>
          <a:chExt cx="0" cy="0"/>
        </a:xfrm>
      </p:grpSpPr>
      <p:pic>
        <p:nvPicPr>
          <p:cNvPr id="6" name="Imagen 5"/>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1" y="0"/>
            <a:ext cx="12424810" cy="6994526"/>
          </a:xfrm>
          <a:prstGeom prst="rect">
            <a:avLst/>
          </a:prstGeom>
        </p:spPr>
      </p:pic>
      <p:sp>
        <p:nvSpPr>
          <p:cNvPr id="5" name="Title 1"/>
          <p:cNvSpPr txBox="1">
            <a:spLocks/>
          </p:cNvSpPr>
          <p:nvPr userDrawn="1"/>
        </p:nvSpPr>
        <p:spPr>
          <a:xfrm>
            <a:off x="5456237" y="906462"/>
            <a:ext cx="6553200" cy="1015663"/>
          </a:xfrm>
          <a:prstGeom prst="rect">
            <a:avLst/>
          </a:prstGeom>
          <a:noFill/>
        </p:spPr>
        <p:txBody>
          <a:bodyPr vert="horz" wrap="square" lIns="146304" tIns="91440" rIns="146304" bIns="91440" rtlCol="0" anchor="t" anchorCtr="0">
            <a:spAutoFit/>
          </a:bodyPr>
          <a:lstStyle>
            <a:lvl1pPr algn="l" defTabSz="932742" rtl="0" eaLnBrk="1" latinLnBrk="0" hangingPunct="1">
              <a:lnSpc>
                <a:spcPct val="90000"/>
              </a:lnSpc>
              <a:spcBef>
                <a:spcPct val="0"/>
              </a:spcBef>
              <a:buNone/>
              <a:defRPr lang="en-US" sz="6000" b="0" kern="1200" cap="none" spc="-100" baseline="0">
                <a:ln w="3175">
                  <a:noFill/>
                </a:ln>
                <a:gradFill>
                  <a:gsLst>
                    <a:gs pos="0">
                      <a:schemeClr val="tx1"/>
                    </a:gs>
                    <a:gs pos="100000">
                      <a:schemeClr val="tx1"/>
                    </a:gs>
                  </a:gsLst>
                  <a:lin ang="5400000" scaled="0"/>
                </a:gradFill>
                <a:effectLst/>
                <a:latin typeface="+mj-lt"/>
                <a:ea typeface="+mn-ea"/>
                <a:cs typeface="Segoe UI" pitchFamily="34" charset="0"/>
              </a:defRPr>
            </a:lvl1pPr>
          </a:lstStyle>
          <a:p>
            <a:r>
              <a:rPr lang="en-US" dirty="0"/>
              <a:t>Video title</a:t>
            </a:r>
          </a:p>
        </p:txBody>
      </p:sp>
    </p:spTree>
    <p:extLst>
      <p:ext uri="{BB962C8B-B14F-4D97-AF65-F5344CB8AC3E}">
        <p14:creationId xmlns:p14="http://schemas.microsoft.com/office/powerpoint/2010/main" val="202582599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ection 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62"/>
            <a:ext cx="11887200" cy="1181862"/>
          </a:xfrm>
          <a:noFill/>
        </p:spPr>
        <p:txBody>
          <a:bodyPr tIns="91440" bIns="91440" anchor="t" anchorCtr="0">
            <a:spAutoFit/>
          </a:bodyPr>
          <a:lstStyle>
            <a:lvl1pPr>
              <a:defRPr sz="7200" spc="-100"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2728849011"/>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Section Title Accent Color 1">
    <p:bg>
      <p:bgPr>
        <a:solidFill>
          <a:schemeClr val="accent1"/>
        </a:solidFill>
        <a:effectLst/>
      </p:bgPr>
    </p:bg>
    <p:spTree>
      <p:nvGrpSpPr>
        <p:cNvPr id="1" name=""/>
        <p:cNvGrpSpPr/>
        <p:nvPr/>
      </p:nvGrpSpPr>
      <p:grpSpPr>
        <a:xfrm>
          <a:off x="0" y="0"/>
          <a:ext cx="0" cy="0"/>
          <a:chOff x="0" y="0"/>
          <a:chExt cx="0" cy="0"/>
        </a:xfrm>
      </p:grpSpPr>
      <p:pic>
        <p:nvPicPr>
          <p:cNvPr id="4" name="Imagen 3"/>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1" y="0"/>
            <a:ext cx="12424810" cy="6994526"/>
          </a:xfrm>
          <a:prstGeom prst="rect">
            <a:avLst/>
          </a:prstGeom>
        </p:spPr>
      </p:pic>
      <p:sp>
        <p:nvSpPr>
          <p:cNvPr id="2" name="Title 1"/>
          <p:cNvSpPr>
            <a:spLocks noGrp="1"/>
          </p:cNvSpPr>
          <p:nvPr>
            <p:ph type="title" hasCustomPrompt="1"/>
          </p:nvPr>
        </p:nvSpPr>
        <p:spPr>
          <a:xfrm>
            <a:off x="274638" y="2125662"/>
            <a:ext cx="11887200" cy="1181862"/>
          </a:xfrm>
          <a:noFill/>
        </p:spPr>
        <p:txBody>
          <a:bodyPr tIns="91440" bIns="91440" anchor="t" anchorCtr="0">
            <a:spAutoFit/>
          </a:bodyPr>
          <a:lstStyle>
            <a:lvl1pPr>
              <a:defRPr sz="7200" spc="-100"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168934554"/>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Section Title Accent Color 1">
    <p:bg>
      <p:bgPr>
        <a:solidFill>
          <a:schemeClr val="accent1"/>
        </a:solidFill>
        <a:effectLst/>
      </p:bgPr>
    </p:bg>
    <p:spTree>
      <p:nvGrpSpPr>
        <p:cNvPr id="1" name=""/>
        <p:cNvGrpSpPr/>
        <p:nvPr/>
      </p:nvGrpSpPr>
      <p:grpSpPr>
        <a:xfrm>
          <a:off x="0" y="0"/>
          <a:ext cx="0" cy="0"/>
          <a:chOff x="0" y="0"/>
          <a:chExt cx="0" cy="0"/>
        </a:xfrm>
      </p:grpSpPr>
      <p:pic>
        <p:nvPicPr>
          <p:cNvPr id="4" name="Imagen 3"/>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1" y="0"/>
            <a:ext cx="12424810" cy="6994526"/>
          </a:xfrm>
          <a:prstGeom prst="rect">
            <a:avLst/>
          </a:prstGeom>
        </p:spPr>
      </p:pic>
      <p:sp>
        <p:nvSpPr>
          <p:cNvPr id="2" name="Title 1"/>
          <p:cNvSpPr>
            <a:spLocks noGrp="1"/>
          </p:cNvSpPr>
          <p:nvPr>
            <p:ph type="title" hasCustomPrompt="1"/>
          </p:nvPr>
        </p:nvSpPr>
        <p:spPr>
          <a:xfrm>
            <a:off x="274638" y="2125662"/>
            <a:ext cx="4267199" cy="1181862"/>
          </a:xfrm>
          <a:noFill/>
        </p:spPr>
        <p:txBody>
          <a:bodyPr wrap="square" tIns="91440" bIns="91440" anchor="t" anchorCtr="0">
            <a:spAutoFit/>
          </a:bodyPr>
          <a:lstStyle>
            <a:lvl1pPr>
              <a:defRPr sz="7200" spc="-100" baseline="0">
                <a:gradFill>
                  <a:gsLst>
                    <a:gs pos="100000">
                      <a:schemeClr val="tx1"/>
                    </a:gs>
                    <a:gs pos="0">
                      <a:schemeClr val="tx1"/>
                    </a:gs>
                  </a:gsLst>
                  <a:lin ang="5400000" scaled="0"/>
                </a:gradFill>
              </a:defRPr>
            </a:lvl1pPr>
          </a:lstStyle>
          <a:p>
            <a:r>
              <a:rPr lang="en-US" dirty="0"/>
              <a:t>Gracias</a:t>
            </a:r>
          </a:p>
        </p:txBody>
      </p:sp>
      <p:sp>
        <p:nvSpPr>
          <p:cNvPr id="5" name="Text Placeholder 4"/>
          <p:cNvSpPr>
            <a:spLocks noGrp="1"/>
          </p:cNvSpPr>
          <p:nvPr>
            <p:ph type="body" sz="quarter" idx="13" hasCustomPrompt="1"/>
          </p:nvPr>
        </p:nvSpPr>
        <p:spPr>
          <a:xfrm>
            <a:off x="7557205" y="4928841"/>
            <a:ext cx="4501423" cy="473422"/>
          </a:xfrm>
          <a:noFill/>
        </p:spPr>
        <p:txBody>
          <a:bodyPr lIns="146304" tIns="109728" rIns="146304" bIns="109728" anchor="b">
            <a:noAutofit/>
          </a:bodyPr>
          <a:lstStyle>
            <a:lvl1pPr marL="0" indent="0" algn="ctr">
              <a:spcBef>
                <a:spcPts val="0"/>
              </a:spcBef>
              <a:buNone/>
              <a:defRPr sz="2400" spc="0" baseline="0">
                <a:solidFill>
                  <a:schemeClr val="tx1"/>
                </a:solidFill>
                <a:latin typeface="+mn-lt"/>
              </a:defRPr>
            </a:lvl1pPr>
          </a:lstStyle>
          <a:p>
            <a:pPr lvl="0"/>
            <a:r>
              <a:rPr lang="en-US" dirty="0"/>
              <a:t>Evaluation URL</a:t>
            </a:r>
          </a:p>
        </p:txBody>
      </p:sp>
      <p:sp>
        <p:nvSpPr>
          <p:cNvPr id="6" name="Picture Placeholder 3"/>
          <p:cNvSpPr>
            <a:spLocks noGrp="1"/>
          </p:cNvSpPr>
          <p:nvPr>
            <p:ph type="pic" sz="quarter" idx="14" hasCustomPrompt="1"/>
          </p:nvPr>
        </p:nvSpPr>
        <p:spPr>
          <a:xfrm>
            <a:off x="8046014" y="1236304"/>
            <a:ext cx="3523801" cy="738664"/>
          </a:xfrm>
        </p:spPr>
        <p:txBody>
          <a:bodyPr/>
          <a:lstStyle>
            <a:lvl1pPr marL="0" indent="0">
              <a:buNone/>
              <a:defRPr baseline="0">
                <a:solidFill>
                  <a:schemeClr val="tx1"/>
                </a:solidFill>
              </a:defRPr>
            </a:lvl1pPr>
          </a:lstStyle>
          <a:p>
            <a:r>
              <a:rPr lang="es-ES" dirty="0"/>
              <a:t>QR </a:t>
            </a:r>
            <a:r>
              <a:rPr lang="es-ES" dirty="0" err="1"/>
              <a:t>Code</a:t>
            </a:r>
            <a:endParaRPr lang="es-ES" dirty="0"/>
          </a:p>
        </p:txBody>
      </p:sp>
    </p:spTree>
    <p:extLst>
      <p:ext uri="{BB962C8B-B14F-4D97-AF65-F5344CB8AC3E}">
        <p14:creationId xmlns:p14="http://schemas.microsoft.com/office/powerpoint/2010/main" val="1636796762"/>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50-50 Right Photo Layout">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a:extLst>
              <a:ext uri="{28A0092B-C50C-407E-A947-70E740481C1C}">
                <a14:useLocalDpi xmlns:a14="http://schemas.microsoft.com/office/drawing/2010/main"/>
              </a:ext>
            </a:extLst>
          </a:blip>
          <a:srcRect/>
          <a:stretch/>
        </p:blipFill>
        <p:spPr>
          <a:xfrm>
            <a:off x="6219825" y="0"/>
            <a:ext cx="6246812" cy="6992587"/>
          </a:xfrm>
          <a:prstGeom prst="rect">
            <a:avLst/>
          </a:prstGeom>
        </p:spPr>
      </p:pic>
      <p:sp>
        <p:nvSpPr>
          <p:cNvPr id="2" name="Title 1"/>
          <p:cNvSpPr>
            <a:spLocks noGrp="1"/>
          </p:cNvSpPr>
          <p:nvPr>
            <p:ph type="title" hasCustomPrompt="1"/>
          </p:nvPr>
        </p:nvSpPr>
        <p:spPr>
          <a:xfrm>
            <a:off x="274639" y="1241426"/>
            <a:ext cx="5486399" cy="2012859"/>
          </a:xfrm>
        </p:spPr>
        <p:txBody>
          <a:bodyPr>
            <a:spAutoFit/>
          </a:bodyPr>
          <a:lstStyle>
            <a:lvl1pPr>
              <a:defRPr sz="6600" baseline="0">
                <a:gradFill>
                  <a:gsLst>
                    <a:gs pos="1250">
                      <a:schemeClr val="tx1"/>
                    </a:gs>
                    <a:gs pos="100000">
                      <a:schemeClr val="tx1"/>
                    </a:gs>
                  </a:gsLst>
                  <a:lin ang="5400000" scaled="0"/>
                </a:gradFill>
              </a:defRPr>
            </a:lvl1pPr>
          </a:lstStyle>
          <a:p>
            <a:r>
              <a:rPr lang="en-US" dirty="0"/>
              <a:t>50/50 photo layout</a:t>
            </a:r>
          </a:p>
        </p:txBody>
      </p:sp>
    </p:spTree>
    <p:extLst>
      <p:ext uri="{BB962C8B-B14F-4D97-AF65-F5344CB8AC3E}">
        <p14:creationId xmlns:p14="http://schemas.microsoft.com/office/powerpoint/2010/main" val="2366974557"/>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311556723"/>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Blank Accent Color 1">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25675349"/>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Blank Accent Color 2">
    <p:bg>
      <p:bgPr>
        <a:solidFill>
          <a:schemeClr val="accent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50159915"/>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Blank Accent Color 3">
    <p:bg>
      <p:bgPr>
        <a:solidFill>
          <a:schemeClr val="accent3"/>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32390786"/>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Developer Code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a:t>Slide for developer code</a:t>
            </a:r>
          </a:p>
        </p:txBody>
      </p:sp>
      <p:sp>
        <p:nvSpPr>
          <p:cNvPr id="3" name="Rectangle 2"/>
          <p:cNvSpPr/>
          <p:nvPr userDrawn="1"/>
        </p:nvSpPr>
        <p:spPr bwMode="hidden">
          <a:xfrm>
            <a:off x="1" y="1212849"/>
            <a:ext cx="12436475" cy="5781676"/>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6639" tIns="46639" rIns="46639" bIns="46639"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dirty="0">
              <a:gradFill>
                <a:gsLst>
                  <a:gs pos="0">
                    <a:srgbClr val="FFFFFF"/>
                  </a:gs>
                  <a:gs pos="100000">
                    <a:srgbClr val="FFFFFF"/>
                  </a:gs>
                </a:gsLst>
                <a:lin ang="5400000" scaled="0"/>
              </a:gradFill>
              <a:ea typeface="Segoe UI" pitchFamily="34" charset="0"/>
              <a:cs typeface="Segoe UI" pitchFamily="34" charset="0"/>
            </a:endParaRPr>
          </a:p>
        </p:txBody>
      </p:sp>
      <p:sp>
        <p:nvSpPr>
          <p:cNvPr id="5" name="Text Placeholder 4"/>
          <p:cNvSpPr>
            <a:spLocks noGrp="1"/>
          </p:cNvSpPr>
          <p:nvPr>
            <p:ph type="body" sz="quarter" idx="10"/>
          </p:nvPr>
        </p:nvSpPr>
        <p:spPr>
          <a:xfrm>
            <a:off x="274638" y="1221157"/>
            <a:ext cx="11887199" cy="1995931"/>
          </a:xfrm>
        </p:spPr>
        <p:txBody>
          <a:bodyPr/>
          <a:lstStyle>
            <a:lvl1pPr marL="0" indent="0">
              <a:buNone/>
              <a:defRPr sz="3300">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1pPr>
            <a:lvl2pPr marL="346553"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2pPr>
            <a:lvl3pPr marL="584607"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3pPr>
            <a:lvl4pPr marL="814563"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4pPr>
            <a:lvl5pPr marL="1050997"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129962453"/>
      </p:ext>
    </p:extLst>
  </p:cSld>
  <p:clrMapOvr>
    <a:masterClrMapping/>
  </p:clrMapOvr>
  <p:transition>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losing logo slide">
    <p:spTree>
      <p:nvGrpSpPr>
        <p:cNvPr id="1" name=""/>
        <p:cNvGrpSpPr/>
        <p:nvPr/>
      </p:nvGrpSpPr>
      <p:grpSpPr>
        <a:xfrm>
          <a:off x="0" y="0"/>
          <a:ext cx="0" cy="0"/>
          <a:chOff x="0" y="0"/>
          <a:chExt cx="0" cy="0"/>
        </a:xfrm>
      </p:grpSpPr>
      <p:sp>
        <p:nvSpPr>
          <p:cNvPr id="2" name="Text Box 3"/>
          <p:cNvSpPr txBox="1">
            <a:spLocks noChangeArrowheads="1"/>
          </p:cNvSpPr>
          <p:nvPr userDrawn="1"/>
        </p:nvSpPr>
        <p:spPr bwMode="blackWhite">
          <a:xfrm>
            <a:off x="274638" y="6294476"/>
            <a:ext cx="11887199" cy="403187"/>
          </a:xfrm>
          <a:prstGeom prst="rect">
            <a:avLst/>
          </a:prstGeom>
          <a:noFill/>
          <a:ln w="12700">
            <a:noFill/>
            <a:miter lim="800000"/>
            <a:headEnd type="none" w="sm" len="sm"/>
            <a:tailEnd type="none" w="sm" len="sm"/>
          </a:ln>
          <a:effectLst/>
        </p:spPr>
        <p:txBody>
          <a:bodyPr vert="horz" wrap="square" lIns="182880" tIns="146304" rIns="182880" bIns="146304" numCol="1" anchor="t" anchorCtr="0" compatLnSpc="1">
            <a:prstTxWarp prst="textNoShape">
              <a:avLst/>
            </a:prstTxWarp>
            <a:spAutoFit/>
          </a:bodyPr>
          <a:lstStyle/>
          <a:p>
            <a:pPr defTabSz="932290" eaLnBrk="0" hangingPunct="0"/>
            <a:r>
              <a:rPr lang="en-US" sz="700" dirty="0">
                <a:gradFill>
                  <a:gsLst>
                    <a:gs pos="0">
                      <a:schemeClr val="tx1"/>
                    </a:gs>
                    <a:gs pos="100000">
                      <a:schemeClr val="tx1"/>
                    </a:gs>
                  </a:gsLst>
                  <a:lin ang="5400000" scaled="0"/>
                </a:gradFill>
                <a:cs typeface="Segoe UI" pitchFamily="34" charset="0"/>
              </a:rPr>
              <a:t>© 2016 Microsoft Corporation. All rights reserved. </a:t>
            </a:r>
          </a:p>
        </p:txBody>
      </p:sp>
      <p:pic>
        <p:nvPicPr>
          <p:cNvPr id="5" name="Picture 4"/>
          <p:cNvPicPr>
            <a:picLocks noChangeAspect="1"/>
          </p:cNvPicPr>
          <p:nvPr userDrawn="1"/>
        </p:nvPicPr>
        <p:blipFill>
          <a:blip r:embed="rId2"/>
          <a:stretch>
            <a:fillRect/>
          </a:stretch>
        </p:blipFill>
        <p:spPr bwMode="black">
          <a:xfrm>
            <a:off x="457580" y="484997"/>
            <a:ext cx="1280160" cy="272872"/>
          </a:xfrm>
          <a:prstGeom prst="rect">
            <a:avLst/>
          </a:prstGeom>
        </p:spPr>
      </p:pic>
    </p:spTree>
    <p:extLst>
      <p:ext uri="{BB962C8B-B14F-4D97-AF65-F5344CB8AC3E}">
        <p14:creationId xmlns:p14="http://schemas.microsoft.com/office/powerpoint/2010/main" val="17293980"/>
      </p:ext>
    </p:extLst>
  </p:cSld>
  <p:clrMapOvr>
    <a:masterClrMapping/>
  </p:clrMapOvr>
  <p:transition>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losing logo slide_color">
    <p:bg>
      <p:bgPr>
        <a:solidFill>
          <a:schemeClr val="bg1"/>
        </a:solidFill>
        <a:effectLst/>
      </p:bgPr>
    </p:bg>
    <p:spTree>
      <p:nvGrpSpPr>
        <p:cNvPr id="1" name=""/>
        <p:cNvGrpSpPr/>
        <p:nvPr/>
      </p:nvGrpSpPr>
      <p:grpSpPr>
        <a:xfrm>
          <a:off x="0" y="0"/>
          <a:ext cx="0" cy="0"/>
          <a:chOff x="0" y="0"/>
          <a:chExt cx="0" cy="0"/>
        </a:xfrm>
      </p:grpSpPr>
      <p:sp>
        <p:nvSpPr>
          <p:cNvPr id="2" name="Text Box 3"/>
          <p:cNvSpPr txBox="1">
            <a:spLocks noChangeArrowheads="1"/>
          </p:cNvSpPr>
          <p:nvPr userDrawn="1"/>
        </p:nvSpPr>
        <p:spPr bwMode="blackWhite">
          <a:xfrm>
            <a:off x="274638" y="6294476"/>
            <a:ext cx="11887199" cy="403187"/>
          </a:xfrm>
          <a:prstGeom prst="rect">
            <a:avLst/>
          </a:prstGeom>
          <a:noFill/>
          <a:ln w="12700">
            <a:noFill/>
            <a:miter lim="800000"/>
            <a:headEnd type="none" w="sm" len="sm"/>
            <a:tailEnd type="none" w="sm" len="sm"/>
          </a:ln>
          <a:effectLst/>
        </p:spPr>
        <p:txBody>
          <a:bodyPr vert="horz" wrap="square" lIns="182880" tIns="146304" rIns="182880" bIns="146304" numCol="1" anchor="t" anchorCtr="0" compatLnSpc="1">
            <a:prstTxWarp prst="textNoShape">
              <a:avLst/>
            </a:prstTxWarp>
            <a:spAutoFit/>
          </a:bodyPr>
          <a:lstStyle/>
          <a:p>
            <a:pPr defTabSz="932290" eaLnBrk="0" hangingPunct="0"/>
            <a:r>
              <a:rPr lang="en-US" sz="700" dirty="0">
                <a:gradFill>
                  <a:gsLst>
                    <a:gs pos="0">
                      <a:schemeClr val="tx1"/>
                    </a:gs>
                    <a:gs pos="100000">
                      <a:schemeClr val="tx1"/>
                    </a:gs>
                  </a:gsLst>
                  <a:lin ang="5400000" scaled="0"/>
                </a:gradFill>
                <a:cs typeface="Segoe UI" pitchFamily="34" charset="0"/>
              </a:rPr>
              <a:t>© 2016 Microsoft Corporation. All rights reserved. </a:t>
            </a:r>
          </a:p>
        </p:txBody>
      </p:sp>
      <p:pic>
        <p:nvPicPr>
          <p:cNvPr id="5" name="Picture 4"/>
          <p:cNvPicPr>
            <a:picLocks noChangeAspect="1"/>
          </p:cNvPicPr>
          <p:nvPr userDrawn="1"/>
        </p:nvPicPr>
        <p:blipFill>
          <a:blip r:embed="rId2"/>
          <a:stretch>
            <a:fillRect/>
          </a:stretch>
        </p:blipFill>
        <p:spPr bwMode="black">
          <a:xfrm>
            <a:off x="457580" y="484187"/>
            <a:ext cx="1280160" cy="274492"/>
          </a:xfrm>
          <a:prstGeom prst="rect">
            <a:avLst/>
          </a:prstGeom>
        </p:spPr>
      </p:pic>
    </p:spTree>
    <p:extLst>
      <p:ext uri="{BB962C8B-B14F-4D97-AF65-F5344CB8AC3E}">
        <p14:creationId xmlns:p14="http://schemas.microsoft.com/office/powerpoint/2010/main" val="925069136"/>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74638" y="1212850"/>
            <a:ext cx="11887200" cy="2443746"/>
          </a:xfrm>
          <a:prstGeom prst="rect">
            <a:avLst/>
          </a:prstGeom>
        </p:spPr>
        <p:txBody>
          <a:bodyPr/>
          <a:lstStyle>
            <a:lvl1pPr marL="290513" indent="-290513">
              <a:buClr>
                <a:schemeClr val="tx1"/>
              </a:buClr>
              <a:buSzPct val="90000"/>
              <a:buFont typeface="Arial" pitchFamily="34" charset="0"/>
              <a:buChar char="•"/>
              <a:defRPr sz="3600">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71500" indent="-280988">
              <a:buClr>
                <a:schemeClr val="tx1"/>
              </a:buClr>
              <a:buSzPct val="90000"/>
              <a:buFont typeface="Arial" pitchFamily="34" charset="0"/>
              <a:buChar char="•"/>
              <a:defRPr sz="3200">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62013" indent="-290513">
              <a:buClr>
                <a:schemeClr val="tx1"/>
              </a:buClr>
              <a:buSzPct val="90000"/>
              <a:buFont typeface="Arial" pitchFamily="34" charset="0"/>
              <a:buChar char="•"/>
              <a:defRPr sz="2800">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90613" indent="-228600">
              <a:buClr>
                <a:schemeClr val="tx1"/>
              </a:buClr>
              <a:buSzPct val="90000"/>
              <a:buFont typeface="Arial" pitchFamily="34" charset="0"/>
              <a:buChar char="•"/>
              <a:defRPr sz="2400">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319213" indent="-228600">
              <a:buClr>
                <a:schemeClr val="tx1"/>
              </a:buClr>
              <a:buSzPct val="90000"/>
              <a:buFont typeface="Arial" pitchFamily="34" charset="0"/>
              <a:buChar char="•"/>
              <a:defRPr sz="2000">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dirty="0"/>
              <a:t>Use this Layout for Speaker Notes slides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6"/>
          <p:cNvSpPr>
            <a:spLocks noGrp="1"/>
          </p:cNvSpPr>
          <p:nvPr>
            <p:ph type="body" sz="quarter" idx="11" hasCustomPrompt="1"/>
          </p:nvPr>
        </p:nvSpPr>
        <p:spPr>
          <a:xfrm>
            <a:off x="1" y="6363076"/>
            <a:ext cx="12436476" cy="631450"/>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700" spc="-51"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dirty="0"/>
              <a:t>Next:</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3482969643"/>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5" name="Text Placeholder 4"/>
          <p:cNvSpPr>
            <a:spLocks noGrp="1"/>
          </p:cNvSpPr>
          <p:nvPr>
            <p:ph type="body" sz="quarter" idx="12" hasCustomPrompt="1"/>
          </p:nvPr>
        </p:nvSpPr>
        <p:spPr>
          <a:xfrm>
            <a:off x="276540" y="5783263"/>
            <a:ext cx="9142098" cy="902608"/>
          </a:xfrm>
          <a:noFill/>
        </p:spPr>
        <p:txBody>
          <a:bodyPr lIns="146304" tIns="109728" rIns="146304" bIns="109728" anchor="b">
            <a:noAutofit/>
          </a:bodyPr>
          <a:lstStyle>
            <a:lvl1pPr marL="0" indent="0">
              <a:spcBef>
                <a:spcPts val="0"/>
              </a:spcBef>
              <a:buNone/>
              <a:defRPr sz="2000" spc="0" baseline="0">
                <a:gradFill>
                  <a:gsLst>
                    <a:gs pos="0">
                      <a:schemeClr val="tx1"/>
                    </a:gs>
                    <a:gs pos="100000">
                      <a:schemeClr val="tx1"/>
                    </a:gs>
                  </a:gsLst>
                  <a:lin ang="5400000" scaled="0"/>
                </a:gradFill>
                <a:latin typeface="+mn-lt"/>
              </a:defRPr>
            </a:lvl1pPr>
          </a:lstStyle>
          <a:p>
            <a:pPr lvl="0"/>
            <a:r>
              <a:rPr lang="en-US" dirty="0"/>
              <a:t>Speaker Name</a:t>
            </a:r>
          </a:p>
        </p:txBody>
      </p:sp>
      <p:sp>
        <p:nvSpPr>
          <p:cNvPr id="9" name="Title 1"/>
          <p:cNvSpPr>
            <a:spLocks noGrp="1"/>
          </p:cNvSpPr>
          <p:nvPr>
            <p:ph type="title" hasCustomPrompt="1"/>
          </p:nvPr>
        </p:nvSpPr>
        <p:spPr>
          <a:xfrm>
            <a:off x="274702" y="2117165"/>
            <a:ext cx="11887135" cy="1837298"/>
          </a:xfrm>
          <a:noFill/>
        </p:spPr>
        <p:txBody>
          <a:bodyPr lIns="146304" tIns="91440" rIns="146304" bIns="91440" anchor="t" anchorCtr="0"/>
          <a:lstStyle>
            <a:lvl1pPr>
              <a:defRPr sz="5400" spc="-100" baseline="0">
                <a:gradFill>
                  <a:gsLst>
                    <a:gs pos="3333">
                      <a:schemeClr val="tx1"/>
                    </a:gs>
                    <a:gs pos="39000">
                      <a:schemeClr val="tx1"/>
                    </a:gs>
                  </a:gsLst>
                  <a:lin ang="5400000" scaled="0"/>
                </a:gradFill>
              </a:defRPr>
            </a:lvl1pPr>
          </a:lstStyle>
          <a:p>
            <a:r>
              <a:rPr lang="en-US" dirty="0"/>
              <a:t>Presentation title</a:t>
            </a:r>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invGray">
          <a:xfrm>
            <a:off x="10129837" y="6126162"/>
            <a:ext cx="1849602" cy="394827"/>
          </a:xfrm>
          <a:prstGeom prst="rect">
            <a:avLst/>
          </a:prstGeom>
          <a:noFill/>
          <a:ln>
            <a:noFill/>
          </a:ln>
        </p:spPr>
      </p:pic>
      <p:sp>
        <p:nvSpPr>
          <p:cNvPr id="3" name="Text Placeholder 2"/>
          <p:cNvSpPr>
            <a:spLocks noGrp="1"/>
          </p:cNvSpPr>
          <p:nvPr>
            <p:ph type="body" sz="quarter" idx="13" hasCustomPrompt="1"/>
          </p:nvPr>
        </p:nvSpPr>
        <p:spPr>
          <a:xfrm>
            <a:off x="274702" y="307621"/>
            <a:ext cx="3656013" cy="572464"/>
          </a:xfrm>
        </p:spPr>
        <p:txBody>
          <a:bodyPr lIns="182880" tIns="146304" rIns="182880" bIns="146304"/>
          <a:lstStyle>
            <a:lvl1pPr marL="0" indent="0">
              <a:buNone/>
              <a:defRPr sz="2000">
                <a:latin typeface="+mn-lt"/>
              </a:defRPr>
            </a:lvl1pPr>
            <a:lvl2pPr marL="342900" indent="0">
              <a:buNone/>
              <a:defRPr sz="2000"/>
            </a:lvl2pPr>
            <a:lvl3pPr marL="571500" indent="0">
              <a:buNone/>
              <a:defRPr sz="2000"/>
            </a:lvl3pPr>
            <a:lvl4pPr marL="800100" indent="0">
              <a:buNone/>
              <a:defRPr sz="2000"/>
            </a:lvl4pPr>
            <a:lvl5pPr marL="1028700" indent="0">
              <a:buNone/>
              <a:defRPr sz="2000"/>
            </a:lvl5pPr>
          </a:lstStyle>
          <a:p>
            <a:pPr lvl="0"/>
            <a:r>
              <a:rPr lang="en-US" dirty="0"/>
              <a:t>Session Code Here</a:t>
            </a:r>
          </a:p>
        </p:txBody>
      </p:sp>
    </p:spTree>
    <p:extLst>
      <p:ext uri="{BB962C8B-B14F-4D97-AF65-F5344CB8AC3E}">
        <p14:creationId xmlns:p14="http://schemas.microsoft.com/office/powerpoint/2010/main" val="153395527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extLst mod="1">
    <p:ext uri="{DCECCB84-F9BA-43D5-87BE-67443E8EF086}">
      <p15:sldGuideLst xmlns:p15="http://schemas.microsoft.com/office/powerpoint/2012/main">
        <p15:guide id="1" orient="horz" pos="4406">
          <p15:clr>
            <a:srgbClr val="C35EA4"/>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 slide - 2">
    <p:spTree>
      <p:nvGrpSpPr>
        <p:cNvPr id="1" name=""/>
        <p:cNvGrpSpPr/>
        <p:nvPr/>
      </p:nvGrpSpPr>
      <p:grpSpPr>
        <a:xfrm>
          <a:off x="0" y="0"/>
          <a:ext cx="0" cy="0"/>
          <a:chOff x="0" y="0"/>
          <a:chExt cx="0" cy="0"/>
        </a:xfrm>
      </p:grpSpPr>
      <p:sp>
        <p:nvSpPr>
          <p:cNvPr id="5" name="Text Placeholder 4"/>
          <p:cNvSpPr>
            <a:spLocks noGrp="1"/>
          </p:cNvSpPr>
          <p:nvPr>
            <p:ph type="body" sz="quarter" idx="12" hasCustomPrompt="1"/>
          </p:nvPr>
        </p:nvSpPr>
        <p:spPr>
          <a:xfrm>
            <a:off x="276540" y="5783263"/>
            <a:ext cx="9142098" cy="902608"/>
          </a:xfrm>
          <a:noFill/>
        </p:spPr>
        <p:txBody>
          <a:bodyPr lIns="146304" tIns="109728" rIns="146304" bIns="109728" anchor="b">
            <a:noAutofit/>
          </a:bodyPr>
          <a:lstStyle>
            <a:lvl1pPr marL="0" indent="0">
              <a:spcBef>
                <a:spcPts val="0"/>
              </a:spcBef>
              <a:buNone/>
              <a:defRPr sz="2000" spc="0" baseline="0">
                <a:gradFill>
                  <a:gsLst>
                    <a:gs pos="0">
                      <a:schemeClr val="tx1"/>
                    </a:gs>
                    <a:gs pos="100000">
                      <a:schemeClr val="tx1"/>
                    </a:gs>
                  </a:gsLst>
                  <a:lin ang="5400000" scaled="0"/>
                </a:gradFill>
                <a:latin typeface="+mn-lt"/>
              </a:defRPr>
            </a:lvl1pPr>
          </a:lstStyle>
          <a:p>
            <a:pPr lvl="0"/>
            <a:r>
              <a:rPr lang="en-US" dirty="0"/>
              <a:t>Speaker Name</a:t>
            </a:r>
          </a:p>
        </p:txBody>
      </p:sp>
      <p:sp>
        <p:nvSpPr>
          <p:cNvPr id="9" name="Title 1"/>
          <p:cNvSpPr>
            <a:spLocks noGrp="1"/>
          </p:cNvSpPr>
          <p:nvPr>
            <p:ph type="title" hasCustomPrompt="1"/>
          </p:nvPr>
        </p:nvSpPr>
        <p:spPr>
          <a:xfrm>
            <a:off x="274702" y="2117165"/>
            <a:ext cx="11887135" cy="1837298"/>
          </a:xfrm>
          <a:noFill/>
        </p:spPr>
        <p:txBody>
          <a:bodyPr lIns="146304" tIns="91440" rIns="146304" bIns="91440" anchor="t" anchorCtr="0"/>
          <a:lstStyle>
            <a:lvl1pPr>
              <a:defRPr sz="5400" spc="-100" baseline="0">
                <a:gradFill>
                  <a:gsLst>
                    <a:gs pos="3333">
                      <a:schemeClr val="tx1"/>
                    </a:gs>
                    <a:gs pos="39000">
                      <a:schemeClr val="tx1"/>
                    </a:gs>
                  </a:gsLst>
                  <a:lin ang="5400000" scaled="0"/>
                </a:gradFill>
              </a:defRPr>
            </a:lvl1pPr>
          </a:lstStyle>
          <a:p>
            <a:r>
              <a:rPr lang="en-US" dirty="0"/>
              <a:t>Presentation title</a:t>
            </a:r>
          </a:p>
        </p:txBody>
      </p:sp>
      <p:sp>
        <p:nvSpPr>
          <p:cNvPr id="4" name="Freeform 3"/>
          <p:cNvSpPr>
            <a:spLocks noChangeAspect="1" noEditPoints="1"/>
          </p:cNvSpPr>
          <p:nvPr userDrawn="1"/>
        </p:nvSpPr>
        <p:spPr bwMode="black">
          <a:xfrm>
            <a:off x="10332993" y="6103269"/>
            <a:ext cx="1639861" cy="411480"/>
          </a:xfrm>
          <a:custGeom>
            <a:avLst/>
            <a:gdLst>
              <a:gd name="T0" fmla="*/ 336 w 2176"/>
              <a:gd name="T1" fmla="*/ 2 h 546"/>
              <a:gd name="T2" fmla="*/ 269 w 2176"/>
              <a:gd name="T3" fmla="*/ 2 h 546"/>
              <a:gd name="T4" fmla="*/ 48 w 2176"/>
              <a:gd name="T5" fmla="*/ 538 h 546"/>
              <a:gd name="T6" fmla="*/ 2128 w 2176"/>
              <a:gd name="T7" fmla="*/ 2 h 546"/>
              <a:gd name="T8" fmla="*/ 2176 w 2176"/>
              <a:gd name="T9" fmla="*/ 2 h 546"/>
              <a:gd name="T10" fmla="*/ 1049 w 2176"/>
              <a:gd name="T11" fmla="*/ 175 h 546"/>
              <a:gd name="T12" fmla="*/ 1025 w 2176"/>
              <a:gd name="T13" fmla="*/ 454 h 546"/>
              <a:gd name="T14" fmla="*/ 937 w 2176"/>
              <a:gd name="T15" fmla="*/ 473 h 546"/>
              <a:gd name="T16" fmla="*/ 892 w 2176"/>
              <a:gd name="T17" fmla="*/ 384 h 546"/>
              <a:gd name="T18" fmla="*/ 809 w 2176"/>
              <a:gd name="T19" fmla="*/ 394 h 546"/>
              <a:gd name="T20" fmla="*/ 975 w 2176"/>
              <a:gd name="T21" fmla="*/ 540 h 546"/>
              <a:gd name="T22" fmla="*/ 1048 w 2176"/>
              <a:gd name="T23" fmla="*/ 482 h 546"/>
              <a:gd name="T24" fmla="*/ 1131 w 2176"/>
              <a:gd name="T25" fmla="*/ 536 h 546"/>
              <a:gd name="T26" fmla="*/ 1293 w 2176"/>
              <a:gd name="T27" fmla="*/ 14 h 546"/>
              <a:gd name="T28" fmla="*/ 1238 w 2176"/>
              <a:gd name="T29" fmla="*/ 3 h 546"/>
              <a:gd name="T30" fmla="*/ 1207 w 2176"/>
              <a:gd name="T31" fmla="*/ 48 h 546"/>
              <a:gd name="T32" fmla="*/ 1237 w 2176"/>
              <a:gd name="T33" fmla="*/ 91 h 546"/>
              <a:gd name="T34" fmla="*/ 1293 w 2176"/>
              <a:gd name="T35" fmla="*/ 81 h 546"/>
              <a:gd name="T36" fmla="*/ 1216 w 2176"/>
              <a:gd name="T37" fmla="*/ 536 h 546"/>
              <a:gd name="T38" fmla="*/ 1216 w 2176"/>
              <a:gd name="T39" fmla="*/ 175 h 546"/>
              <a:gd name="T40" fmla="*/ 1457 w 2176"/>
              <a:gd name="T41" fmla="*/ 536 h 546"/>
              <a:gd name="T42" fmla="*/ 1376 w 2176"/>
              <a:gd name="T43" fmla="*/ 536 h 546"/>
              <a:gd name="T44" fmla="*/ 729 w 2176"/>
              <a:gd name="T45" fmla="*/ 213 h 546"/>
              <a:gd name="T46" fmla="*/ 573 w 2176"/>
              <a:gd name="T47" fmla="*/ 163 h 546"/>
              <a:gd name="T48" fmla="*/ 491 w 2176"/>
              <a:gd name="T49" fmla="*/ 226 h 546"/>
              <a:gd name="T50" fmla="*/ 460 w 2176"/>
              <a:gd name="T51" fmla="*/ 2 h 546"/>
              <a:gd name="T52" fmla="*/ 489 w 2176"/>
              <a:gd name="T53" fmla="*/ 537 h 546"/>
              <a:gd name="T54" fmla="*/ 509 w 2176"/>
              <a:gd name="T55" fmla="*/ 512 h 546"/>
              <a:gd name="T56" fmla="*/ 596 w 2176"/>
              <a:gd name="T57" fmla="*/ 546 h 546"/>
              <a:gd name="T58" fmla="*/ 754 w 2176"/>
              <a:gd name="T59" fmla="*/ 423 h 546"/>
              <a:gd name="T60" fmla="*/ 671 w 2176"/>
              <a:gd name="T61" fmla="*/ 400 h 546"/>
              <a:gd name="T62" fmla="*/ 578 w 2176"/>
              <a:gd name="T63" fmla="*/ 478 h 546"/>
              <a:gd name="T64" fmla="*/ 495 w 2176"/>
              <a:gd name="T65" fmla="*/ 421 h 546"/>
              <a:gd name="T66" fmla="*/ 496 w 2176"/>
              <a:gd name="T67" fmla="*/ 291 h 546"/>
              <a:gd name="T68" fmla="*/ 586 w 2176"/>
              <a:gd name="T69" fmla="*/ 226 h 546"/>
              <a:gd name="T70" fmla="*/ 672 w 2176"/>
              <a:gd name="T71" fmla="*/ 293 h 546"/>
              <a:gd name="T72" fmla="*/ 1866 w 2176"/>
              <a:gd name="T73" fmla="*/ 2 h 546"/>
              <a:gd name="T74" fmla="*/ 1783 w 2176"/>
              <a:gd name="T75" fmla="*/ 220 h 546"/>
              <a:gd name="T76" fmla="*/ 1716 w 2176"/>
              <a:gd name="T77" fmla="*/ 171 h 546"/>
              <a:gd name="T78" fmla="*/ 1561 w 2176"/>
              <a:gd name="T79" fmla="*/ 220 h 546"/>
              <a:gd name="T80" fmla="*/ 1526 w 2176"/>
              <a:gd name="T81" fmla="*/ 443 h 546"/>
              <a:gd name="T82" fmla="*/ 1665 w 2176"/>
              <a:gd name="T83" fmla="*/ 546 h 546"/>
              <a:gd name="T84" fmla="*/ 1763 w 2176"/>
              <a:gd name="T85" fmla="*/ 507 h 546"/>
              <a:gd name="T86" fmla="*/ 1785 w 2176"/>
              <a:gd name="T87" fmla="*/ 537 h 546"/>
              <a:gd name="T88" fmla="*/ 1778 w 2176"/>
              <a:gd name="T89" fmla="*/ 413 h 546"/>
              <a:gd name="T90" fmla="*/ 1692 w 2176"/>
              <a:gd name="T91" fmla="*/ 479 h 546"/>
              <a:gd name="T92" fmla="*/ 1607 w 2176"/>
              <a:gd name="T93" fmla="*/ 414 h 546"/>
              <a:gd name="T94" fmla="*/ 1624 w 2176"/>
              <a:gd name="T95" fmla="*/ 269 h 546"/>
              <a:gd name="T96" fmla="*/ 1732 w 2176"/>
              <a:gd name="T97" fmla="*/ 241 h 546"/>
              <a:gd name="T98" fmla="*/ 1786 w 2176"/>
              <a:gd name="T99" fmla="*/ 326 h 5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176" h="546">
                <a:moveTo>
                  <a:pt x="163" y="538"/>
                </a:moveTo>
                <a:cubicBezTo>
                  <a:pt x="116" y="538"/>
                  <a:pt x="116" y="538"/>
                  <a:pt x="116" y="538"/>
                </a:cubicBezTo>
                <a:cubicBezTo>
                  <a:pt x="336" y="2"/>
                  <a:pt x="336" y="2"/>
                  <a:pt x="336" y="2"/>
                </a:cubicBezTo>
                <a:cubicBezTo>
                  <a:pt x="384" y="2"/>
                  <a:pt x="384" y="2"/>
                  <a:pt x="384" y="2"/>
                </a:cubicBezTo>
                <a:lnTo>
                  <a:pt x="163" y="538"/>
                </a:lnTo>
                <a:close/>
                <a:moveTo>
                  <a:pt x="269" y="2"/>
                </a:moveTo>
                <a:cubicBezTo>
                  <a:pt x="221" y="2"/>
                  <a:pt x="221" y="2"/>
                  <a:pt x="221" y="2"/>
                </a:cubicBezTo>
                <a:cubicBezTo>
                  <a:pt x="0" y="538"/>
                  <a:pt x="0" y="538"/>
                  <a:pt x="0" y="538"/>
                </a:cubicBezTo>
                <a:cubicBezTo>
                  <a:pt x="48" y="538"/>
                  <a:pt x="48" y="538"/>
                  <a:pt x="48" y="538"/>
                </a:cubicBezTo>
                <a:lnTo>
                  <a:pt x="269" y="2"/>
                </a:lnTo>
                <a:close/>
                <a:moveTo>
                  <a:pt x="2176" y="2"/>
                </a:moveTo>
                <a:cubicBezTo>
                  <a:pt x="2128" y="2"/>
                  <a:pt x="2128" y="2"/>
                  <a:pt x="2128" y="2"/>
                </a:cubicBezTo>
                <a:cubicBezTo>
                  <a:pt x="1908" y="538"/>
                  <a:pt x="1908" y="538"/>
                  <a:pt x="1908" y="538"/>
                </a:cubicBezTo>
                <a:cubicBezTo>
                  <a:pt x="1955" y="538"/>
                  <a:pt x="1955" y="538"/>
                  <a:pt x="1955" y="538"/>
                </a:cubicBezTo>
                <a:lnTo>
                  <a:pt x="2176" y="2"/>
                </a:lnTo>
                <a:close/>
                <a:moveTo>
                  <a:pt x="1131" y="536"/>
                </a:moveTo>
                <a:cubicBezTo>
                  <a:pt x="1131" y="175"/>
                  <a:pt x="1131" y="175"/>
                  <a:pt x="1131" y="175"/>
                </a:cubicBezTo>
                <a:cubicBezTo>
                  <a:pt x="1049" y="175"/>
                  <a:pt x="1049" y="175"/>
                  <a:pt x="1049" y="175"/>
                </a:cubicBezTo>
                <a:cubicBezTo>
                  <a:pt x="1049" y="384"/>
                  <a:pt x="1049" y="384"/>
                  <a:pt x="1049" y="384"/>
                </a:cubicBezTo>
                <a:cubicBezTo>
                  <a:pt x="1049" y="399"/>
                  <a:pt x="1047" y="412"/>
                  <a:pt x="1042" y="424"/>
                </a:cubicBezTo>
                <a:cubicBezTo>
                  <a:pt x="1038" y="436"/>
                  <a:pt x="1032" y="446"/>
                  <a:pt x="1025" y="454"/>
                </a:cubicBezTo>
                <a:cubicBezTo>
                  <a:pt x="1017" y="462"/>
                  <a:pt x="1009" y="468"/>
                  <a:pt x="999" y="472"/>
                </a:cubicBezTo>
                <a:cubicBezTo>
                  <a:pt x="989" y="476"/>
                  <a:pt x="978" y="478"/>
                  <a:pt x="967" y="478"/>
                </a:cubicBezTo>
                <a:cubicBezTo>
                  <a:pt x="956" y="478"/>
                  <a:pt x="946" y="476"/>
                  <a:pt x="937" y="473"/>
                </a:cubicBezTo>
                <a:cubicBezTo>
                  <a:pt x="927" y="470"/>
                  <a:pt x="920" y="464"/>
                  <a:pt x="913" y="457"/>
                </a:cubicBezTo>
                <a:cubicBezTo>
                  <a:pt x="906" y="449"/>
                  <a:pt x="901" y="440"/>
                  <a:pt x="897" y="428"/>
                </a:cubicBezTo>
                <a:cubicBezTo>
                  <a:pt x="894" y="416"/>
                  <a:pt x="892" y="401"/>
                  <a:pt x="892" y="384"/>
                </a:cubicBezTo>
                <a:cubicBezTo>
                  <a:pt x="892" y="175"/>
                  <a:pt x="892" y="175"/>
                  <a:pt x="892" y="175"/>
                </a:cubicBezTo>
                <a:cubicBezTo>
                  <a:pt x="809" y="175"/>
                  <a:pt x="809" y="175"/>
                  <a:pt x="809" y="175"/>
                </a:cubicBezTo>
                <a:cubicBezTo>
                  <a:pt x="809" y="394"/>
                  <a:pt x="809" y="394"/>
                  <a:pt x="809" y="394"/>
                </a:cubicBezTo>
                <a:cubicBezTo>
                  <a:pt x="809" y="444"/>
                  <a:pt x="821" y="482"/>
                  <a:pt x="843" y="507"/>
                </a:cubicBezTo>
                <a:cubicBezTo>
                  <a:pt x="865" y="532"/>
                  <a:pt x="897" y="545"/>
                  <a:pt x="939" y="545"/>
                </a:cubicBezTo>
                <a:cubicBezTo>
                  <a:pt x="951" y="545"/>
                  <a:pt x="963" y="543"/>
                  <a:pt x="975" y="540"/>
                </a:cubicBezTo>
                <a:cubicBezTo>
                  <a:pt x="986" y="537"/>
                  <a:pt x="996" y="532"/>
                  <a:pt x="1005" y="526"/>
                </a:cubicBezTo>
                <a:cubicBezTo>
                  <a:pt x="1014" y="521"/>
                  <a:pt x="1022" y="514"/>
                  <a:pt x="1029" y="506"/>
                </a:cubicBezTo>
                <a:cubicBezTo>
                  <a:pt x="1037" y="499"/>
                  <a:pt x="1043" y="490"/>
                  <a:pt x="1048" y="482"/>
                </a:cubicBezTo>
                <a:cubicBezTo>
                  <a:pt x="1049" y="482"/>
                  <a:pt x="1049" y="482"/>
                  <a:pt x="1049" y="482"/>
                </a:cubicBezTo>
                <a:cubicBezTo>
                  <a:pt x="1049" y="536"/>
                  <a:pt x="1049" y="536"/>
                  <a:pt x="1049" y="536"/>
                </a:cubicBezTo>
                <a:lnTo>
                  <a:pt x="1131" y="536"/>
                </a:lnTo>
                <a:close/>
                <a:moveTo>
                  <a:pt x="1307" y="48"/>
                </a:moveTo>
                <a:cubicBezTo>
                  <a:pt x="1307" y="41"/>
                  <a:pt x="1306" y="35"/>
                  <a:pt x="1303" y="29"/>
                </a:cubicBezTo>
                <a:cubicBezTo>
                  <a:pt x="1301" y="23"/>
                  <a:pt x="1297" y="18"/>
                  <a:pt x="1293" y="14"/>
                </a:cubicBezTo>
                <a:cubicBezTo>
                  <a:pt x="1288" y="9"/>
                  <a:pt x="1283" y="6"/>
                  <a:pt x="1277" y="3"/>
                </a:cubicBezTo>
                <a:cubicBezTo>
                  <a:pt x="1271" y="1"/>
                  <a:pt x="1264" y="0"/>
                  <a:pt x="1257" y="0"/>
                </a:cubicBezTo>
                <a:cubicBezTo>
                  <a:pt x="1250" y="0"/>
                  <a:pt x="1244" y="1"/>
                  <a:pt x="1238" y="3"/>
                </a:cubicBezTo>
                <a:cubicBezTo>
                  <a:pt x="1232" y="6"/>
                  <a:pt x="1226" y="9"/>
                  <a:pt x="1222" y="13"/>
                </a:cubicBezTo>
                <a:cubicBezTo>
                  <a:pt x="1217" y="18"/>
                  <a:pt x="1214" y="23"/>
                  <a:pt x="1211" y="29"/>
                </a:cubicBezTo>
                <a:cubicBezTo>
                  <a:pt x="1209" y="34"/>
                  <a:pt x="1207" y="41"/>
                  <a:pt x="1207" y="48"/>
                </a:cubicBezTo>
                <a:cubicBezTo>
                  <a:pt x="1207" y="54"/>
                  <a:pt x="1209" y="60"/>
                  <a:pt x="1211" y="66"/>
                </a:cubicBezTo>
                <a:cubicBezTo>
                  <a:pt x="1214" y="72"/>
                  <a:pt x="1217" y="77"/>
                  <a:pt x="1221" y="81"/>
                </a:cubicBezTo>
                <a:cubicBezTo>
                  <a:pt x="1226" y="85"/>
                  <a:pt x="1231" y="88"/>
                  <a:pt x="1237" y="91"/>
                </a:cubicBezTo>
                <a:cubicBezTo>
                  <a:pt x="1243" y="93"/>
                  <a:pt x="1250" y="95"/>
                  <a:pt x="1257" y="95"/>
                </a:cubicBezTo>
                <a:cubicBezTo>
                  <a:pt x="1264" y="95"/>
                  <a:pt x="1271" y="93"/>
                  <a:pt x="1277" y="91"/>
                </a:cubicBezTo>
                <a:cubicBezTo>
                  <a:pt x="1283" y="88"/>
                  <a:pt x="1289" y="85"/>
                  <a:pt x="1293" y="81"/>
                </a:cubicBezTo>
                <a:cubicBezTo>
                  <a:pt x="1297" y="77"/>
                  <a:pt x="1301" y="72"/>
                  <a:pt x="1303" y="66"/>
                </a:cubicBezTo>
                <a:cubicBezTo>
                  <a:pt x="1306" y="60"/>
                  <a:pt x="1307" y="54"/>
                  <a:pt x="1307" y="48"/>
                </a:cubicBezTo>
                <a:moveTo>
                  <a:pt x="1216" y="536"/>
                </a:moveTo>
                <a:cubicBezTo>
                  <a:pt x="1297" y="536"/>
                  <a:pt x="1297" y="536"/>
                  <a:pt x="1297" y="536"/>
                </a:cubicBezTo>
                <a:cubicBezTo>
                  <a:pt x="1297" y="175"/>
                  <a:pt x="1297" y="175"/>
                  <a:pt x="1297" y="175"/>
                </a:cubicBezTo>
                <a:cubicBezTo>
                  <a:pt x="1216" y="175"/>
                  <a:pt x="1216" y="175"/>
                  <a:pt x="1216" y="175"/>
                </a:cubicBezTo>
                <a:lnTo>
                  <a:pt x="1216" y="536"/>
                </a:lnTo>
                <a:close/>
                <a:moveTo>
                  <a:pt x="1376" y="536"/>
                </a:moveTo>
                <a:cubicBezTo>
                  <a:pt x="1457" y="536"/>
                  <a:pt x="1457" y="536"/>
                  <a:pt x="1457" y="536"/>
                </a:cubicBezTo>
                <a:cubicBezTo>
                  <a:pt x="1457" y="2"/>
                  <a:pt x="1457" y="2"/>
                  <a:pt x="1457" y="2"/>
                </a:cubicBezTo>
                <a:cubicBezTo>
                  <a:pt x="1376" y="2"/>
                  <a:pt x="1376" y="2"/>
                  <a:pt x="1376" y="2"/>
                </a:cubicBezTo>
                <a:lnTo>
                  <a:pt x="1376" y="536"/>
                </a:lnTo>
                <a:close/>
                <a:moveTo>
                  <a:pt x="765" y="342"/>
                </a:moveTo>
                <a:cubicBezTo>
                  <a:pt x="765" y="317"/>
                  <a:pt x="762" y="294"/>
                  <a:pt x="756" y="272"/>
                </a:cubicBezTo>
                <a:cubicBezTo>
                  <a:pt x="750" y="249"/>
                  <a:pt x="741" y="230"/>
                  <a:pt x="729" y="213"/>
                </a:cubicBezTo>
                <a:cubicBezTo>
                  <a:pt x="717" y="196"/>
                  <a:pt x="701" y="183"/>
                  <a:pt x="682" y="173"/>
                </a:cubicBezTo>
                <a:cubicBezTo>
                  <a:pt x="663" y="163"/>
                  <a:pt x="640" y="158"/>
                  <a:pt x="613" y="158"/>
                </a:cubicBezTo>
                <a:cubicBezTo>
                  <a:pt x="599" y="158"/>
                  <a:pt x="585" y="160"/>
                  <a:pt x="573" y="163"/>
                </a:cubicBezTo>
                <a:cubicBezTo>
                  <a:pt x="561" y="166"/>
                  <a:pt x="549" y="171"/>
                  <a:pt x="539" y="177"/>
                </a:cubicBezTo>
                <a:cubicBezTo>
                  <a:pt x="529" y="183"/>
                  <a:pt x="520" y="190"/>
                  <a:pt x="512" y="199"/>
                </a:cubicBezTo>
                <a:cubicBezTo>
                  <a:pt x="504" y="207"/>
                  <a:pt x="497" y="216"/>
                  <a:pt x="491" y="226"/>
                </a:cubicBezTo>
                <a:cubicBezTo>
                  <a:pt x="489" y="226"/>
                  <a:pt x="489" y="226"/>
                  <a:pt x="489" y="226"/>
                </a:cubicBezTo>
                <a:cubicBezTo>
                  <a:pt x="489" y="2"/>
                  <a:pt x="489" y="2"/>
                  <a:pt x="489" y="2"/>
                </a:cubicBezTo>
                <a:cubicBezTo>
                  <a:pt x="460" y="2"/>
                  <a:pt x="460" y="2"/>
                  <a:pt x="460" y="2"/>
                </a:cubicBezTo>
                <a:cubicBezTo>
                  <a:pt x="406" y="133"/>
                  <a:pt x="406" y="133"/>
                  <a:pt x="406" y="133"/>
                </a:cubicBezTo>
                <a:cubicBezTo>
                  <a:pt x="406" y="537"/>
                  <a:pt x="406" y="537"/>
                  <a:pt x="406" y="537"/>
                </a:cubicBezTo>
                <a:cubicBezTo>
                  <a:pt x="489" y="537"/>
                  <a:pt x="489" y="537"/>
                  <a:pt x="489" y="537"/>
                </a:cubicBezTo>
                <a:cubicBezTo>
                  <a:pt x="489" y="490"/>
                  <a:pt x="489" y="490"/>
                  <a:pt x="489" y="490"/>
                </a:cubicBezTo>
                <a:cubicBezTo>
                  <a:pt x="491" y="490"/>
                  <a:pt x="491" y="490"/>
                  <a:pt x="491" y="490"/>
                </a:cubicBezTo>
                <a:cubicBezTo>
                  <a:pt x="496" y="498"/>
                  <a:pt x="502" y="505"/>
                  <a:pt x="509" y="512"/>
                </a:cubicBezTo>
                <a:cubicBezTo>
                  <a:pt x="515" y="519"/>
                  <a:pt x="523" y="525"/>
                  <a:pt x="532" y="530"/>
                </a:cubicBezTo>
                <a:cubicBezTo>
                  <a:pt x="540" y="535"/>
                  <a:pt x="550" y="539"/>
                  <a:pt x="561" y="542"/>
                </a:cubicBezTo>
                <a:cubicBezTo>
                  <a:pt x="571" y="544"/>
                  <a:pt x="583" y="546"/>
                  <a:pt x="596" y="546"/>
                </a:cubicBezTo>
                <a:cubicBezTo>
                  <a:pt x="623" y="546"/>
                  <a:pt x="647" y="541"/>
                  <a:pt x="668" y="530"/>
                </a:cubicBezTo>
                <a:cubicBezTo>
                  <a:pt x="689" y="520"/>
                  <a:pt x="707" y="506"/>
                  <a:pt x="721" y="488"/>
                </a:cubicBezTo>
                <a:cubicBezTo>
                  <a:pt x="736" y="470"/>
                  <a:pt x="747" y="448"/>
                  <a:pt x="754" y="423"/>
                </a:cubicBezTo>
                <a:cubicBezTo>
                  <a:pt x="761" y="398"/>
                  <a:pt x="765" y="371"/>
                  <a:pt x="765" y="342"/>
                </a:cubicBezTo>
                <a:moveTo>
                  <a:pt x="678" y="341"/>
                </a:moveTo>
                <a:cubicBezTo>
                  <a:pt x="678" y="363"/>
                  <a:pt x="676" y="383"/>
                  <a:pt x="671" y="400"/>
                </a:cubicBezTo>
                <a:cubicBezTo>
                  <a:pt x="667" y="418"/>
                  <a:pt x="660" y="432"/>
                  <a:pt x="651" y="443"/>
                </a:cubicBezTo>
                <a:cubicBezTo>
                  <a:pt x="643" y="455"/>
                  <a:pt x="632" y="463"/>
                  <a:pt x="620" y="469"/>
                </a:cubicBezTo>
                <a:cubicBezTo>
                  <a:pt x="607" y="475"/>
                  <a:pt x="593" y="478"/>
                  <a:pt x="578" y="478"/>
                </a:cubicBezTo>
                <a:cubicBezTo>
                  <a:pt x="565" y="478"/>
                  <a:pt x="553" y="475"/>
                  <a:pt x="542" y="470"/>
                </a:cubicBezTo>
                <a:cubicBezTo>
                  <a:pt x="531" y="466"/>
                  <a:pt x="522" y="459"/>
                  <a:pt x="514" y="450"/>
                </a:cubicBezTo>
                <a:cubicBezTo>
                  <a:pt x="506" y="442"/>
                  <a:pt x="500" y="432"/>
                  <a:pt x="495" y="421"/>
                </a:cubicBezTo>
                <a:cubicBezTo>
                  <a:pt x="491" y="410"/>
                  <a:pt x="488" y="397"/>
                  <a:pt x="488" y="384"/>
                </a:cubicBezTo>
                <a:cubicBezTo>
                  <a:pt x="488" y="336"/>
                  <a:pt x="488" y="336"/>
                  <a:pt x="488" y="336"/>
                </a:cubicBezTo>
                <a:cubicBezTo>
                  <a:pt x="488" y="319"/>
                  <a:pt x="491" y="304"/>
                  <a:pt x="496" y="291"/>
                </a:cubicBezTo>
                <a:cubicBezTo>
                  <a:pt x="500" y="278"/>
                  <a:pt x="507" y="266"/>
                  <a:pt x="516" y="257"/>
                </a:cubicBezTo>
                <a:cubicBezTo>
                  <a:pt x="524" y="247"/>
                  <a:pt x="534" y="240"/>
                  <a:pt x="546" y="234"/>
                </a:cubicBezTo>
                <a:cubicBezTo>
                  <a:pt x="558" y="229"/>
                  <a:pt x="571" y="226"/>
                  <a:pt x="586" y="226"/>
                </a:cubicBezTo>
                <a:cubicBezTo>
                  <a:pt x="601" y="226"/>
                  <a:pt x="614" y="229"/>
                  <a:pt x="625" y="234"/>
                </a:cubicBezTo>
                <a:cubicBezTo>
                  <a:pt x="636" y="240"/>
                  <a:pt x="646" y="247"/>
                  <a:pt x="654" y="257"/>
                </a:cubicBezTo>
                <a:cubicBezTo>
                  <a:pt x="662" y="267"/>
                  <a:pt x="668" y="279"/>
                  <a:pt x="672" y="293"/>
                </a:cubicBezTo>
                <a:cubicBezTo>
                  <a:pt x="676" y="307"/>
                  <a:pt x="678" y="323"/>
                  <a:pt x="678" y="341"/>
                </a:cubicBezTo>
                <a:moveTo>
                  <a:pt x="1866" y="537"/>
                </a:moveTo>
                <a:cubicBezTo>
                  <a:pt x="1866" y="2"/>
                  <a:pt x="1866" y="2"/>
                  <a:pt x="1866" y="2"/>
                </a:cubicBezTo>
                <a:cubicBezTo>
                  <a:pt x="1785" y="2"/>
                  <a:pt x="1785" y="2"/>
                  <a:pt x="1785" y="2"/>
                </a:cubicBezTo>
                <a:cubicBezTo>
                  <a:pt x="1785" y="220"/>
                  <a:pt x="1785" y="220"/>
                  <a:pt x="1785" y="220"/>
                </a:cubicBezTo>
                <a:cubicBezTo>
                  <a:pt x="1783" y="220"/>
                  <a:pt x="1783" y="220"/>
                  <a:pt x="1783" y="220"/>
                </a:cubicBezTo>
                <a:cubicBezTo>
                  <a:pt x="1779" y="213"/>
                  <a:pt x="1773" y="206"/>
                  <a:pt x="1767" y="199"/>
                </a:cubicBezTo>
                <a:cubicBezTo>
                  <a:pt x="1760" y="192"/>
                  <a:pt x="1753" y="187"/>
                  <a:pt x="1744" y="182"/>
                </a:cubicBezTo>
                <a:cubicBezTo>
                  <a:pt x="1736" y="177"/>
                  <a:pt x="1726" y="173"/>
                  <a:pt x="1716" y="171"/>
                </a:cubicBezTo>
                <a:cubicBezTo>
                  <a:pt x="1705" y="168"/>
                  <a:pt x="1693" y="167"/>
                  <a:pt x="1681" y="167"/>
                </a:cubicBezTo>
                <a:cubicBezTo>
                  <a:pt x="1656" y="167"/>
                  <a:pt x="1633" y="171"/>
                  <a:pt x="1613" y="181"/>
                </a:cubicBezTo>
                <a:cubicBezTo>
                  <a:pt x="1592" y="190"/>
                  <a:pt x="1575" y="203"/>
                  <a:pt x="1561" y="220"/>
                </a:cubicBezTo>
                <a:cubicBezTo>
                  <a:pt x="1546" y="238"/>
                  <a:pt x="1535" y="259"/>
                  <a:pt x="1527" y="283"/>
                </a:cubicBezTo>
                <a:cubicBezTo>
                  <a:pt x="1519" y="308"/>
                  <a:pt x="1515" y="335"/>
                  <a:pt x="1515" y="365"/>
                </a:cubicBezTo>
                <a:cubicBezTo>
                  <a:pt x="1515" y="394"/>
                  <a:pt x="1519" y="420"/>
                  <a:pt x="1526" y="443"/>
                </a:cubicBezTo>
                <a:cubicBezTo>
                  <a:pt x="1534" y="465"/>
                  <a:pt x="1544" y="484"/>
                  <a:pt x="1558" y="500"/>
                </a:cubicBezTo>
                <a:cubicBezTo>
                  <a:pt x="1571" y="515"/>
                  <a:pt x="1587" y="526"/>
                  <a:pt x="1605" y="534"/>
                </a:cubicBezTo>
                <a:cubicBezTo>
                  <a:pt x="1624" y="542"/>
                  <a:pt x="1643" y="546"/>
                  <a:pt x="1665" y="546"/>
                </a:cubicBezTo>
                <a:cubicBezTo>
                  <a:pt x="1679" y="546"/>
                  <a:pt x="1693" y="544"/>
                  <a:pt x="1705" y="541"/>
                </a:cubicBezTo>
                <a:cubicBezTo>
                  <a:pt x="1717" y="538"/>
                  <a:pt x="1728" y="533"/>
                  <a:pt x="1737" y="528"/>
                </a:cubicBezTo>
                <a:cubicBezTo>
                  <a:pt x="1747" y="522"/>
                  <a:pt x="1756" y="515"/>
                  <a:pt x="1763" y="507"/>
                </a:cubicBezTo>
                <a:cubicBezTo>
                  <a:pt x="1771" y="499"/>
                  <a:pt x="1778" y="490"/>
                  <a:pt x="1783" y="480"/>
                </a:cubicBezTo>
                <a:cubicBezTo>
                  <a:pt x="1785" y="480"/>
                  <a:pt x="1785" y="480"/>
                  <a:pt x="1785" y="480"/>
                </a:cubicBezTo>
                <a:cubicBezTo>
                  <a:pt x="1785" y="537"/>
                  <a:pt x="1785" y="537"/>
                  <a:pt x="1785" y="537"/>
                </a:cubicBezTo>
                <a:lnTo>
                  <a:pt x="1866" y="537"/>
                </a:lnTo>
                <a:close/>
                <a:moveTo>
                  <a:pt x="1786" y="366"/>
                </a:moveTo>
                <a:cubicBezTo>
                  <a:pt x="1786" y="384"/>
                  <a:pt x="1783" y="399"/>
                  <a:pt x="1778" y="413"/>
                </a:cubicBezTo>
                <a:cubicBezTo>
                  <a:pt x="1773" y="427"/>
                  <a:pt x="1767" y="439"/>
                  <a:pt x="1758" y="449"/>
                </a:cubicBezTo>
                <a:cubicBezTo>
                  <a:pt x="1750" y="458"/>
                  <a:pt x="1740" y="466"/>
                  <a:pt x="1728" y="471"/>
                </a:cubicBezTo>
                <a:cubicBezTo>
                  <a:pt x="1717" y="476"/>
                  <a:pt x="1705" y="479"/>
                  <a:pt x="1692" y="479"/>
                </a:cubicBezTo>
                <a:cubicBezTo>
                  <a:pt x="1679" y="479"/>
                  <a:pt x="1667" y="477"/>
                  <a:pt x="1656" y="472"/>
                </a:cubicBezTo>
                <a:cubicBezTo>
                  <a:pt x="1644" y="467"/>
                  <a:pt x="1635" y="460"/>
                  <a:pt x="1626" y="450"/>
                </a:cubicBezTo>
                <a:cubicBezTo>
                  <a:pt x="1618" y="440"/>
                  <a:pt x="1612" y="428"/>
                  <a:pt x="1607" y="414"/>
                </a:cubicBezTo>
                <a:cubicBezTo>
                  <a:pt x="1602" y="399"/>
                  <a:pt x="1600" y="382"/>
                  <a:pt x="1600" y="363"/>
                </a:cubicBezTo>
                <a:cubicBezTo>
                  <a:pt x="1600" y="343"/>
                  <a:pt x="1602" y="325"/>
                  <a:pt x="1606" y="309"/>
                </a:cubicBezTo>
                <a:cubicBezTo>
                  <a:pt x="1610" y="294"/>
                  <a:pt x="1616" y="280"/>
                  <a:pt x="1624" y="269"/>
                </a:cubicBezTo>
                <a:cubicBezTo>
                  <a:pt x="1632" y="257"/>
                  <a:pt x="1642" y="249"/>
                  <a:pt x="1654" y="242"/>
                </a:cubicBezTo>
                <a:cubicBezTo>
                  <a:pt x="1667" y="236"/>
                  <a:pt x="1681" y="233"/>
                  <a:pt x="1697" y="233"/>
                </a:cubicBezTo>
                <a:cubicBezTo>
                  <a:pt x="1709" y="233"/>
                  <a:pt x="1721" y="236"/>
                  <a:pt x="1732" y="241"/>
                </a:cubicBezTo>
                <a:cubicBezTo>
                  <a:pt x="1743" y="245"/>
                  <a:pt x="1752" y="252"/>
                  <a:pt x="1760" y="260"/>
                </a:cubicBezTo>
                <a:cubicBezTo>
                  <a:pt x="1768" y="269"/>
                  <a:pt x="1774" y="279"/>
                  <a:pt x="1779" y="290"/>
                </a:cubicBezTo>
                <a:cubicBezTo>
                  <a:pt x="1783" y="301"/>
                  <a:pt x="1786" y="313"/>
                  <a:pt x="1786" y="326"/>
                </a:cubicBezTo>
                <a:lnTo>
                  <a:pt x="1786" y="366"/>
                </a:lnTo>
                <a:close/>
              </a:path>
            </a:pathLst>
          </a:custGeom>
          <a:solidFill>
            <a:srgbClr val="404040"/>
          </a:solidFill>
          <a:ln>
            <a:noFill/>
          </a:ln>
        </p:spPr>
        <p:txBody>
          <a:bodyPr vert="horz" wrap="square" lIns="91440" tIns="45720" rIns="91440" bIns="45720" numCol="1" anchor="t" anchorCtr="0" compatLnSpc="1">
            <a:prstTxWarp prst="textNoShape">
              <a:avLst/>
            </a:prstTxWarp>
          </a:bodyPr>
          <a:lstStyle/>
          <a:p>
            <a:endParaRPr lang="en-US">
              <a:solidFill>
                <a:srgbClr val="404040"/>
              </a:solidFill>
            </a:endParaRPr>
          </a:p>
        </p:txBody>
      </p:sp>
      <p:sp>
        <p:nvSpPr>
          <p:cNvPr id="6" name="Text Placeholder 2"/>
          <p:cNvSpPr>
            <a:spLocks noGrp="1"/>
          </p:cNvSpPr>
          <p:nvPr>
            <p:ph type="body" sz="quarter" idx="13" hasCustomPrompt="1"/>
          </p:nvPr>
        </p:nvSpPr>
        <p:spPr>
          <a:xfrm>
            <a:off x="274702" y="307621"/>
            <a:ext cx="3656013" cy="572464"/>
          </a:xfrm>
        </p:spPr>
        <p:txBody>
          <a:bodyPr lIns="182880" tIns="146304" rIns="182880" bIns="146304"/>
          <a:lstStyle>
            <a:lvl1pPr marL="0" indent="0">
              <a:buNone/>
              <a:defRPr sz="2000">
                <a:latin typeface="+mn-lt"/>
              </a:defRPr>
            </a:lvl1pPr>
            <a:lvl2pPr marL="342900" indent="0">
              <a:buNone/>
              <a:defRPr sz="2000"/>
            </a:lvl2pPr>
            <a:lvl3pPr marL="571500" indent="0">
              <a:buNone/>
              <a:defRPr sz="2000"/>
            </a:lvl3pPr>
            <a:lvl4pPr marL="800100" indent="0">
              <a:buNone/>
              <a:defRPr sz="2000"/>
            </a:lvl4pPr>
            <a:lvl5pPr marL="1028700" indent="0">
              <a:buNone/>
              <a:defRPr sz="2000"/>
            </a:lvl5pPr>
          </a:lstStyle>
          <a:p>
            <a:pPr lvl="0"/>
            <a:r>
              <a:rPr lang="en-US" dirty="0"/>
              <a:t>Session Code Here</a:t>
            </a:r>
          </a:p>
        </p:txBody>
      </p:sp>
    </p:spTree>
    <p:extLst>
      <p:ext uri="{BB962C8B-B14F-4D97-AF65-F5344CB8AC3E}">
        <p14:creationId xmlns:p14="http://schemas.microsoft.com/office/powerpoint/2010/main" val="146297878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extLst mod="1">
    <p:ext uri="{DCECCB84-F9BA-43D5-87BE-67443E8EF086}">
      <p15:sldGuideLst xmlns:p15="http://schemas.microsoft.com/office/powerpoint/2012/main">
        <p15:guide id="1" orient="horz" pos="4406">
          <p15:clr>
            <a:srgbClr val="C35EA4"/>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74638" y="1212850"/>
            <a:ext cx="11887200" cy="2228302"/>
          </a:xfrm>
        </p:spPr>
        <p:txBody>
          <a:bodyPr>
            <a:spAutoFit/>
          </a:bodyPr>
          <a:lstStyle>
            <a:lvl3pPr>
              <a:defRPr sz="2400"/>
            </a:lvl3pPr>
            <a:lvl4pPr>
              <a:defRPr sz="2000"/>
            </a:lvl4pPr>
            <a:lvl5pPr>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725024134"/>
      </p:ext>
    </p:extLst>
  </p:cSld>
  <p:clrMapOvr>
    <a:masterClrMapping/>
  </p:clrMapOvr>
  <p:transition>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and Content - 2">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3383628" y="1668463"/>
            <a:ext cx="8778210" cy="5029200"/>
          </a:xfrm>
        </p:spPr>
        <p:txBody>
          <a:bodyPr wrap="square">
            <a:noAutofit/>
          </a:bodyPr>
          <a:lstStyle>
            <a:lvl3pPr>
              <a:defRPr sz="2400"/>
            </a:lvl3pPr>
            <a:lvl4pPr>
              <a:defRPr sz="2000"/>
            </a:lvl4pPr>
            <a:lvl5pPr>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itle 5"/>
          <p:cNvSpPr>
            <a:spLocks noGrp="1"/>
          </p:cNvSpPr>
          <p:nvPr>
            <p:ph type="title"/>
          </p:nvPr>
        </p:nvSpPr>
        <p:spPr/>
        <p:txBody>
          <a:bodyPr/>
          <a:lstStyle/>
          <a:p>
            <a:r>
              <a:rPr lang="en-US"/>
              <a:t>Click to edit Master title style</a:t>
            </a:r>
          </a:p>
        </p:txBody>
      </p:sp>
      <p:sp>
        <p:nvSpPr>
          <p:cNvPr id="3" name="Text Placeholder 2"/>
          <p:cNvSpPr>
            <a:spLocks noGrp="1"/>
          </p:cNvSpPr>
          <p:nvPr>
            <p:ph type="body" sz="quarter" idx="11"/>
          </p:nvPr>
        </p:nvSpPr>
        <p:spPr>
          <a:xfrm>
            <a:off x="283148" y="1668463"/>
            <a:ext cx="2743200" cy="5029200"/>
          </a:xfrm>
        </p:spPr>
        <p:txBody>
          <a:bodyPr>
            <a:noAutofit/>
          </a:bodyPr>
          <a:lstStyle>
            <a:lvl1pPr marL="0" indent="0">
              <a:buNone/>
              <a:defRPr kumimoji="0" lang="en-US" sz="2400" b="0" i="0" u="none" strike="noStrike" kern="1200" cap="none" spc="0" normalizeH="0" baseline="0" dirty="0" smtClean="0">
                <a:ln>
                  <a:noFill/>
                </a:ln>
                <a:gradFill>
                  <a:gsLst>
                    <a:gs pos="100000">
                      <a:srgbClr val="000000">
                        <a:lumMod val="75000"/>
                        <a:lumOff val="25000"/>
                      </a:srgbClr>
                    </a:gs>
                    <a:gs pos="0">
                      <a:srgbClr val="000000">
                        <a:lumMod val="75000"/>
                        <a:lumOff val="25000"/>
                      </a:srgbClr>
                    </a:gs>
                  </a:gsLst>
                  <a:lin ang="5400000" scaled="0"/>
                </a:gradFill>
                <a:effectLst/>
                <a:uLnTx/>
                <a:uFillTx/>
                <a:latin typeface="+mn-lt"/>
                <a:ea typeface="+mj-ea"/>
                <a:cs typeface="+mj-cs"/>
              </a:defRPr>
            </a:lvl1pPr>
          </a:lstStyle>
          <a:p>
            <a:pPr marL="0" marR="0" lvl="0" indent="0" algn="l" defTabSz="914166" rtl="0" eaLnBrk="1" fontAlgn="auto" latinLnBrk="0" hangingPunct="1">
              <a:lnSpc>
                <a:spcPct val="100000"/>
              </a:lnSpc>
              <a:spcBef>
                <a:spcPct val="0"/>
              </a:spcBef>
              <a:spcAft>
                <a:spcPts val="0"/>
              </a:spcAft>
              <a:buClrTx/>
              <a:buSzTx/>
              <a:tabLst/>
              <a:defRPr/>
            </a:pPr>
            <a:r>
              <a:rPr lang="en-US"/>
              <a:t>Click to edit Master text styles</a:t>
            </a:r>
          </a:p>
        </p:txBody>
      </p:sp>
    </p:spTree>
    <p:extLst>
      <p:ext uri="{BB962C8B-B14F-4D97-AF65-F5344CB8AC3E}">
        <p14:creationId xmlns:p14="http://schemas.microsoft.com/office/powerpoint/2010/main" val="3161660078"/>
      </p:ext>
    </p:extLst>
  </p:cSld>
  <p:clrMapOvr>
    <a:masterClrMapping/>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ext Only Large">
    <p:spTree>
      <p:nvGrpSpPr>
        <p:cNvPr id="1" name=""/>
        <p:cNvGrpSpPr/>
        <p:nvPr/>
      </p:nvGrpSpPr>
      <p:grpSpPr>
        <a:xfrm>
          <a:off x="0" y="0"/>
          <a:ext cx="0" cy="0"/>
          <a:chOff x="0" y="0"/>
          <a:chExt cx="0" cy="0"/>
        </a:xfrm>
      </p:grpSpPr>
      <p:sp>
        <p:nvSpPr>
          <p:cNvPr id="2" name="Title 1"/>
          <p:cNvSpPr>
            <a:spLocks noGrp="1"/>
          </p:cNvSpPr>
          <p:nvPr>
            <p:ph type="title"/>
          </p:nvPr>
        </p:nvSpPr>
        <p:spPr>
          <a:xfrm>
            <a:off x="1189038" y="2125663"/>
            <a:ext cx="10058399" cy="1828800"/>
          </a:xfrm>
        </p:spPr>
        <p:txBody>
          <a:bodyPr/>
          <a:lstStyle>
            <a:lvl1pPr>
              <a:defRPr sz="4800" baseline="0"/>
            </a:lvl1pPr>
          </a:lstStyle>
          <a:p>
            <a:r>
              <a:rPr lang="en-US"/>
              <a:t>Click to edit Master title style</a:t>
            </a:r>
            <a:endParaRPr lang="en-US" dirty="0"/>
          </a:p>
        </p:txBody>
      </p:sp>
    </p:spTree>
    <p:extLst>
      <p:ext uri="{BB962C8B-B14F-4D97-AF65-F5344CB8AC3E}">
        <p14:creationId xmlns:p14="http://schemas.microsoft.com/office/powerpoint/2010/main" val="1852258555"/>
      </p:ext>
    </p:extLst>
  </p:cSld>
  <p:clrMapOvr>
    <a:masterClrMapping/>
  </p:clrMapOvr>
  <p:transition>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sp>
        <p:nvSpPr>
          <p:cNvPr id="3" name="Text Placeholder 2"/>
          <p:cNvSpPr>
            <a:spLocks noGrp="1"/>
          </p:cNvSpPr>
          <p:nvPr>
            <p:ph type="body" sz="quarter" idx="11" hasCustomPrompt="1"/>
          </p:nvPr>
        </p:nvSpPr>
        <p:spPr>
          <a:xfrm>
            <a:off x="283148" y="1668463"/>
            <a:ext cx="2743200" cy="5029200"/>
          </a:xfrm>
        </p:spPr>
        <p:txBody>
          <a:bodyPr>
            <a:noAutofit/>
          </a:bodyPr>
          <a:lstStyle>
            <a:lvl1pPr marL="342900" indent="-342900">
              <a:buNone/>
              <a:defRPr kumimoji="0" lang="en-US" sz="2400" b="0" i="0" u="none" strike="noStrike" kern="1200" cap="none" spc="0" normalizeH="0" baseline="0" dirty="0" smtClean="0">
                <a:ln>
                  <a:noFill/>
                </a:ln>
                <a:gradFill>
                  <a:gsLst>
                    <a:gs pos="100000">
                      <a:srgbClr val="000000">
                        <a:lumMod val="75000"/>
                        <a:lumOff val="25000"/>
                      </a:srgbClr>
                    </a:gs>
                    <a:gs pos="0">
                      <a:srgbClr val="000000">
                        <a:lumMod val="75000"/>
                        <a:lumOff val="25000"/>
                      </a:srgbClr>
                    </a:gs>
                  </a:gsLst>
                  <a:lin ang="5400000" scaled="0"/>
                </a:gradFill>
                <a:effectLst/>
                <a:uLnTx/>
                <a:uFillTx/>
                <a:latin typeface="+mn-lt"/>
                <a:ea typeface="+mj-ea"/>
                <a:cs typeface="+mj-cs"/>
              </a:defRPr>
            </a:lvl1pPr>
          </a:lstStyle>
          <a:p>
            <a:pPr marL="0" marR="0" lvl="0" indent="0" algn="l" defTabSz="914166" rtl="0" eaLnBrk="1" fontAlgn="auto" latinLnBrk="0" hangingPunct="1">
              <a:lnSpc>
                <a:spcPct val="100000"/>
              </a:lnSpc>
              <a:spcBef>
                <a:spcPct val="0"/>
              </a:spcBef>
              <a:spcAft>
                <a:spcPts val="0"/>
              </a:spcAft>
              <a:buClrTx/>
              <a:buSzTx/>
              <a:tabLst/>
              <a:defRPr/>
            </a:pPr>
            <a:r>
              <a:rPr lang="en-US" dirty="0"/>
              <a:t>Click to edit</a:t>
            </a:r>
            <a:br>
              <a:rPr lang="en-US" dirty="0"/>
            </a:br>
            <a:r>
              <a:rPr lang="en-US" dirty="0"/>
              <a:t>Master text styles</a:t>
            </a:r>
          </a:p>
        </p:txBody>
      </p:sp>
    </p:spTree>
    <p:extLst>
      <p:ext uri="{BB962C8B-B14F-4D97-AF65-F5344CB8AC3E}">
        <p14:creationId xmlns:p14="http://schemas.microsoft.com/office/powerpoint/2010/main" val="2610925322"/>
      </p:ext>
    </p:extLst>
  </p:cSld>
  <p:clrMapOvr>
    <a:masterClrMapping/>
  </p:clrMapOvr>
  <p:transition>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Color Shape &amp; Color Background">
    <p:spTree>
      <p:nvGrpSpPr>
        <p:cNvPr id="1" name=""/>
        <p:cNvGrpSpPr/>
        <p:nvPr/>
      </p:nvGrpSpPr>
      <p:grpSpPr>
        <a:xfrm>
          <a:off x="0" y="0"/>
          <a:ext cx="0" cy="0"/>
          <a:chOff x="0" y="0"/>
          <a:chExt cx="0" cy="0"/>
        </a:xfrm>
      </p:grpSpPr>
      <p:sp>
        <p:nvSpPr>
          <p:cNvPr id="4" name="Text Placeholder 13"/>
          <p:cNvSpPr>
            <a:spLocks noGrp="1"/>
          </p:cNvSpPr>
          <p:nvPr>
            <p:ph type="body" sz="quarter" idx="15"/>
          </p:nvPr>
        </p:nvSpPr>
        <p:spPr>
          <a:xfrm>
            <a:off x="4846638" y="3040063"/>
            <a:ext cx="7315203" cy="914400"/>
          </a:xfrm>
        </p:spPr>
        <p:txBody>
          <a:bodyPr wrap="square" lIns="182880" tIns="146304" rIns="182880" bIns="146304" anchor="ctr">
            <a:noAutofit/>
          </a:bodyPr>
          <a:lstStyle>
            <a:lvl1pPr marL="0" indent="0">
              <a:lnSpc>
                <a:spcPct val="95000"/>
              </a:lnSpc>
              <a:spcBef>
                <a:spcPts val="0"/>
              </a:spcBef>
              <a:spcAft>
                <a:spcPts val="1632"/>
              </a:spcAft>
              <a:buNone/>
              <a:defRPr lang="en-US" sz="3600" kern="1200" dirty="0" smtClean="0">
                <a:gradFill>
                  <a:gsLst>
                    <a:gs pos="28302">
                      <a:schemeClr val="tx1">
                        <a:lumMod val="75000"/>
                        <a:lumOff val="25000"/>
                      </a:schemeClr>
                    </a:gs>
                    <a:gs pos="67000">
                      <a:schemeClr val="tx1">
                        <a:lumMod val="75000"/>
                        <a:lumOff val="25000"/>
                      </a:schemeClr>
                    </a:gs>
                  </a:gsLst>
                  <a:lin ang="5400000" scaled="0"/>
                </a:gradFill>
                <a:latin typeface="+mj-lt"/>
                <a:ea typeface="+mn-ea"/>
                <a:cs typeface="+mn-cs"/>
              </a:defRPr>
            </a:lvl1pPr>
            <a:lvl2pPr>
              <a:lnSpc>
                <a:spcPct val="100000"/>
              </a:lnSpc>
              <a:spcBef>
                <a:spcPts val="816"/>
              </a:spcBef>
              <a:defRPr sz="1900">
                <a:solidFill>
                  <a:srgbClr val="FFFFFF"/>
                </a:solidFill>
              </a:defRPr>
            </a:lvl2pPr>
            <a:lvl3pPr>
              <a:lnSpc>
                <a:spcPct val="100000"/>
              </a:lnSpc>
              <a:spcBef>
                <a:spcPts val="816"/>
              </a:spcBef>
              <a:defRPr sz="1900">
                <a:solidFill>
                  <a:srgbClr val="FFFFFF"/>
                </a:solidFill>
              </a:defRPr>
            </a:lvl3pPr>
            <a:lvl4pPr>
              <a:lnSpc>
                <a:spcPct val="100000"/>
              </a:lnSpc>
              <a:spcBef>
                <a:spcPts val="816"/>
              </a:spcBef>
              <a:defRPr sz="1900">
                <a:solidFill>
                  <a:srgbClr val="FFFFFF"/>
                </a:solidFill>
              </a:defRPr>
            </a:lvl4pPr>
            <a:lvl5pPr>
              <a:lnSpc>
                <a:spcPct val="100000"/>
              </a:lnSpc>
              <a:spcBef>
                <a:spcPts val="816"/>
              </a:spcBef>
              <a:defRPr sz="1900">
                <a:solidFill>
                  <a:srgbClr val="FFFFFF"/>
                </a:solidFill>
              </a:defRPr>
            </a:lvl5pPr>
          </a:lstStyle>
          <a:p>
            <a:pPr marL="0" lvl="0" indent="0" algn="l" defTabSz="914166" rtl="0" eaLnBrk="1" latinLnBrk="0" hangingPunct="1">
              <a:spcBef>
                <a:spcPct val="20000"/>
              </a:spcBef>
            </a:pPr>
            <a:r>
              <a:rPr lang="en-US"/>
              <a:t>Click to edit Master text styles</a:t>
            </a:r>
          </a:p>
        </p:txBody>
      </p:sp>
      <p:sp>
        <p:nvSpPr>
          <p:cNvPr id="15" name="Title 1"/>
          <p:cNvSpPr>
            <a:spLocks noGrp="1"/>
          </p:cNvSpPr>
          <p:nvPr>
            <p:ph type="ctrTitle" hasCustomPrompt="1"/>
          </p:nvPr>
        </p:nvSpPr>
        <p:spPr>
          <a:xfrm>
            <a:off x="274638" y="1537563"/>
            <a:ext cx="3931941" cy="3919398"/>
          </a:xfrm>
          <a:custGeom>
            <a:avLst/>
            <a:gdLst>
              <a:gd name="connsiteX0" fmla="*/ 0 w 2431552"/>
              <a:gd name="connsiteY0" fmla="*/ 0 h 576072"/>
              <a:gd name="connsiteX1" fmla="*/ 2431552 w 2431552"/>
              <a:gd name="connsiteY1" fmla="*/ 0 h 576072"/>
              <a:gd name="connsiteX2" fmla="*/ 2431552 w 2431552"/>
              <a:gd name="connsiteY2" fmla="*/ 576072 h 576072"/>
              <a:gd name="connsiteX3" fmla="*/ 0 w 2431552"/>
              <a:gd name="connsiteY3" fmla="*/ 576072 h 576072"/>
              <a:gd name="connsiteX4" fmla="*/ 0 w 2431552"/>
              <a:gd name="connsiteY4" fmla="*/ 0 h 576072"/>
              <a:gd name="connsiteX0" fmla="*/ 0 w 2610228"/>
              <a:gd name="connsiteY0" fmla="*/ 704193 h 1280265"/>
              <a:gd name="connsiteX1" fmla="*/ 2610228 w 2610228"/>
              <a:gd name="connsiteY1" fmla="*/ 0 h 1280265"/>
              <a:gd name="connsiteX2" fmla="*/ 2431552 w 2610228"/>
              <a:gd name="connsiteY2" fmla="*/ 1280265 h 1280265"/>
              <a:gd name="connsiteX3" fmla="*/ 0 w 2610228"/>
              <a:gd name="connsiteY3" fmla="*/ 1280265 h 1280265"/>
              <a:gd name="connsiteX4" fmla="*/ 0 w 2610228"/>
              <a:gd name="connsiteY4" fmla="*/ 704193 h 1280265"/>
              <a:gd name="connsiteX0" fmla="*/ 0 w 2620739"/>
              <a:gd name="connsiteY0" fmla="*/ 704193 h 2037009"/>
              <a:gd name="connsiteX1" fmla="*/ 2610228 w 2620739"/>
              <a:gd name="connsiteY1" fmla="*/ 0 h 2037009"/>
              <a:gd name="connsiteX2" fmla="*/ 2620739 w 2620739"/>
              <a:gd name="connsiteY2" fmla="*/ 2037009 h 2037009"/>
              <a:gd name="connsiteX3" fmla="*/ 0 w 2620739"/>
              <a:gd name="connsiteY3" fmla="*/ 1280265 h 2037009"/>
              <a:gd name="connsiteX4" fmla="*/ 0 w 2620739"/>
              <a:gd name="connsiteY4" fmla="*/ 704193 h 2037009"/>
              <a:gd name="connsiteX0" fmla="*/ 0 w 2620739"/>
              <a:gd name="connsiteY0" fmla="*/ 483476 h 1816292"/>
              <a:gd name="connsiteX1" fmla="*/ 2389511 w 2620739"/>
              <a:gd name="connsiteY1" fmla="*/ 0 h 1816292"/>
              <a:gd name="connsiteX2" fmla="*/ 2620739 w 2620739"/>
              <a:gd name="connsiteY2" fmla="*/ 1816292 h 1816292"/>
              <a:gd name="connsiteX3" fmla="*/ 0 w 2620739"/>
              <a:gd name="connsiteY3" fmla="*/ 1059548 h 1816292"/>
              <a:gd name="connsiteX4" fmla="*/ 0 w 2620739"/>
              <a:gd name="connsiteY4" fmla="*/ 483476 h 1816292"/>
              <a:gd name="connsiteX0" fmla="*/ 0 w 2620739"/>
              <a:gd name="connsiteY0" fmla="*/ 704193 h 2037009"/>
              <a:gd name="connsiteX1" fmla="*/ 2589207 w 2620739"/>
              <a:gd name="connsiteY1" fmla="*/ 0 h 2037009"/>
              <a:gd name="connsiteX2" fmla="*/ 2620739 w 2620739"/>
              <a:gd name="connsiteY2" fmla="*/ 2037009 h 2037009"/>
              <a:gd name="connsiteX3" fmla="*/ 0 w 2620739"/>
              <a:gd name="connsiteY3" fmla="*/ 1280265 h 2037009"/>
              <a:gd name="connsiteX4" fmla="*/ 0 w 2620739"/>
              <a:gd name="connsiteY4" fmla="*/ 704193 h 2037009"/>
              <a:gd name="connsiteX0" fmla="*/ 0 w 2862477"/>
              <a:gd name="connsiteY0" fmla="*/ 0 h 2425892"/>
              <a:gd name="connsiteX1" fmla="*/ 2830945 w 2862477"/>
              <a:gd name="connsiteY1" fmla="*/ 388883 h 2425892"/>
              <a:gd name="connsiteX2" fmla="*/ 2862477 w 2862477"/>
              <a:gd name="connsiteY2" fmla="*/ 2425892 h 2425892"/>
              <a:gd name="connsiteX3" fmla="*/ 241738 w 2862477"/>
              <a:gd name="connsiteY3" fmla="*/ 1669148 h 2425892"/>
              <a:gd name="connsiteX4" fmla="*/ 0 w 2862477"/>
              <a:gd name="connsiteY4" fmla="*/ 0 h 2425892"/>
              <a:gd name="connsiteX0" fmla="*/ 0 w 2862477"/>
              <a:gd name="connsiteY0" fmla="*/ 0 h 2804265"/>
              <a:gd name="connsiteX1" fmla="*/ 2830945 w 2862477"/>
              <a:gd name="connsiteY1" fmla="*/ 388883 h 2804265"/>
              <a:gd name="connsiteX2" fmla="*/ 2862477 w 2862477"/>
              <a:gd name="connsiteY2" fmla="*/ 2425892 h 2804265"/>
              <a:gd name="connsiteX3" fmla="*/ 21021 w 2862477"/>
              <a:gd name="connsiteY3" fmla="*/ 2804265 h 2804265"/>
              <a:gd name="connsiteX4" fmla="*/ 0 w 2862477"/>
              <a:gd name="connsiteY4" fmla="*/ 0 h 2804265"/>
              <a:gd name="connsiteX0" fmla="*/ 0 w 2967580"/>
              <a:gd name="connsiteY0" fmla="*/ 0 h 2961920"/>
              <a:gd name="connsiteX1" fmla="*/ 2936048 w 2967580"/>
              <a:gd name="connsiteY1" fmla="*/ 546538 h 2961920"/>
              <a:gd name="connsiteX2" fmla="*/ 2967580 w 2967580"/>
              <a:gd name="connsiteY2" fmla="*/ 2583547 h 2961920"/>
              <a:gd name="connsiteX3" fmla="*/ 126124 w 2967580"/>
              <a:gd name="connsiteY3" fmla="*/ 2961920 h 2961920"/>
              <a:gd name="connsiteX4" fmla="*/ 0 w 2967580"/>
              <a:gd name="connsiteY4" fmla="*/ 0 h 2961920"/>
              <a:gd name="connsiteX0" fmla="*/ 10511 w 2841456"/>
              <a:gd name="connsiteY0" fmla="*/ 0 h 2814775"/>
              <a:gd name="connsiteX1" fmla="*/ 2809924 w 2841456"/>
              <a:gd name="connsiteY1" fmla="*/ 399393 h 2814775"/>
              <a:gd name="connsiteX2" fmla="*/ 2841456 w 2841456"/>
              <a:gd name="connsiteY2" fmla="*/ 2436402 h 2814775"/>
              <a:gd name="connsiteX3" fmla="*/ 0 w 2841456"/>
              <a:gd name="connsiteY3" fmla="*/ 2814775 h 2814775"/>
              <a:gd name="connsiteX4" fmla="*/ 10511 w 2841456"/>
              <a:gd name="connsiteY4" fmla="*/ 0 h 2814775"/>
              <a:gd name="connsiteX0" fmla="*/ 10511 w 2845941"/>
              <a:gd name="connsiteY0" fmla="*/ 0 h 2814775"/>
              <a:gd name="connsiteX1" fmla="*/ 2842437 w 2845941"/>
              <a:gd name="connsiteY1" fmla="*/ 415742 h 2814775"/>
              <a:gd name="connsiteX2" fmla="*/ 2841456 w 2845941"/>
              <a:gd name="connsiteY2" fmla="*/ 2436402 h 2814775"/>
              <a:gd name="connsiteX3" fmla="*/ 0 w 2845941"/>
              <a:gd name="connsiteY3" fmla="*/ 2814775 h 2814775"/>
              <a:gd name="connsiteX4" fmla="*/ 10511 w 2845941"/>
              <a:gd name="connsiteY4" fmla="*/ 0 h 2814775"/>
              <a:gd name="connsiteX0" fmla="*/ 10511 w 2841456"/>
              <a:gd name="connsiteY0" fmla="*/ 0 h 2814775"/>
              <a:gd name="connsiteX1" fmla="*/ 2834309 w 2841456"/>
              <a:gd name="connsiteY1" fmla="*/ 391219 h 2814775"/>
              <a:gd name="connsiteX2" fmla="*/ 2841456 w 2841456"/>
              <a:gd name="connsiteY2" fmla="*/ 2436402 h 2814775"/>
              <a:gd name="connsiteX3" fmla="*/ 0 w 2841456"/>
              <a:gd name="connsiteY3" fmla="*/ 2814775 h 2814775"/>
              <a:gd name="connsiteX4" fmla="*/ 10511 w 2841456"/>
              <a:gd name="connsiteY4" fmla="*/ 0 h 2814775"/>
              <a:gd name="connsiteX0" fmla="*/ 3504 w 2834449"/>
              <a:gd name="connsiteY0" fmla="*/ 0 h 2847473"/>
              <a:gd name="connsiteX1" fmla="*/ 2827302 w 2834449"/>
              <a:gd name="connsiteY1" fmla="*/ 391219 h 2847473"/>
              <a:gd name="connsiteX2" fmla="*/ 2834449 w 2834449"/>
              <a:gd name="connsiteY2" fmla="*/ 2436402 h 2847473"/>
              <a:gd name="connsiteX3" fmla="*/ 1122 w 2834449"/>
              <a:gd name="connsiteY3" fmla="*/ 2847473 h 2847473"/>
              <a:gd name="connsiteX4" fmla="*/ 3504 w 2834449"/>
              <a:gd name="connsiteY4" fmla="*/ 0 h 28474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4449" h="2847473">
                <a:moveTo>
                  <a:pt x="3504" y="0"/>
                </a:moveTo>
                <a:lnTo>
                  <a:pt x="2827302" y="391219"/>
                </a:lnTo>
                <a:cubicBezTo>
                  <a:pt x="2830806" y="1070222"/>
                  <a:pt x="2830945" y="1757399"/>
                  <a:pt x="2834449" y="2436402"/>
                </a:cubicBezTo>
                <a:lnTo>
                  <a:pt x="1122" y="2847473"/>
                </a:lnTo>
                <a:cubicBezTo>
                  <a:pt x="4626" y="1909215"/>
                  <a:pt x="0" y="938258"/>
                  <a:pt x="3504" y="0"/>
                </a:cubicBezTo>
                <a:close/>
              </a:path>
            </a:pathLst>
          </a:custGeom>
          <a:solidFill>
            <a:schemeClr val="tx2"/>
          </a:solidFill>
          <a:ln>
            <a:noFill/>
          </a:ln>
          <a:extLst/>
        </p:spPr>
        <p:txBody>
          <a:bodyPr vert="horz" wrap="square" lIns="182880" tIns="146304" rIns="182880" bIns="146304" numCol="1" anchor="ctr" anchorCtr="0" compatLnSpc="1">
            <a:prstTxWarp prst="textNoShape">
              <a:avLst/>
            </a:prstTxWarp>
            <a:noAutofit/>
          </a:bodyPr>
          <a:lstStyle>
            <a:lvl1pPr>
              <a:lnSpc>
                <a:spcPct val="95000"/>
              </a:lnSpc>
              <a:defRPr lang="en-US" sz="4000" kern="1200" dirty="0" smtClean="0">
                <a:gradFill>
                  <a:gsLst>
                    <a:gs pos="0">
                      <a:srgbClr val="FFFFFF"/>
                    </a:gs>
                    <a:gs pos="100000">
                      <a:srgbClr val="FFFFFF"/>
                    </a:gs>
                  </a:gsLst>
                  <a:lin ang="5400000" scaled="0"/>
                </a:gradFill>
                <a:latin typeface="Segoe UI Light"/>
                <a:ea typeface="ＭＳ Ｐゴシック" charset="0"/>
                <a:cs typeface="Segoe UI Light"/>
              </a:defRPr>
            </a:lvl1pPr>
          </a:lstStyle>
          <a:p>
            <a:pPr marL="0" lvl="0" indent="0" algn="l" defTabSz="1243266" rtl="0" eaLnBrk="1" fontAlgn="base" latinLnBrk="0" hangingPunct="1">
              <a:lnSpc>
                <a:spcPct val="100000"/>
              </a:lnSpc>
              <a:spcBef>
                <a:spcPct val="0"/>
              </a:spcBef>
              <a:spcAft>
                <a:spcPct val="0"/>
              </a:spcAft>
              <a:buFontTx/>
              <a:buNone/>
            </a:pPr>
            <a:r>
              <a:rPr lang="en-US" dirty="0"/>
              <a:t>Click to edit master title style</a:t>
            </a:r>
          </a:p>
        </p:txBody>
      </p:sp>
    </p:spTree>
    <p:extLst>
      <p:ext uri="{BB962C8B-B14F-4D97-AF65-F5344CB8AC3E}">
        <p14:creationId xmlns:p14="http://schemas.microsoft.com/office/powerpoint/2010/main" val="1583257262"/>
      </p:ext>
    </p:extLst>
  </p:cSld>
  <p:clrMapOvr>
    <a:masterClrMapping/>
  </p:clrMapOvr>
  <p:transition>
    <p:fade/>
  </p:transition>
  <p:extLst mod="1">
    <p:ext uri="{DCECCB84-F9BA-43D5-87BE-67443E8EF086}">
      <p15:sldGuideLst xmlns:p15="http://schemas.microsoft.com/office/powerpoint/2012/main">
        <p15:guide id="1" orient="horz" pos="2203">
          <p15:clr>
            <a:srgbClr val="FBAE40"/>
          </p15:clr>
        </p15:guide>
        <p15:guide id="2" pos="3053">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059737844"/>
      </p:ext>
    </p:extLst>
  </p:cSld>
  <p:clrMapOvr>
    <a:masterClrMapping/>
  </p:clrMapOvr>
  <p:transition>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olor Shape &amp; Color Background w/ Title">
    <p:spTree>
      <p:nvGrpSpPr>
        <p:cNvPr id="1" name=""/>
        <p:cNvGrpSpPr/>
        <p:nvPr/>
      </p:nvGrpSpPr>
      <p:grpSpPr>
        <a:xfrm>
          <a:off x="0" y="0"/>
          <a:ext cx="0" cy="0"/>
          <a:chOff x="0" y="0"/>
          <a:chExt cx="0" cy="0"/>
        </a:xfrm>
      </p:grpSpPr>
      <p:sp>
        <p:nvSpPr>
          <p:cNvPr id="4" name="Text Placeholder 13"/>
          <p:cNvSpPr>
            <a:spLocks noGrp="1"/>
          </p:cNvSpPr>
          <p:nvPr>
            <p:ph type="body" sz="quarter" idx="15"/>
          </p:nvPr>
        </p:nvSpPr>
        <p:spPr>
          <a:xfrm>
            <a:off x="4846638" y="3040063"/>
            <a:ext cx="7315203" cy="914400"/>
          </a:xfrm>
        </p:spPr>
        <p:txBody>
          <a:bodyPr vert="horz" wrap="square" lIns="182880" tIns="146304" rIns="182880" bIns="146304" rtlCol="0" anchor="ctr">
            <a:noAutofit/>
          </a:bodyPr>
          <a:lstStyle>
            <a:lvl1pPr marL="0" indent="0">
              <a:buNone/>
              <a:defRPr lang="en-US" sz="3600" kern="1200" dirty="0" smtClean="0">
                <a:gradFill>
                  <a:gsLst>
                    <a:gs pos="8491">
                      <a:schemeClr val="tx1">
                        <a:lumMod val="75000"/>
                        <a:lumOff val="25000"/>
                      </a:schemeClr>
                    </a:gs>
                    <a:gs pos="100000">
                      <a:schemeClr val="tx1">
                        <a:lumMod val="75000"/>
                        <a:lumOff val="25000"/>
                      </a:schemeClr>
                    </a:gs>
                  </a:gsLst>
                  <a:lin ang="5400000" scaled="0"/>
                </a:gradFill>
                <a:latin typeface="+mj-lt"/>
                <a:ea typeface="+mn-ea"/>
                <a:cs typeface="+mn-cs"/>
              </a:defRPr>
            </a:lvl1pPr>
          </a:lstStyle>
          <a:p>
            <a:pPr marL="0" lvl="0" indent="0" algn="l" defTabSz="914166" rtl="0" eaLnBrk="1" latinLnBrk="0" hangingPunct="1">
              <a:spcBef>
                <a:spcPct val="20000"/>
              </a:spcBef>
              <a:spcAft>
                <a:spcPts val="1632"/>
              </a:spcAft>
            </a:pPr>
            <a:r>
              <a:rPr lang="en-US"/>
              <a:t>Click to edit Master text styles</a:t>
            </a:r>
          </a:p>
        </p:txBody>
      </p:sp>
      <p:sp>
        <p:nvSpPr>
          <p:cNvPr id="6" name="Text Placeholder 8"/>
          <p:cNvSpPr>
            <a:spLocks noGrp="1"/>
          </p:cNvSpPr>
          <p:nvPr>
            <p:ph type="body" sz="quarter" idx="16" hasCustomPrompt="1"/>
          </p:nvPr>
        </p:nvSpPr>
        <p:spPr>
          <a:xfrm>
            <a:off x="274641" y="296864"/>
            <a:ext cx="11887199" cy="914400"/>
          </a:xfrm>
        </p:spPr>
        <p:txBody>
          <a:bodyPr vert="horz" lIns="182880" tIns="146304" rIns="182880" bIns="146304" rtlCol="0" anchor="t">
            <a:noAutofit/>
          </a:bodyPr>
          <a:lstStyle>
            <a:lvl1pPr marL="0" indent="0" algn="l" defTabSz="932742" rtl="0" eaLnBrk="1" latinLnBrk="0" hangingPunct="1">
              <a:lnSpc>
                <a:spcPct val="90000"/>
              </a:lnSpc>
              <a:spcBef>
                <a:spcPct val="0"/>
              </a:spcBef>
              <a:buNone/>
              <a:defRPr lang="en-US" sz="48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a:lstStyle>
          <a:p>
            <a:pPr lvl="0">
              <a:spcBef>
                <a:spcPct val="0"/>
              </a:spcBef>
            </a:pPr>
            <a:r>
              <a:rPr lang="en-US" dirty="0"/>
              <a:t>Click to edit master text styles</a:t>
            </a:r>
          </a:p>
        </p:txBody>
      </p:sp>
      <p:sp>
        <p:nvSpPr>
          <p:cNvPr id="5" name="Title 1"/>
          <p:cNvSpPr>
            <a:spLocks noGrp="1"/>
          </p:cNvSpPr>
          <p:nvPr>
            <p:ph type="ctrTitle" hasCustomPrompt="1"/>
          </p:nvPr>
        </p:nvSpPr>
        <p:spPr>
          <a:xfrm>
            <a:off x="274638" y="1537564"/>
            <a:ext cx="3931941" cy="3919398"/>
          </a:xfrm>
          <a:custGeom>
            <a:avLst/>
            <a:gdLst>
              <a:gd name="connsiteX0" fmla="*/ 0 w 2431552"/>
              <a:gd name="connsiteY0" fmla="*/ 0 h 576072"/>
              <a:gd name="connsiteX1" fmla="*/ 2431552 w 2431552"/>
              <a:gd name="connsiteY1" fmla="*/ 0 h 576072"/>
              <a:gd name="connsiteX2" fmla="*/ 2431552 w 2431552"/>
              <a:gd name="connsiteY2" fmla="*/ 576072 h 576072"/>
              <a:gd name="connsiteX3" fmla="*/ 0 w 2431552"/>
              <a:gd name="connsiteY3" fmla="*/ 576072 h 576072"/>
              <a:gd name="connsiteX4" fmla="*/ 0 w 2431552"/>
              <a:gd name="connsiteY4" fmla="*/ 0 h 576072"/>
              <a:gd name="connsiteX0" fmla="*/ 0 w 2610228"/>
              <a:gd name="connsiteY0" fmla="*/ 704193 h 1280265"/>
              <a:gd name="connsiteX1" fmla="*/ 2610228 w 2610228"/>
              <a:gd name="connsiteY1" fmla="*/ 0 h 1280265"/>
              <a:gd name="connsiteX2" fmla="*/ 2431552 w 2610228"/>
              <a:gd name="connsiteY2" fmla="*/ 1280265 h 1280265"/>
              <a:gd name="connsiteX3" fmla="*/ 0 w 2610228"/>
              <a:gd name="connsiteY3" fmla="*/ 1280265 h 1280265"/>
              <a:gd name="connsiteX4" fmla="*/ 0 w 2610228"/>
              <a:gd name="connsiteY4" fmla="*/ 704193 h 1280265"/>
              <a:gd name="connsiteX0" fmla="*/ 0 w 2620739"/>
              <a:gd name="connsiteY0" fmla="*/ 704193 h 2037009"/>
              <a:gd name="connsiteX1" fmla="*/ 2610228 w 2620739"/>
              <a:gd name="connsiteY1" fmla="*/ 0 h 2037009"/>
              <a:gd name="connsiteX2" fmla="*/ 2620739 w 2620739"/>
              <a:gd name="connsiteY2" fmla="*/ 2037009 h 2037009"/>
              <a:gd name="connsiteX3" fmla="*/ 0 w 2620739"/>
              <a:gd name="connsiteY3" fmla="*/ 1280265 h 2037009"/>
              <a:gd name="connsiteX4" fmla="*/ 0 w 2620739"/>
              <a:gd name="connsiteY4" fmla="*/ 704193 h 2037009"/>
              <a:gd name="connsiteX0" fmla="*/ 0 w 2620739"/>
              <a:gd name="connsiteY0" fmla="*/ 483476 h 1816292"/>
              <a:gd name="connsiteX1" fmla="*/ 2389511 w 2620739"/>
              <a:gd name="connsiteY1" fmla="*/ 0 h 1816292"/>
              <a:gd name="connsiteX2" fmla="*/ 2620739 w 2620739"/>
              <a:gd name="connsiteY2" fmla="*/ 1816292 h 1816292"/>
              <a:gd name="connsiteX3" fmla="*/ 0 w 2620739"/>
              <a:gd name="connsiteY3" fmla="*/ 1059548 h 1816292"/>
              <a:gd name="connsiteX4" fmla="*/ 0 w 2620739"/>
              <a:gd name="connsiteY4" fmla="*/ 483476 h 1816292"/>
              <a:gd name="connsiteX0" fmla="*/ 0 w 2620739"/>
              <a:gd name="connsiteY0" fmla="*/ 704193 h 2037009"/>
              <a:gd name="connsiteX1" fmla="*/ 2589207 w 2620739"/>
              <a:gd name="connsiteY1" fmla="*/ 0 h 2037009"/>
              <a:gd name="connsiteX2" fmla="*/ 2620739 w 2620739"/>
              <a:gd name="connsiteY2" fmla="*/ 2037009 h 2037009"/>
              <a:gd name="connsiteX3" fmla="*/ 0 w 2620739"/>
              <a:gd name="connsiteY3" fmla="*/ 1280265 h 2037009"/>
              <a:gd name="connsiteX4" fmla="*/ 0 w 2620739"/>
              <a:gd name="connsiteY4" fmla="*/ 704193 h 2037009"/>
              <a:gd name="connsiteX0" fmla="*/ 0 w 2862477"/>
              <a:gd name="connsiteY0" fmla="*/ 0 h 2425892"/>
              <a:gd name="connsiteX1" fmla="*/ 2830945 w 2862477"/>
              <a:gd name="connsiteY1" fmla="*/ 388883 h 2425892"/>
              <a:gd name="connsiteX2" fmla="*/ 2862477 w 2862477"/>
              <a:gd name="connsiteY2" fmla="*/ 2425892 h 2425892"/>
              <a:gd name="connsiteX3" fmla="*/ 241738 w 2862477"/>
              <a:gd name="connsiteY3" fmla="*/ 1669148 h 2425892"/>
              <a:gd name="connsiteX4" fmla="*/ 0 w 2862477"/>
              <a:gd name="connsiteY4" fmla="*/ 0 h 2425892"/>
              <a:gd name="connsiteX0" fmla="*/ 0 w 2862477"/>
              <a:gd name="connsiteY0" fmla="*/ 0 h 2804265"/>
              <a:gd name="connsiteX1" fmla="*/ 2830945 w 2862477"/>
              <a:gd name="connsiteY1" fmla="*/ 388883 h 2804265"/>
              <a:gd name="connsiteX2" fmla="*/ 2862477 w 2862477"/>
              <a:gd name="connsiteY2" fmla="*/ 2425892 h 2804265"/>
              <a:gd name="connsiteX3" fmla="*/ 21021 w 2862477"/>
              <a:gd name="connsiteY3" fmla="*/ 2804265 h 2804265"/>
              <a:gd name="connsiteX4" fmla="*/ 0 w 2862477"/>
              <a:gd name="connsiteY4" fmla="*/ 0 h 2804265"/>
              <a:gd name="connsiteX0" fmla="*/ 0 w 2967580"/>
              <a:gd name="connsiteY0" fmla="*/ 0 h 2961920"/>
              <a:gd name="connsiteX1" fmla="*/ 2936048 w 2967580"/>
              <a:gd name="connsiteY1" fmla="*/ 546538 h 2961920"/>
              <a:gd name="connsiteX2" fmla="*/ 2967580 w 2967580"/>
              <a:gd name="connsiteY2" fmla="*/ 2583547 h 2961920"/>
              <a:gd name="connsiteX3" fmla="*/ 126124 w 2967580"/>
              <a:gd name="connsiteY3" fmla="*/ 2961920 h 2961920"/>
              <a:gd name="connsiteX4" fmla="*/ 0 w 2967580"/>
              <a:gd name="connsiteY4" fmla="*/ 0 h 2961920"/>
              <a:gd name="connsiteX0" fmla="*/ 10511 w 2841456"/>
              <a:gd name="connsiteY0" fmla="*/ 0 h 2814775"/>
              <a:gd name="connsiteX1" fmla="*/ 2809924 w 2841456"/>
              <a:gd name="connsiteY1" fmla="*/ 399393 h 2814775"/>
              <a:gd name="connsiteX2" fmla="*/ 2841456 w 2841456"/>
              <a:gd name="connsiteY2" fmla="*/ 2436402 h 2814775"/>
              <a:gd name="connsiteX3" fmla="*/ 0 w 2841456"/>
              <a:gd name="connsiteY3" fmla="*/ 2814775 h 2814775"/>
              <a:gd name="connsiteX4" fmla="*/ 10511 w 2841456"/>
              <a:gd name="connsiteY4" fmla="*/ 0 h 2814775"/>
              <a:gd name="connsiteX0" fmla="*/ 10511 w 2845941"/>
              <a:gd name="connsiteY0" fmla="*/ 0 h 2814775"/>
              <a:gd name="connsiteX1" fmla="*/ 2842437 w 2845941"/>
              <a:gd name="connsiteY1" fmla="*/ 415742 h 2814775"/>
              <a:gd name="connsiteX2" fmla="*/ 2841456 w 2845941"/>
              <a:gd name="connsiteY2" fmla="*/ 2436402 h 2814775"/>
              <a:gd name="connsiteX3" fmla="*/ 0 w 2845941"/>
              <a:gd name="connsiteY3" fmla="*/ 2814775 h 2814775"/>
              <a:gd name="connsiteX4" fmla="*/ 10511 w 2845941"/>
              <a:gd name="connsiteY4" fmla="*/ 0 h 2814775"/>
              <a:gd name="connsiteX0" fmla="*/ 10511 w 2841456"/>
              <a:gd name="connsiteY0" fmla="*/ 0 h 2814775"/>
              <a:gd name="connsiteX1" fmla="*/ 2834309 w 2841456"/>
              <a:gd name="connsiteY1" fmla="*/ 391219 h 2814775"/>
              <a:gd name="connsiteX2" fmla="*/ 2841456 w 2841456"/>
              <a:gd name="connsiteY2" fmla="*/ 2436402 h 2814775"/>
              <a:gd name="connsiteX3" fmla="*/ 0 w 2841456"/>
              <a:gd name="connsiteY3" fmla="*/ 2814775 h 2814775"/>
              <a:gd name="connsiteX4" fmla="*/ 10511 w 2841456"/>
              <a:gd name="connsiteY4" fmla="*/ 0 h 2814775"/>
              <a:gd name="connsiteX0" fmla="*/ 3504 w 2834449"/>
              <a:gd name="connsiteY0" fmla="*/ 0 h 2847473"/>
              <a:gd name="connsiteX1" fmla="*/ 2827302 w 2834449"/>
              <a:gd name="connsiteY1" fmla="*/ 391219 h 2847473"/>
              <a:gd name="connsiteX2" fmla="*/ 2834449 w 2834449"/>
              <a:gd name="connsiteY2" fmla="*/ 2436402 h 2847473"/>
              <a:gd name="connsiteX3" fmla="*/ 1122 w 2834449"/>
              <a:gd name="connsiteY3" fmla="*/ 2847473 h 2847473"/>
              <a:gd name="connsiteX4" fmla="*/ 3504 w 2834449"/>
              <a:gd name="connsiteY4" fmla="*/ 0 h 28474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4449" h="2847473">
                <a:moveTo>
                  <a:pt x="3504" y="0"/>
                </a:moveTo>
                <a:lnTo>
                  <a:pt x="2827302" y="391219"/>
                </a:lnTo>
                <a:cubicBezTo>
                  <a:pt x="2830806" y="1070222"/>
                  <a:pt x="2830945" y="1757399"/>
                  <a:pt x="2834449" y="2436402"/>
                </a:cubicBezTo>
                <a:lnTo>
                  <a:pt x="1122" y="2847473"/>
                </a:lnTo>
                <a:cubicBezTo>
                  <a:pt x="4626" y="1909215"/>
                  <a:pt x="0" y="938258"/>
                  <a:pt x="3504" y="0"/>
                </a:cubicBezTo>
                <a:close/>
              </a:path>
            </a:pathLst>
          </a:custGeom>
          <a:solidFill>
            <a:schemeClr val="tx2"/>
          </a:solidFill>
          <a:ln>
            <a:noFill/>
          </a:ln>
          <a:extLst/>
        </p:spPr>
        <p:txBody>
          <a:bodyPr vert="horz" wrap="square" lIns="182880" tIns="146304" rIns="182880" bIns="146304" numCol="1" anchor="ctr" anchorCtr="0" compatLnSpc="1">
            <a:prstTxWarp prst="textNoShape">
              <a:avLst/>
            </a:prstTxWarp>
            <a:noAutofit/>
          </a:bodyPr>
          <a:lstStyle>
            <a:lvl1pPr>
              <a:lnSpc>
                <a:spcPct val="95000"/>
              </a:lnSpc>
              <a:defRPr lang="en-US" sz="4000" kern="1200" dirty="0" smtClean="0">
                <a:gradFill>
                  <a:gsLst>
                    <a:gs pos="0">
                      <a:srgbClr val="FFFFFF"/>
                    </a:gs>
                    <a:gs pos="100000">
                      <a:srgbClr val="FFFFFF"/>
                    </a:gs>
                  </a:gsLst>
                  <a:lin ang="5400000" scaled="0"/>
                </a:gradFill>
                <a:latin typeface="Segoe UI Light"/>
                <a:ea typeface="ＭＳ Ｐゴシック" charset="0"/>
                <a:cs typeface="Segoe UI Light"/>
              </a:defRPr>
            </a:lvl1pPr>
          </a:lstStyle>
          <a:p>
            <a:pPr marL="0" lvl="0" indent="0" algn="l" defTabSz="1243266" rtl="0" eaLnBrk="1" fontAlgn="base" latinLnBrk="0" hangingPunct="1">
              <a:lnSpc>
                <a:spcPct val="100000"/>
              </a:lnSpc>
              <a:spcBef>
                <a:spcPct val="0"/>
              </a:spcBef>
              <a:spcAft>
                <a:spcPct val="0"/>
              </a:spcAft>
              <a:buFontTx/>
              <a:buNone/>
            </a:pPr>
            <a:r>
              <a:rPr lang="en-US" dirty="0"/>
              <a:t>Click to edit master title style</a:t>
            </a:r>
          </a:p>
        </p:txBody>
      </p:sp>
    </p:spTree>
    <p:extLst>
      <p:ext uri="{BB962C8B-B14F-4D97-AF65-F5344CB8AC3E}">
        <p14:creationId xmlns:p14="http://schemas.microsoft.com/office/powerpoint/2010/main" val="3090202701"/>
      </p:ext>
    </p:extLst>
  </p:cSld>
  <p:clrMapOvr>
    <a:masterClrMapping/>
  </p:clrMapOvr>
  <p:transition>
    <p:fade/>
  </p:transition>
  <p:extLst mod="1">
    <p:ext uri="{DCECCB84-F9BA-43D5-87BE-67443E8EF086}">
      <p15:sldGuideLst xmlns:p15="http://schemas.microsoft.com/office/powerpoint/2012/main">
        <p15:guide id="1" orient="horz" pos="2203">
          <p15:clr>
            <a:srgbClr val="FBAE40"/>
          </p15:clr>
        </p15:guide>
        <p15:guide id="2" pos="3053">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Picture Shape &amp; Color Background w/ Title">
    <p:spTree>
      <p:nvGrpSpPr>
        <p:cNvPr id="1" name=""/>
        <p:cNvGrpSpPr/>
        <p:nvPr/>
      </p:nvGrpSpPr>
      <p:grpSpPr>
        <a:xfrm>
          <a:off x="0" y="0"/>
          <a:ext cx="0" cy="0"/>
          <a:chOff x="0" y="0"/>
          <a:chExt cx="0" cy="0"/>
        </a:xfrm>
      </p:grpSpPr>
      <p:sp>
        <p:nvSpPr>
          <p:cNvPr id="4" name="Text Placeholder 13"/>
          <p:cNvSpPr>
            <a:spLocks noGrp="1"/>
          </p:cNvSpPr>
          <p:nvPr>
            <p:ph type="body" sz="quarter" idx="15"/>
          </p:nvPr>
        </p:nvSpPr>
        <p:spPr>
          <a:xfrm>
            <a:off x="4846638" y="3040063"/>
            <a:ext cx="7315203" cy="914400"/>
          </a:xfrm>
        </p:spPr>
        <p:txBody>
          <a:bodyPr vert="horz" wrap="square" lIns="182880" tIns="146304" rIns="182880" bIns="146304" rtlCol="0" anchor="ctr">
            <a:noAutofit/>
          </a:bodyPr>
          <a:lstStyle>
            <a:lvl1pPr marL="0" indent="0">
              <a:buFont typeface="Arial" panose="020B0604020202020204" pitchFamily="34" charset="0"/>
              <a:buNone/>
              <a:defRPr lang="en-US" sz="3600" kern="1200" dirty="0" smtClean="0">
                <a:gradFill>
                  <a:gsLst>
                    <a:gs pos="1299">
                      <a:schemeClr val="tx1"/>
                    </a:gs>
                    <a:gs pos="100000">
                      <a:schemeClr val="tx1"/>
                    </a:gs>
                  </a:gsLst>
                  <a:lin ang="5400000" scaled="0"/>
                </a:gradFill>
                <a:latin typeface="+mj-lt"/>
                <a:ea typeface="+mn-ea"/>
                <a:cs typeface="+mn-cs"/>
              </a:defRPr>
            </a:lvl1pPr>
          </a:lstStyle>
          <a:p>
            <a:pPr marL="0" lvl="0" indent="0" algn="l" defTabSz="914166" rtl="0" eaLnBrk="1" latinLnBrk="0" hangingPunct="1">
              <a:spcBef>
                <a:spcPct val="20000"/>
              </a:spcBef>
            </a:pPr>
            <a:r>
              <a:rPr lang="en-US"/>
              <a:t>Click to edit Master text styles</a:t>
            </a:r>
          </a:p>
        </p:txBody>
      </p:sp>
      <p:sp>
        <p:nvSpPr>
          <p:cNvPr id="7" name="Picture Placeholder 12"/>
          <p:cNvSpPr>
            <a:spLocks noGrp="1"/>
          </p:cNvSpPr>
          <p:nvPr>
            <p:ph type="pic" sz="quarter" idx="16"/>
          </p:nvPr>
        </p:nvSpPr>
        <p:spPr>
          <a:xfrm>
            <a:off x="274638" y="1535875"/>
            <a:ext cx="3931920" cy="3922776"/>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74 w 10000"/>
              <a:gd name="connsiteY2" fmla="*/ 10000 h 10000"/>
              <a:gd name="connsiteX3" fmla="*/ 2000 w 10000"/>
              <a:gd name="connsiteY3" fmla="*/ 10000 h 10000"/>
              <a:gd name="connsiteX4" fmla="*/ 0 w 10000"/>
              <a:gd name="connsiteY4" fmla="*/ 0 h 10000"/>
              <a:gd name="connsiteX0" fmla="*/ 0 w 10000"/>
              <a:gd name="connsiteY0" fmla="*/ 0 h 10028"/>
              <a:gd name="connsiteX1" fmla="*/ 10000 w 10000"/>
              <a:gd name="connsiteY1" fmla="*/ 0 h 10028"/>
              <a:gd name="connsiteX2" fmla="*/ 8574 w 10000"/>
              <a:gd name="connsiteY2" fmla="*/ 10000 h 10028"/>
              <a:gd name="connsiteX3" fmla="*/ 1399 w 10000"/>
              <a:gd name="connsiteY3" fmla="*/ 10028 h 10028"/>
              <a:gd name="connsiteX4" fmla="*/ 0 w 10000"/>
              <a:gd name="connsiteY4" fmla="*/ 0 h 10028"/>
              <a:gd name="connsiteX0" fmla="*/ 0 w 10000"/>
              <a:gd name="connsiteY0" fmla="*/ 0 h 10028"/>
              <a:gd name="connsiteX1" fmla="*/ 10000 w 10000"/>
              <a:gd name="connsiteY1" fmla="*/ 1460 h 10028"/>
              <a:gd name="connsiteX2" fmla="*/ 8574 w 10000"/>
              <a:gd name="connsiteY2" fmla="*/ 10000 h 10028"/>
              <a:gd name="connsiteX3" fmla="*/ 1399 w 10000"/>
              <a:gd name="connsiteY3" fmla="*/ 10028 h 10028"/>
              <a:gd name="connsiteX4" fmla="*/ 0 w 10000"/>
              <a:gd name="connsiteY4" fmla="*/ 0 h 10028"/>
              <a:gd name="connsiteX0" fmla="*/ 0 w 10022"/>
              <a:gd name="connsiteY0" fmla="*/ 0 h 10028"/>
              <a:gd name="connsiteX1" fmla="*/ 10000 w 10022"/>
              <a:gd name="connsiteY1" fmla="*/ 1460 h 10028"/>
              <a:gd name="connsiteX2" fmla="*/ 10022 w 10022"/>
              <a:gd name="connsiteY2" fmla="*/ 8623 h 10028"/>
              <a:gd name="connsiteX3" fmla="*/ 1399 w 10022"/>
              <a:gd name="connsiteY3" fmla="*/ 10028 h 10028"/>
              <a:gd name="connsiteX4" fmla="*/ 0 w 10022"/>
              <a:gd name="connsiteY4" fmla="*/ 0 h 10028"/>
              <a:gd name="connsiteX0" fmla="*/ 0 w 10022"/>
              <a:gd name="connsiteY0" fmla="*/ 0 h 10028"/>
              <a:gd name="connsiteX1" fmla="*/ 10000 w 10022"/>
              <a:gd name="connsiteY1" fmla="*/ 1460 h 10028"/>
              <a:gd name="connsiteX2" fmla="*/ 10022 w 10022"/>
              <a:gd name="connsiteY2" fmla="*/ 8623 h 10028"/>
              <a:gd name="connsiteX3" fmla="*/ 115 w 10022"/>
              <a:gd name="connsiteY3" fmla="*/ 10028 h 10028"/>
              <a:gd name="connsiteX4" fmla="*/ 0 w 10022"/>
              <a:gd name="connsiteY4" fmla="*/ 0 h 10028"/>
              <a:gd name="connsiteX0" fmla="*/ 0 w 10418"/>
              <a:gd name="connsiteY0" fmla="*/ 0 h 10028"/>
              <a:gd name="connsiteX1" fmla="*/ 10411 w 10418"/>
              <a:gd name="connsiteY1" fmla="*/ 992 h 10028"/>
              <a:gd name="connsiteX2" fmla="*/ 10022 w 10418"/>
              <a:gd name="connsiteY2" fmla="*/ 8623 h 10028"/>
              <a:gd name="connsiteX3" fmla="*/ 115 w 10418"/>
              <a:gd name="connsiteY3" fmla="*/ 10028 h 10028"/>
              <a:gd name="connsiteX4" fmla="*/ 0 w 10418"/>
              <a:gd name="connsiteY4" fmla="*/ 0 h 10028"/>
              <a:gd name="connsiteX0" fmla="*/ 0 w 10022"/>
              <a:gd name="connsiteY0" fmla="*/ 0 h 10028"/>
              <a:gd name="connsiteX1" fmla="*/ 10000 w 10022"/>
              <a:gd name="connsiteY1" fmla="*/ 1405 h 10028"/>
              <a:gd name="connsiteX2" fmla="*/ 10022 w 10022"/>
              <a:gd name="connsiteY2" fmla="*/ 8623 h 10028"/>
              <a:gd name="connsiteX3" fmla="*/ 115 w 10022"/>
              <a:gd name="connsiteY3" fmla="*/ 10028 h 10028"/>
              <a:gd name="connsiteX4" fmla="*/ 0 w 10022"/>
              <a:gd name="connsiteY4" fmla="*/ 0 h 10028"/>
              <a:gd name="connsiteX0" fmla="*/ 0 w 10022"/>
              <a:gd name="connsiteY0" fmla="*/ 0 h 10028"/>
              <a:gd name="connsiteX1" fmla="*/ 10000 w 10022"/>
              <a:gd name="connsiteY1" fmla="*/ 1405 h 10028"/>
              <a:gd name="connsiteX2" fmla="*/ 10022 w 10022"/>
              <a:gd name="connsiteY2" fmla="*/ 8623 h 10028"/>
              <a:gd name="connsiteX3" fmla="*/ 38 w 10022"/>
              <a:gd name="connsiteY3" fmla="*/ 10028 h 10028"/>
              <a:gd name="connsiteX4" fmla="*/ 0 w 10022"/>
              <a:gd name="connsiteY4" fmla="*/ 0 h 10028"/>
              <a:gd name="connsiteX0" fmla="*/ 1 w 9997"/>
              <a:gd name="connsiteY0" fmla="*/ 0 h 10028"/>
              <a:gd name="connsiteX1" fmla="*/ 9975 w 9997"/>
              <a:gd name="connsiteY1" fmla="*/ 1405 h 10028"/>
              <a:gd name="connsiteX2" fmla="*/ 9997 w 9997"/>
              <a:gd name="connsiteY2" fmla="*/ 8623 h 10028"/>
              <a:gd name="connsiteX3" fmla="*/ 13 w 9997"/>
              <a:gd name="connsiteY3" fmla="*/ 10028 h 10028"/>
              <a:gd name="connsiteX4" fmla="*/ 1 w 9997"/>
              <a:gd name="connsiteY4" fmla="*/ 0 h 10028"/>
              <a:gd name="connsiteX0" fmla="*/ 1 w 10029"/>
              <a:gd name="connsiteY0" fmla="*/ 0 h 10000"/>
              <a:gd name="connsiteX1" fmla="*/ 10029 w 10029"/>
              <a:gd name="connsiteY1" fmla="*/ 1452 h 10000"/>
              <a:gd name="connsiteX2" fmla="*/ 10000 w 10029"/>
              <a:gd name="connsiteY2" fmla="*/ 8599 h 10000"/>
              <a:gd name="connsiteX3" fmla="*/ 13 w 10029"/>
              <a:gd name="connsiteY3" fmla="*/ 10000 h 10000"/>
              <a:gd name="connsiteX4" fmla="*/ 1 w 10029"/>
              <a:gd name="connsiteY4" fmla="*/ 0 h 10000"/>
              <a:gd name="connsiteX0" fmla="*/ 1 w 10077"/>
              <a:gd name="connsiteY0" fmla="*/ 0 h 10000"/>
              <a:gd name="connsiteX1" fmla="*/ 10029 w 10077"/>
              <a:gd name="connsiteY1" fmla="*/ 1452 h 10000"/>
              <a:gd name="connsiteX2" fmla="*/ 10077 w 10077"/>
              <a:gd name="connsiteY2" fmla="*/ 8599 h 10000"/>
              <a:gd name="connsiteX3" fmla="*/ 13 w 10077"/>
              <a:gd name="connsiteY3" fmla="*/ 10000 h 10000"/>
              <a:gd name="connsiteX4" fmla="*/ 1 w 10077"/>
              <a:gd name="connsiteY4" fmla="*/ 0 h 10000"/>
              <a:gd name="connsiteX0" fmla="*/ 1 w 10077"/>
              <a:gd name="connsiteY0" fmla="*/ 0 h 10000"/>
              <a:gd name="connsiteX1" fmla="*/ 10029 w 10077"/>
              <a:gd name="connsiteY1" fmla="*/ 1442 h 10000"/>
              <a:gd name="connsiteX2" fmla="*/ 10077 w 10077"/>
              <a:gd name="connsiteY2" fmla="*/ 8599 h 10000"/>
              <a:gd name="connsiteX3" fmla="*/ 13 w 10077"/>
              <a:gd name="connsiteY3" fmla="*/ 10000 h 10000"/>
              <a:gd name="connsiteX4" fmla="*/ 1 w 10077"/>
              <a:gd name="connsiteY4" fmla="*/ 0 h 10000"/>
              <a:gd name="connsiteX0" fmla="*/ 1 w 10046"/>
              <a:gd name="connsiteY0" fmla="*/ 0 h 10000"/>
              <a:gd name="connsiteX1" fmla="*/ 10029 w 10046"/>
              <a:gd name="connsiteY1" fmla="*/ 1442 h 10000"/>
              <a:gd name="connsiteX2" fmla="*/ 10046 w 10046"/>
              <a:gd name="connsiteY2" fmla="*/ 8589 h 10000"/>
              <a:gd name="connsiteX3" fmla="*/ 13 w 10046"/>
              <a:gd name="connsiteY3" fmla="*/ 10000 h 10000"/>
              <a:gd name="connsiteX4" fmla="*/ 1 w 10046"/>
              <a:gd name="connsiteY4" fmla="*/ 0 h 10000"/>
              <a:gd name="connsiteX0" fmla="*/ 1 w 10046"/>
              <a:gd name="connsiteY0" fmla="*/ 0 h 10000"/>
              <a:gd name="connsiteX1" fmla="*/ 10029 w 10046"/>
              <a:gd name="connsiteY1" fmla="*/ 1442 h 10000"/>
              <a:gd name="connsiteX2" fmla="*/ 10046 w 10046"/>
              <a:gd name="connsiteY2" fmla="*/ 8589 h 10000"/>
              <a:gd name="connsiteX3" fmla="*/ 13 w 10046"/>
              <a:gd name="connsiteY3" fmla="*/ 10000 h 10000"/>
              <a:gd name="connsiteX4" fmla="*/ 1 w 10046"/>
              <a:gd name="connsiteY4" fmla="*/ 0 h 10000"/>
              <a:gd name="connsiteX0" fmla="*/ 1 w 10036"/>
              <a:gd name="connsiteY0" fmla="*/ 0 h 10000"/>
              <a:gd name="connsiteX1" fmla="*/ 10029 w 10036"/>
              <a:gd name="connsiteY1" fmla="*/ 1442 h 10000"/>
              <a:gd name="connsiteX2" fmla="*/ 10036 w 10036"/>
              <a:gd name="connsiteY2" fmla="*/ 8579 h 10000"/>
              <a:gd name="connsiteX3" fmla="*/ 13 w 10036"/>
              <a:gd name="connsiteY3" fmla="*/ 10000 h 10000"/>
              <a:gd name="connsiteX4" fmla="*/ 1 w 10036"/>
              <a:gd name="connsiteY4" fmla="*/ 0 h 10000"/>
              <a:gd name="connsiteX0" fmla="*/ 1 w 10036"/>
              <a:gd name="connsiteY0" fmla="*/ 0 h 10000"/>
              <a:gd name="connsiteX1" fmla="*/ 10029 w 10036"/>
              <a:gd name="connsiteY1" fmla="*/ 1442 h 10000"/>
              <a:gd name="connsiteX2" fmla="*/ 10036 w 10036"/>
              <a:gd name="connsiteY2" fmla="*/ 8579 h 10000"/>
              <a:gd name="connsiteX3" fmla="*/ 13 w 10036"/>
              <a:gd name="connsiteY3" fmla="*/ 10000 h 10000"/>
              <a:gd name="connsiteX4" fmla="*/ 1 w 10036"/>
              <a:gd name="connsiteY4" fmla="*/ 0 h 10000"/>
              <a:gd name="connsiteX0" fmla="*/ 1 w 10040"/>
              <a:gd name="connsiteY0" fmla="*/ 0 h 10000"/>
              <a:gd name="connsiteX1" fmla="*/ 10039 w 10040"/>
              <a:gd name="connsiteY1" fmla="*/ 1442 h 10000"/>
              <a:gd name="connsiteX2" fmla="*/ 10036 w 10040"/>
              <a:gd name="connsiteY2" fmla="*/ 8579 h 10000"/>
              <a:gd name="connsiteX3" fmla="*/ 13 w 10040"/>
              <a:gd name="connsiteY3" fmla="*/ 10000 h 10000"/>
              <a:gd name="connsiteX4" fmla="*/ 1 w 10040"/>
              <a:gd name="connsiteY4" fmla="*/ 0 h 10000"/>
              <a:gd name="connsiteX0" fmla="*/ 1 w 10040"/>
              <a:gd name="connsiteY0" fmla="*/ 0 h 10000"/>
              <a:gd name="connsiteX1" fmla="*/ 10039 w 10040"/>
              <a:gd name="connsiteY1" fmla="*/ 1452 h 10000"/>
              <a:gd name="connsiteX2" fmla="*/ 10036 w 10040"/>
              <a:gd name="connsiteY2" fmla="*/ 8579 h 10000"/>
              <a:gd name="connsiteX3" fmla="*/ 13 w 10040"/>
              <a:gd name="connsiteY3" fmla="*/ 10000 h 10000"/>
              <a:gd name="connsiteX4" fmla="*/ 1 w 10040"/>
              <a:gd name="connsiteY4" fmla="*/ 0 h 10000"/>
              <a:gd name="connsiteX0" fmla="*/ 28 w 10067"/>
              <a:gd name="connsiteY0" fmla="*/ 0 h 10000"/>
              <a:gd name="connsiteX1" fmla="*/ 10066 w 10067"/>
              <a:gd name="connsiteY1" fmla="*/ 1452 h 10000"/>
              <a:gd name="connsiteX2" fmla="*/ 10063 w 10067"/>
              <a:gd name="connsiteY2" fmla="*/ 8579 h 10000"/>
              <a:gd name="connsiteX3" fmla="*/ 9 w 10067"/>
              <a:gd name="connsiteY3" fmla="*/ 10000 h 10000"/>
              <a:gd name="connsiteX4" fmla="*/ 28 w 10067"/>
              <a:gd name="connsiteY4" fmla="*/ 0 h 10000"/>
              <a:gd name="connsiteX0" fmla="*/ 19 w 10058"/>
              <a:gd name="connsiteY0" fmla="*/ 0 h 10000"/>
              <a:gd name="connsiteX1" fmla="*/ 10057 w 10058"/>
              <a:gd name="connsiteY1" fmla="*/ 1452 h 10000"/>
              <a:gd name="connsiteX2" fmla="*/ 10054 w 10058"/>
              <a:gd name="connsiteY2" fmla="*/ 8579 h 10000"/>
              <a:gd name="connsiteX3" fmla="*/ 0 w 10058"/>
              <a:gd name="connsiteY3" fmla="*/ 10000 h 10000"/>
              <a:gd name="connsiteX4" fmla="*/ 19 w 10058"/>
              <a:gd name="connsiteY4" fmla="*/ 0 h 10000"/>
              <a:gd name="connsiteX0" fmla="*/ 9 w 10058"/>
              <a:gd name="connsiteY0" fmla="*/ 0 h 10000"/>
              <a:gd name="connsiteX1" fmla="*/ 10057 w 10058"/>
              <a:gd name="connsiteY1" fmla="*/ 1452 h 10000"/>
              <a:gd name="connsiteX2" fmla="*/ 10054 w 10058"/>
              <a:gd name="connsiteY2" fmla="*/ 8579 h 10000"/>
              <a:gd name="connsiteX3" fmla="*/ 0 w 10058"/>
              <a:gd name="connsiteY3" fmla="*/ 10000 h 10000"/>
              <a:gd name="connsiteX4" fmla="*/ 9 w 10058"/>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58" h="10000">
                <a:moveTo>
                  <a:pt x="9" y="0"/>
                </a:moveTo>
                <a:lnTo>
                  <a:pt x="10057" y="1452"/>
                </a:lnTo>
                <a:cubicBezTo>
                  <a:pt x="10063" y="3834"/>
                  <a:pt x="10048" y="6197"/>
                  <a:pt x="10054" y="8579"/>
                </a:cubicBezTo>
                <a:lnTo>
                  <a:pt x="0" y="10000"/>
                </a:lnTo>
                <a:cubicBezTo>
                  <a:pt x="6" y="6667"/>
                  <a:pt x="3" y="3333"/>
                  <a:pt x="9" y="0"/>
                </a:cubicBezTo>
                <a:close/>
              </a:path>
            </a:pathLst>
          </a:custGeom>
        </p:spPr>
        <p:txBody>
          <a:bodyPr lIns="182880" tIns="146304" rIns="182880" bIns="146304" anchor="ctr" anchorCtr="1">
            <a:noAutofit/>
          </a:bodyPr>
          <a:lstStyle>
            <a:lvl1pPr marL="0" indent="0">
              <a:buNone/>
              <a:defRPr/>
            </a:lvl1pPr>
          </a:lstStyle>
          <a:p>
            <a:r>
              <a:rPr lang="en-US"/>
              <a:t>Click icon to add picture</a:t>
            </a:r>
            <a:endParaRPr lang="en-US" dirty="0"/>
          </a:p>
        </p:txBody>
      </p:sp>
      <p:sp>
        <p:nvSpPr>
          <p:cNvPr id="3" name="Title 2"/>
          <p:cNvSpPr>
            <a:spLocks noGrp="1"/>
          </p:cNvSpPr>
          <p:nvPr>
            <p:ph type="title"/>
          </p:nvPr>
        </p:nvSpPr>
        <p:spPr/>
        <p:txBody>
          <a:bodyPr wrap="none" lIns="182880" tIns="146304" rIns="182880" bIns="146304"/>
          <a:lstStyle/>
          <a:p>
            <a:r>
              <a:rPr lang="en-US"/>
              <a:t>Click to edit Master title style</a:t>
            </a:r>
            <a:endParaRPr lang="en-US" dirty="0"/>
          </a:p>
        </p:txBody>
      </p:sp>
    </p:spTree>
    <p:extLst>
      <p:ext uri="{BB962C8B-B14F-4D97-AF65-F5344CB8AC3E}">
        <p14:creationId xmlns:p14="http://schemas.microsoft.com/office/powerpoint/2010/main" val="3581331127"/>
      </p:ext>
    </p:extLst>
  </p:cSld>
  <p:clrMapOvr>
    <a:masterClrMapping/>
  </p:clrMapOvr>
  <p:transition>
    <p:fade/>
  </p:transition>
  <p:extLst mod="1">
    <p:ext uri="{DCECCB84-F9BA-43D5-87BE-67443E8EF086}">
      <p15:sldGuideLst xmlns:p15="http://schemas.microsoft.com/office/powerpoint/2012/main">
        <p15:guide id="1" orient="horz" pos="2203">
          <p15:clr>
            <a:srgbClr val="FBAE40"/>
          </p15:clr>
        </p15:guide>
        <p15:guide id="2" pos="3053">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le and Content - Code">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74638" y="1212850"/>
            <a:ext cx="11887200" cy="1534779"/>
          </a:xfrm>
        </p:spPr>
        <p:txBody>
          <a:bodyPr>
            <a:spAutoFit/>
          </a:bodyPr>
          <a:lstStyle>
            <a:lvl1pPr>
              <a:defRPr lang="en-US" sz="2400" kern="1200" dirty="0" smtClean="0">
                <a:gradFill>
                  <a:gsLst>
                    <a:gs pos="100000">
                      <a:schemeClr val="tx1"/>
                    </a:gs>
                    <a:gs pos="0">
                      <a:schemeClr val="tx1"/>
                    </a:gs>
                  </a:gsLst>
                  <a:lin ang="5400000" scaled="0"/>
                </a:gradFill>
                <a:latin typeface="Consolas" pitchFamily="49" charset="0"/>
                <a:ea typeface="+mn-ea"/>
                <a:cs typeface="Consolas" pitchFamily="49" charset="0"/>
              </a:defRPr>
            </a:lvl1pPr>
            <a:lvl2pPr marL="584200" indent="-241300">
              <a:defRPr lang="en-US" sz="2400" kern="1200" dirty="0" smtClean="0">
                <a:gradFill>
                  <a:gsLst>
                    <a:gs pos="100000">
                      <a:schemeClr val="tx1"/>
                    </a:gs>
                    <a:gs pos="0">
                      <a:schemeClr val="tx1"/>
                    </a:gs>
                  </a:gsLst>
                  <a:lin ang="5400000" scaled="0"/>
                </a:gradFill>
                <a:latin typeface="Consolas" pitchFamily="49" charset="0"/>
                <a:ea typeface="+mn-ea"/>
                <a:cs typeface="Consolas" pitchFamily="49" charset="0"/>
              </a:defRPr>
            </a:lvl2pPr>
            <a:lvl3pPr marL="571441" indent="-342900">
              <a:defRPr lang="en-US" sz="2400" kern="1200" dirty="0" smtClean="0">
                <a:gradFill>
                  <a:gsLst>
                    <a:gs pos="100000">
                      <a:schemeClr val="tx1"/>
                    </a:gs>
                    <a:gs pos="0">
                      <a:schemeClr val="tx1"/>
                    </a:gs>
                  </a:gsLst>
                  <a:lin ang="5400000" scaled="0"/>
                </a:gradFill>
                <a:latin typeface="Consolas" pitchFamily="49" charset="0"/>
                <a:ea typeface="+mn-ea"/>
                <a:cs typeface="Consolas" pitchFamily="49" charset="0"/>
              </a:defRPr>
            </a:lvl3pPr>
            <a:lvl4pPr>
              <a:defRPr sz="2000"/>
            </a:lvl4pPr>
            <a:lvl5pPr>
              <a:defRPr sz="2000"/>
            </a:lvl5pPr>
          </a:lstStyle>
          <a:p>
            <a:pPr marL="0" lvl="0" indent="0" algn="l" defTabSz="914166" rtl="0" eaLnBrk="1" latinLnBrk="0" hangingPunct="1">
              <a:spcBef>
                <a:spcPct val="20000"/>
              </a:spcBef>
              <a:spcAft>
                <a:spcPts val="816"/>
              </a:spcAft>
              <a:buFont typeface="Arial" pitchFamily="34" charset="0"/>
              <a:buNone/>
            </a:pPr>
            <a:r>
              <a:rPr lang="en-US"/>
              <a:t>Click to edit Master text styles</a:t>
            </a:r>
          </a:p>
          <a:p>
            <a:pPr marL="0" lvl="1" indent="0" algn="l" defTabSz="914166" rtl="0" eaLnBrk="1" latinLnBrk="0" hangingPunct="1">
              <a:spcBef>
                <a:spcPct val="20000"/>
              </a:spcBef>
              <a:spcAft>
                <a:spcPts val="816"/>
              </a:spcAft>
              <a:buFont typeface="Arial" pitchFamily="34" charset="0"/>
              <a:buNone/>
            </a:pPr>
            <a:r>
              <a:rPr lang="en-US"/>
              <a:t>Second level</a:t>
            </a:r>
          </a:p>
          <a:p>
            <a:pPr marL="0" lvl="2" indent="0" algn="l" defTabSz="914166" rtl="0" eaLnBrk="1" latinLnBrk="0" hangingPunct="1">
              <a:spcBef>
                <a:spcPct val="20000"/>
              </a:spcBef>
              <a:spcAft>
                <a:spcPts val="816"/>
              </a:spcAft>
              <a:buFont typeface="Arial" pitchFamily="34" charset="0"/>
              <a:buNone/>
            </a:pPr>
            <a:r>
              <a:rPr lang="en-US"/>
              <a:t>Third level</a:t>
            </a:r>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501092231"/>
      </p:ext>
    </p:extLst>
  </p:cSld>
  <p:clrMapOvr>
    <a:masterClrMapping/>
  </p:clrMapOvr>
  <p:transition>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Blank">
    <p:bg bwMode="gray">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17884155"/>
      </p:ext>
    </p:extLst>
  </p:cSld>
  <p:clrMapOvr>
    <a:masterClrMapping/>
  </p:clrMapOvr>
  <p:transition>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Walk-in">
    <p:bg>
      <p:bgPr>
        <a:solidFill>
          <a:schemeClr val="bg1"/>
        </a:solidFill>
        <a:effectLst/>
      </p:bgPr>
    </p:bg>
    <p:spTree>
      <p:nvGrpSpPr>
        <p:cNvPr id="1" name=""/>
        <p:cNvGrpSpPr/>
        <p:nvPr/>
      </p:nvGrpSpPr>
      <p:grpSpPr>
        <a:xfrm>
          <a:off x="0" y="0"/>
          <a:ext cx="0" cy="0"/>
          <a:chOff x="0" y="0"/>
          <a:chExt cx="0" cy="0"/>
        </a:xfrm>
      </p:grpSpPr>
      <p:sp>
        <p:nvSpPr>
          <p:cNvPr id="2" name="Freeform 1"/>
          <p:cNvSpPr>
            <a:spLocks noEditPoints="1"/>
          </p:cNvSpPr>
          <p:nvPr userDrawn="1"/>
        </p:nvSpPr>
        <p:spPr bwMode="black">
          <a:xfrm>
            <a:off x="2137568" y="2473325"/>
            <a:ext cx="8161338" cy="2047875"/>
          </a:xfrm>
          <a:custGeom>
            <a:avLst/>
            <a:gdLst>
              <a:gd name="T0" fmla="*/ 336 w 2176"/>
              <a:gd name="T1" fmla="*/ 2 h 546"/>
              <a:gd name="T2" fmla="*/ 269 w 2176"/>
              <a:gd name="T3" fmla="*/ 2 h 546"/>
              <a:gd name="T4" fmla="*/ 48 w 2176"/>
              <a:gd name="T5" fmla="*/ 538 h 546"/>
              <a:gd name="T6" fmla="*/ 2128 w 2176"/>
              <a:gd name="T7" fmla="*/ 2 h 546"/>
              <a:gd name="T8" fmla="*/ 2176 w 2176"/>
              <a:gd name="T9" fmla="*/ 2 h 546"/>
              <a:gd name="T10" fmla="*/ 1049 w 2176"/>
              <a:gd name="T11" fmla="*/ 175 h 546"/>
              <a:gd name="T12" fmla="*/ 1025 w 2176"/>
              <a:gd name="T13" fmla="*/ 454 h 546"/>
              <a:gd name="T14" fmla="*/ 937 w 2176"/>
              <a:gd name="T15" fmla="*/ 473 h 546"/>
              <a:gd name="T16" fmla="*/ 892 w 2176"/>
              <a:gd name="T17" fmla="*/ 384 h 546"/>
              <a:gd name="T18" fmla="*/ 809 w 2176"/>
              <a:gd name="T19" fmla="*/ 394 h 546"/>
              <a:gd name="T20" fmla="*/ 975 w 2176"/>
              <a:gd name="T21" fmla="*/ 540 h 546"/>
              <a:gd name="T22" fmla="*/ 1048 w 2176"/>
              <a:gd name="T23" fmla="*/ 482 h 546"/>
              <a:gd name="T24" fmla="*/ 1131 w 2176"/>
              <a:gd name="T25" fmla="*/ 536 h 546"/>
              <a:gd name="T26" fmla="*/ 1293 w 2176"/>
              <a:gd name="T27" fmla="*/ 14 h 546"/>
              <a:gd name="T28" fmla="*/ 1238 w 2176"/>
              <a:gd name="T29" fmla="*/ 3 h 546"/>
              <a:gd name="T30" fmla="*/ 1207 w 2176"/>
              <a:gd name="T31" fmla="*/ 48 h 546"/>
              <a:gd name="T32" fmla="*/ 1237 w 2176"/>
              <a:gd name="T33" fmla="*/ 91 h 546"/>
              <a:gd name="T34" fmla="*/ 1293 w 2176"/>
              <a:gd name="T35" fmla="*/ 81 h 546"/>
              <a:gd name="T36" fmla="*/ 1216 w 2176"/>
              <a:gd name="T37" fmla="*/ 536 h 546"/>
              <a:gd name="T38" fmla="*/ 1216 w 2176"/>
              <a:gd name="T39" fmla="*/ 175 h 546"/>
              <a:gd name="T40" fmla="*/ 1457 w 2176"/>
              <a:gd name="T41" fmla="*/ 536 h 546"/>
              <a:gd name="T42" fmla="*/ 1376 w 2176"/>
              <a:gd name="T43" fmla="*/ 536 h 546"/>
              <a:gd name="T44" fmla="*/ 729 w 2176"/>
              <a:gd name="T45" fmla="*/ 213 h 546"/>
              <a:gd name="T46" fmla="*/ 573 w 2176"/>
              <a:gd name="T47" fmla="*/ 163 h 546"/>
              <a:gd name="T48" fmla="*/ 491 w 2176"/>
              <a:gd name="T49" fmla="*/ 226 h 546"/>
              <a:gd name="T50" fmla="*/ 460 w 2176"/>
              <a:gd name="T51" fmla="*/ 2 h 546"/>
              <a:gd name="T52" fmla="*/ 489 w 2176"/>
              <a:gd name="T53" fmla="*/ 537 h 546"/>
              <a:gd name="T54" fmla="*/ 509 w 2176"/>
              <a:gd name="T55" fmla="*/ 512 h 546"/>
              <a:gd name="T56" fmla="*/ 596 w 2176"/>
              <a:gd name="T57" fmla="*/ 546 h 546"/>
              <a:gd name="T58" fmla="*/ 754 w 2176"/>
              <a:gd name="T59" fmla="*/ 423 h 546"/>
              <a:gd name="T60" fmla="*/ 671 w 2176"/>
              <a:gd name="T61" fmla="*/ 400 h 546"/>
              <a:gd name="T62" fmla="*/ 578 w 2176"/>
              <a:gd name="T63" fmla="*/ 478 h 546"/>
              <a:gd name="T64" fmla="*/ 495 w 2176"/>
              <a:gd name="T65" fmla="*/ 421 h 546"/>
              <a:gd name="T66" fmla="*/ 496 w 2176"/>
              <a:gd name="T67" fmla="*/ 291 h 546"/>
              <a:gd name="T68" fmla="*/ 586 w 2176"/>
              <a:gd name="T69" fmla="*/ 226 h 546"/>
              <a:gd name="T70" fmla="*/ 672 w 2176"/>
              <a:gd name="T71" fmla="*/ 293 h 546"/>
              <a:gd name="T72" fmla="*/ 1866 w 2176"/>
              <a:gd name="T73" fmla="*/ 2 h 546"/>
              <a:gd name="T74" fmla="*/ 1783 w 2176"/>
              <a:gd name="T75" fmla="*/ 220 h 546"/>
              <a:gd name="T76" fmla="*/ 1716 w 2176"/>
              <a:gd name="T77" fmla="*/ 171 h 546"/>
              <a:gd name="T78" fmla="*/ 1561 w 2176"/>
              <a:gd name="T79" fmla="*/ 220 h 546"/>
              <a:gd name="T80" fmla="*/ 1526 w 2176"/>
              <a:gd name="T81" fmla="*/ 443 h 546"/>
              <a:gd name="T82" fmla="*/ 1665 w 2176"/>
              <a:gd name="T83" fmla="*/ 546 h 546"/>
              <a:gd name="T84" fmla="*/ 1763 w 2176"/>
              <a:gd name="T85" fmla="*/ 507 h 546"/>
              <a:gd name="T86" fmla="*/ 1785 w 2176"/>
              <a:gd name="T87" fmla="*/ 537 h 546"/>
              <a:gd name="T88" fmla="*/ 1778 w 2176"/>
              <a:gd name="T89" fmla="*/ 413 h 546"/>
              <a:gd name="T90" fmla="*/ 1692 w 2176"/>
              <a:gd name="T91" fmla="*/ 479 h 546"/>
              <a:gd name="T92" fmla="*/ 1607 w 2176"/>
              <a:gd name="T93" fmla="*/ 414 h 546"/>
              <a:gd name="T94" fmla="*/ 1624 w 2176"/>
              <a:gd name="T95" fmla="*/ 269 h 546"/>
              <a:gd name="T96" fmla="*/ 1732 w 2176"/>
              <a:gd name="T97" fmla="*/ 241 h 546"/>
              <a:gd name="T98" fmla="*/ 1786 w 2176"/>
              <a:gd name="T99" fmla="*/ 326 h 5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176" h="546">
                <a:moveTo>
                  <a:pt x="163" y="538"/>
                </a:moveTo>
                <a:cubicBezTo>
                  <a:pt x="116" y="538"/>
                  <a:pt x="116" y="538"/>
                  <a:pt x="116" y="538"/>
                </a:cubicBezTo>
                <a:cubicBezTo>
                  <a:pt x="336" y="2"/>
                  <a:pt x="336" y="2"/>
                  <a:pt x="336" y="2"/>
                </a:cubicBezTo>
                <a:cubicBezTo>
                  <a:pt x="384" y="2"/>
                  <a:pt x="384" y="2"/>
                  <a:pt x="384" y="2"/>
                </a:cubicBezTo>
                <a:lnTo>
                  <a:pt x="163" y="538"/>
                </a:lnTo>
                <a:close/>
                <a:moveTo>
                  <a:pt x="269" y="2"/>
                </a:moveTo>
                <a:cubicBezTo>
                  <a:pt x="221" y="2"/>
                  <a:pt x="221" y="2"/>
                  <a:pt x="221" y="2"/>
                </a:cubicBezTo>
                <a:cubicBezTo>
                  <a:pt x="0" y="538"/>
                  <a:pt x="0" y="538"/>
                  <a:pt x="0" y="538"/>
                </a:cubicBezTo>
                <a:cubicBezTo>
                  <a:pt x="48" y="538"/>
                  <a:pt x="48" y="538"/>
                  <a:pt x="48" y="538"/>
                </a:cubicBezTo>
                <a:lnTo>
                  <a:pt x="269" y="2"/>
                </a:lnTo>
                <a:close/>
                <a:moveTo>
                  <a:pt x="2176" y="2"/>
                </a:moveTo>
                <a:cubicBezTo>
                  <a:pt x="2128" y="2"/>
                  <a:pt x="2128" y="2"/>
                  <a:pt x="2128" y="2"/>
                </a:cubicBezTo>
                <a:cubicBezTo>
                  <a:pt x="1908" y="538"/>
                  <a:pt x="1908" y="538"/>
                  <a:pt x="1908" y="538"/>
                </a:cubicBezTo>
                <a:cubicBezTo>
                  <a:pt x="1955" y="538"/>
                  <a:pt x="1955" y="538"/>
                  <a:pt x="1955" y="538"/>
                </a:cubicBezTo>
                <a:lnTo>
                  <a:pt x="2176" y="2"/>
                </a:lnTo>
                <a:close/>
                <a:moveTo>
                  <a:pt x="1131" y="536"/>
                </a:moveTo>
                <a:cubicBezTo>
                  <a:pt x="1131" y="175"/>
                  <a:pt x="1131" y="175"/>
                  <a:pt x="1131" y="175"/>
                </a:cubicBezTo>
                <a:cubicBezTo>
                  <a:pt x="1049" y="175"/>
                  <a:pt x="1049" y="175"/>
                  <a:pt x="1049" y="175"/>
                </a:cubicBezTo>
                <a:cubicBezTo>
                  <a:pt x="1049" y="384"/>
                  <a:pt x="1049" y="384"/>
                  <a:pt x="1049" y="384"/>
                </a:cubicBezTo>
                <a:cubicBezTo>
                  <a:pt x="1049" y="399"/>
                  <a:pt x="1047" y="412"/>
                  <a:pt x="1042" y="424"/>
                </a:cubicBezTo>
                <a:cubicBezTo>
                  <a:pt x="1038" y="436"/>
                  <a:pt x="1032" y="446"/>
                  <a:pt x="1025" y="454"/>
                </a:cubicBezTo>
                <a:cubicBezTo>
                  <a:pt x="1017" y="462"/>
                  <a:pt x="1009" y="468"/>
                  <a:pt x="999" y="472"/>
                </a:cubicBezTo>
                <a:cubicBezTo>
                  <a:pt x="989" y="476"/>
                  <a:pt x="978" y="478"/>
                  <a:pt x="967" y="478"/>
                </a:cubicBezTo>
                <a:cubicBezTo>
                  <a:pt x="956" y="478"/>
                  <a:pt x="946" y="476"/>
                  <a:pt x="937" y="473"/>
                </a:cubicBezTo>
                <a:cubicBezTo>
                  <a:pt x="927" y="470"/>
                  <a:pt x="920" y="464"/>
                  <a:pt x="913" y="457"/>
                </a:cubicBezTo>
                <a:cubicBezTo>
                  <a:pt x="906" y="449"/>
                  <a:pt x="901" y="440"/>
                  <a:pt x="897" y="428"/>
                </a:cubicBezTo>
                <a:cubicBezTo>
                  <a:pt x="894" y="416"/>
                  <a:pt x="892" y="401"/>
                  <a:pt x="892" y="384"/>
                </a:cubicBezTo>
                <a:cubicBezTo>
                  <a:pt x="892" y="175"/>
                  <a:pt x="892" y="175"/>
                  <a:pt x="892" y="175"/>
                </a:cubicBezTo>
                <a:cubicBezTo>
                  <a:pt x="809" y="175"/>
                  <a:pt x="809" y="175"/>
                  <a:pt x="809" y="175"/>
                </a:cubicBezTo>
                <a:cubicBezTo>
                  <a:pt x="809" y="394"/>
                  <a:pt x="809" y="394"/>
                  <a:pt x="809" y="394"/>
                </a:cubicBezTo>
                <a:cubicBezTo>
                  <a:pt x="809" y="444"/>
                  <a:pt x="821" y="482"/>
                  <a:pt x="843" y="507"/>
                </a:cubicBezTo>
                <a:cubicBezTo>
                  <a:pt x="865" y="532"/>
                  <a:pt x="897" y="545"/>
                  <a:pt x="939" y="545"/>
                </a:cubicBezTo>
                <a:cubicBezTo>
                  <a:pt x="951" y="545"/>
                  <a:pt x="963" y="543"/>
                  <a:pt x="975" y="540"/>
                </a:cubicBezTo>
                <a:cubicBezTo>
                  <a:pt x="986" y="537"/>
                  <a:pt x="996" y="532"/>
                  <a:pt x="1005" y="526"/>
                </a:cubicBezTo>
                <a:cubicBezTo>
                  <a:pt x="1014" y="521"/>
                  <a:pt x="1022" y="514"/>
                  <a:pt x="1029" y="506"/>
                </a:cubicBezTo>
                <a:cubicBezTo>
                  <a:pt x="1037" y="499"/>
                  <a:pt x="1043" y="490"/>
                  <a:pt x="1048" y="482"/>
                </a:cubicBezTo>
                <a:cubicBezTo>
                  <a:pt x="1049" y="482"/>
                  <a:pt x="1049" y="482"/>
                  <a:pt x="1049" y="482"/>
                </a:cubicBezTo>
                <a:cubicBezTo>
                  <a:pt x="1049" y="536"/>
                  <a:pt x="1049" y="536"/>
                  <a:pt x="1049" y="536"/>
                </a:cubicBezTo>
                <a:lnTo>
                  <a:pt x="1131" y="536"/>
                </a:lnTo>
                <a:close/>
                <a:moveTo>
                  <a:pt x="1307" y="48"/>
                </a:moveTo>
                <a:cubicBezTo>
                  <a:pt x="1307" y="41"/>
                  <a:pt x="1306" y="35"/>
                  <a:pt x="1303" y="29"/>
                </a:cubicBezTo>
                <a:cubicBezTo>
                  <a:pt x="1301" y="23"/>
                  <a:pt x="1297" y="18"/>
                  <a:pt x="1293" y="14"/>
                </a:cubicBezTo>
                <a:cubicBezTo>
                  <a:pt x="1288" y="9"/>
                  <a:pt x="1283" y="6"/>
                  <a:pt x="1277" y="3"/>
                </a:cubicBezTo>
                <a:cubicBezTo>
                  <a:pt x="1271" y="1"/>
                  <a:pt x="1264" y="0"/>
                  <a:pt x="1257" y="0"/>
                </a:cubicBezTo>
                <a:cubicBezTo>
                  <a:pt x="1250" y="0"/>
                  <a:pt x="1244" y="1"/>
                  <a:pt x="1238" y="3"/>
                </a:cubicBezTo>
                <a:cubicBezTo>
                  <a:pt x="1232" y="6"/>
                  <a:pt x="1226" y="9"/>
                  <a:pt x="1222" y="13"/>
                </a:cubicBezTo>
                <a:cubicBezTo>
                  <a:pt x="1217" y="18"/>
                  <a:pt x="1214" y="23"/>
                  <a:pt x="1211" y="29"/>
                </a:cubicBezTo>
                <a:cubicBezTo>
                  <a:pt x="1209" y="34"/>
                  <a:pt x="1207" y="41"/>
                  <a:pt x="1207" y="48"/>
                </a:cubicBezTo>
                <a:cubicBezTo>
                  <a:pt x="1207" y="54"/>
                  <a:pt x="1209" y="60"/>
                  <a:pt x="1211" y="66"/>
                </a:cubicBezTo>
                <a:cubicBezTo>
                  <a:pt x="1214" y="72"/>
                  <a:pt x="1217" y="77"/>
                  <a:pt x="1221" y="81"/>
                </a:cubicBezTo>
                <a:cubicBezTo>
                  <a:pt x="1226" y="85"/>
                  <a:pt x="1231" y="88"/>
                  <a:pt x="1237" y="91"/>
                </a:cubicBezTo>
                <a:cubicBezTo>
                  <a:pt x="1243" y="93"/>
                  <a:pt x="1250" y="95"/>
                  <a:pt x="1257" y="95"/>
                </a:cubicBezTo>
                <a:cubicBezTo>
                  <a:pt x="1264" y="95"/>
                  <a:pt x="1271" y="93"/>
                  <a:pt x="1277" y="91"/>
                </a:cubicBezTo>
                <a:cubicBezTo>
                  <a:pt x="1283" y="88"/>
                  <a:pt x="1289" y="85"/>
                  <a:pt x="1293" y="81"/>
                </a:cubicBezTo>
                <a:cubicBezTo>
                  <a:pt x="1297" y="77"/>
                  <a:pt x="1301" y="72"/>
                  <a:pt x="1303" y="66"/>
                </a:cubicBezTo>
                <a:cubicBezTo>
                  <a:pt x="1306" y="60"/>
                  <a:pt x="1307" y="54"/>
                  <a:pt x="1307" y="48"/>
                </a:cubicBezTo>
                <a:moveTo>
                  <a:pt x="1216" y="536"/>
                </a:moveTo>
                <a:cubicBezTo>
                  <a:pt x="1297" y="536"/>
                  <a:pt x="1297" y="536"/>
                  <a:pt x="1297" y="536"/>
                </a:cubicBezTo>
                <a:cubicBezTo>
                  <a:pt x="1297" y="175"/>
                  <a:pt x="1297" y="175"/>
                  <a:pt x="1297" y="175"/>
                </a:cubicBezTo>
                <a:cubicBezTo>
                  <a:pt x="1216" y="175"/>
                  <a:pt x="1216" y="175"/>
                  <a:pt x="1216" y="175"/>
                </a:cubicBezTo>
                <a:lnTo>
                  <a:pt x="1216" y="536"/>
                </a:lnTo>
                <a:close/>
                <a:moveTo>
                  <a:pt x="1376" y="536"/>
                </a:moveTo>
                <a:cubicBezTo>
                  <a:pt x="1457" y="536"/>
                  <a:pt x="1457" y="536"/>
                  <a:pt x="1457" y="536"/>
                </a:cubicBezTo>
                <a:cubicBezTo>
                  <a:pt x="1457" y="2"/>
                  <a:pt x="1457" y="2"/>
                  <a:pt x="1457" y="2"/>
                </a:cubicBezTo>
                <a:cubicBezTo>
                  <a:pt x="1376" y="2"/>
                  <a:pt x="1376" y="2"/>
                  <a:pt x="1376" y="2"/>
                </a:cubicBezTo>
                <a:lnTo>
                  <a:pt x="1376" y="536"/>
                </a:lnTo>
                <a:close/>
                <a:moveTo>
                  <a:pt x="765" y="342"/>
                </a:moveTo>
                <a:cubicBezTo>
                  <a:pt x="765" y="317"/>
                  <a:pt x="762" y="294"/>
                  <a:pt x="756" y="272"/>
                </a:cubicBezTo>
                <a:cubicBezTo>
                  <a:pt x="750" y="249"/>
                  <a:pt x="741" y="230"/>
                  <a:pt x="729" y="213"/>
                </a:cubicBezTo>
                <a:cubicBezTo>
                  <a:pt x="717" y="196"/>
                  <a:pt x="701" y="183"/>
                  <a:pt x="682" y="173"/>
                </a:cubicBezTo>
                <a:cubicBezTo>
                  <a:pt x="663" y="163"/>
                  <a:pt x="640" y="158"/>
                  <a:pt x="613" y="158"/>
                </a:cubicBezTo>
                <a:cubicBezTo>
                  <a:pt x="599" y="158"/>
                  <a:pt x="585" y="160"/>
                  <a:pt x="573" y="163"/>
                </a:cubicBezTo>
                <a:cubicBezTo>
                  <a:pt x="561" y="166"/>
                  <a:pt x="549" y="171"/>
                  <a:pt x="539" y="177"/>
                </a:cubicBezTo>
                <a:cubicBezTo>
                  <a:pt x="529" y="183"/>
                  <a:pt x="520" y="190"/>
                  <a:pt x="512" y="199"/>
                </a:cubicBezTo>
                <a:cubicBezTo>
                  <a:pt x="504" y="207"/>
                  <a:pt x="497" y="216"/>
                  <a:pt x="491" y="226"/>
                </a:cubicBezTo>
                <a:cubicBezTo>
                  <a:pt x="489" y="226"/>
                  <a:pt x="489" y="226"/>
                  <a:pt x="489" y="226"/>
                </a:cubicBezTo>
                <a:cubicBezTo>
                  <a:pt x="489" y="2"/>
                  <a:pt x="489" y="2"/>
                  <a:pt x="489" y="2"/>
                </a:cubicBezTo>
                <a:cubicBezTo>
                  <a:pt x="460" y="2"/>
                  <a:pt x="460" y="2"/>
                  <a:pt x="460" y="2"/>
                </a:cubicBezTo>
                <a:cubicBezTo>
                  <a:pt x="406" y="133"/>
                  <a:pt x="406" y="133"/>
                  <a:pt x="406" y="133"/>
                </a:cubicBezTo>
                <a:cubicBezTo>
                  <a:pt x="406" y="537"/>
                  <a:pt x="406" y="537"/>
                  <a:pt x="406" y="537"/>
                </a:cubicBezTo>
                <a:cubicBezTo>
                  <a:pt x="489" y="537"/>
                  <a:pt x="489" y="537"/>
                  <a:pt x="489" y="537"/>
                </a:cubicBezTo>
                <a:cubicBezTo>
                  <a:pt x="489" y="490"/>
                  <a:pt x="489" y="490"/>
                  <a:pt x="489" y="490"/>
                </a:cubicBezTo>
                <a:cubicBezTo>
                  <a:pt x="491" y="490"/>
                  <a:pt x="491" y="490"/>
                  <a:pt x="491" y="490"/>
                </a:cubicBezTo>
                <a:cubicBezTo>
                  <a:pt x="496" y="498"/>
                  <a:pt x="502" y="505"/>
                  <a:pt x="509" y="512"/>
                </a:cubicBezTo>
                <a:cubicBezTo>
                  <a:pt x="515" y="519"/>
                  <a:pt x="523" y="525"/>
                  <a:pt x="532" y="530"/>
                </a:cubicBezTo>
                <a:cubicBezTo>
                  <a:pt x="540" y="535"/>
                  <a:pt x="550" y="539"/>
                  <a:pt x="561" y="542"/>
                </a:cubicBezTo>
                <a:cubicBezTo>
                  <a:pt x="571" y="544"/>
                  <a:pt x="583" y="546"/>
                  <a:pt x="596" y="546"/>
                </a:cubicBezTo>
                <a:cubicBezTo>
                  <a:pt x="623" y="546"/>
                  <a:pt x="647" y="541"/>
                  <a:pt x="668" y="530"/>
                </a:cubicBezTo>
                <a:cubicBezTo>
                  <a:pt x="689" y="520"/>
                  <a:pt x="707" y="506"/>
                  <a:pt x="721" y="488"/>
                </a:cubicBezTo>
                <a:cubicBezTo>
                  <a:pt x="736" y="470"/>
                  <a:pt x="747" y="448"/>
                  <a:pt x="754" y="423"/>
                </a:cubicBezTo>
                <a:cubicBezTo>
                  <a:pt x="761" y="398"/>
                  <a:pt x="765" y="371"/>
                  <a:pt x="765" y="342"/>
                </a:cubicBezTo>
                <a:moveTo>
                  <a:pt x="678" y="341"/>
                </a:moveTo>
                <a:cubicBezTo>
                  <a:pt x="678" y="363"/>
                  <a:pt x="676" y="383"/>
                  <a:pt x="671" y="400"/>
                </a:cubicBezTo>
                <a:cubicBezTo>
                  <a:pt x="667" y="418"/>
                  <a:pt x="660" y="432"/>
                  <a:pt x="651" y="443"/>
                </a:cubicBezTo>
                <a:cubicBezTo>
                  <a:pt x="643" y="455"/>
                  <a:pt x="632" y="463"/>
                  <a:pt x="620" y="469"/>
                </a:cubicBezTo>
                <a:cubicBezTo>
                  <a:pt x="607" y="475"/>
                  <a:pt x="593" y="478"/>
                  <a:pt x="578" y="478"/>
                </a:cubicBezTo>
                <a:cubicBezTo>
                  <a:pt x="565" y="478"/>
                  <a:pt x="553" y="475"/>
                  <a:pt x="542" y="470"/>
                </a:cubicBezTo>
                <a:cubicBezTo>
                  <a:pt x="531" y="466"/>
                  <a:pt x="522" y="459"/>
                  <a:pt x="514" y="450"/>
                </a:cubicBezTo>
                <a:cubicBezTo>
                  <a:pt x="506" y="442"/>
                  <a:pt x="500" y="432"/>
                  <a:pt x="495" y="421"/>
                </a:cubicBezTo>
                <a:cubicBezTo>
                  <a:pt x="491" y="410"/>
                  <a:pt x="488" y="397"/>
                  <a:pt x="488" y="384"/>
                </a:cubicBezTo>
                <a:cubicBezTo>
                  <a:pt x="488" y="336"/>
                  <a:pt x="488" y="336"/>
                  <a:pt x="488" y="336"/>
                </a:cubicBezTo>
                <a:cubicBezTo>
                  <a:pt x="488" y="319"/>
                  <a:pt x="491" y="304"/>
                  <a:pt x="496" y="291"/>
                </a:cubicBezTo>
                <a:cubicBezTo>
                  <a:pt x="500" y="278"/>
                  <a:pt x="507" y="266"/>
                  <a:pt x="516" y="257"/>
                </a:cubicBezTo>
                <a:cubicBezTo>
                  <a:pt x="524" y="247"/>
                  <a:pt x="534" y="240"/>
                  <a:pt x="546" y="234"/>
                </a:cubicBezTo>
                <a:cubicBezTo>
                  <a:pt x="558" y="229"/>
                  <a:pt x="571" y="226"/>
                  <a:pt x="586" y="226"/>
                </a:cubicBezTo>
                <a:cubicBezTo>
                  <a:pt x="601" y="226"/>
                  <a:pt x="614" y="229"/>
                  <a:pt x="625" y="234"/>
                </a:cubicBezTo>
                <a:cubicBezTo>
                  <a:pt x="636" y="240"/>
                  <a:pt x="646" y="247"/>
                  <a:pt x="654" y="257"/>
                </a:cubicBezTo>
                <a:cubicBezTo>
                  <a:pt x="662" y="267"/>
                  <a:pt x="668" y="279"/>
                  <a:pt x="672" y="293"/>
                </a:cubicBezTo>
                <a:cubicBezTo>
                  <a:pt x="676" y="307"/>
                  <a:pt x="678" y="323"/>
                  <a:pt x="678" y="341"/>
                </a:cubicBezTo>
                <a:moveTo>
                  <a:pt x="1866" y="537"/>
                </a:moveTo>
                <a:cubicBezTo>
                  <a:pt x="1866" y="2"/>
                  <a:pt x="1866" y="2"/>
                  <a:pt x="1866" y="2"/>
                </a:cubicBezTo>
                <a:cubicBezTo>
                  <a:pt x="1785" y="2"/>
                  <a:pt x="1785" y="2"/>
                  <a:pt x="1785" y="2"/>
                </a:cubicBezTo>
                <a:cubicBezTo>
                  <a:pt x="1785" y="220"/>
                  <a:pt x="1785" y="220"/>
                  <a:pt x="1785" y="220"/>
                </a:cubicBezTo>
                <a:cubicBezTo>
                  <a:pt x="1783" y="220"/>
                  <a:pt x="1783" y="220"/>
                  <a:pt x="1783" y="220"/>
                </a:cubicBezTo>
                <a:cubicBezTo>
                  <a:pt x="1779" y="213"/>
                  <a:pt x="1773" y="206"/>
                  <a:pt x="1767" y="199"/>
                </a:cubicBezTo>
                <a:cubicBezTo>
                  <a:pt x="1760" y="192"/>
                  <a:pt x="1753" y="187"/>
                  <a:pt x="1744" y="182"/>
                </a:cubicBezTo>
                <a:cubicBezTo>
                  <a:pt x="1736" y="177"/>
                  <a:pt x="1726" y="173"/>
                  <a:pt x="1716" y="171"/>
                </a:cubicBezTo>
                <a:cubicBezTo>
                  <a:pt x="1705" y="168"/>
                  <a:pt x="1693" y="167"/>
                  <a:pt x="1681" y="167"/>
                </a:cubicBezTo>
                <a:cubicBezTo>
                  <a:pt x="1656" y="167"/>
                  <a:pt x="1633" y="171"/>
                  <a:pt x="1613" y="181"/>
                </a:cubicBezTo>
                <a:cubicBezTo>
                  <a:pt x="1592" y="190"/>
                  <a:pt x="1575" y="203"/>
                  <a:pt x="1561" y="220"/>
                </a:cubicBezTo>
                <a:cubicBezTo>
                  <a:pt x="1546" y="238"/>
                  <a:pt x="1535" y="259"/>
                  <a:pt x="1527" y="283"/>
                </a:cubicBezTo>
                <a:cubicBezTo>
                  <a:pt x="1519" y="308"/>
                  <a:pt x="1515" y="335"/>
                  <a:pt x="1515" y="365"/>
                </a:cubicBezTo>
                <a:cubicBezTo>
                  <a:pt x="1515" y="394"/>
                  <a:pt x="1519" y="420"/>
                  <a:pt x="1526" y="443"/>
                </a:cubicBezTo>
                <a:cubicBezTo>
                  <a:pt x="1534" y="465"/>
                  <a:pt x="1544" y="484"/>
                  <a:pt x="1558" y="500"/>
                </a:cubicBezTo>
                <a:cubicBezTo>
                  <a:pt x="1571" y="515"/>
                  <a:pt x="1587" y="526"/>
                  <a:pt x="1605" y="534"/>
                </a:cubicBezTo>
                <a:cubicBezTo>
                  <a:pt x="1624" y="542"/>
                  <a:pt x="1643" y="546"/>
                  <a:pt x="1665" y="546"/>
                </a:cubicBezTo>
                <a:cubicBezTo>
                  <a:pt x="1679" y="546"/>
                  <a:pt x="1693" y="544"/>
                  <a:pt x="1705" y="541"/>
                </a:cubicBezTo>
                <a:cubicBezTo>
                  <a:pt x="1717" y="538"/>
                  <a:pt x="1728" y="533"/>
                  <a:pt x="1737" y="528"/>
                </a:cubicBezTo>
                <a:cubicBezTo>
                  <a:pt x="1747" y="522"/>
                  <a:pt x="1756" y="515"/>
                  <a:pt x="1763" y="507"/>
                </a:cubicBezTo>
                <a:cubicBezTo>
                  <a:pt x="1771" y="499"/>
                  <a:pt x="1778" y="490"/>
                  <a:pt x="1783" y="480"/>
                </a:cubicBezTo>
                <a:cubicBezTo>
                  <a:pt x="1785" y="480"/>
                  <a:pt x="1785" y="480"/>
                  <a:pt x="1785" y="480"/>
                </a:cubicBezTo>
                <a:cubicBezTo>
                  <a:pt x="1785" y="537"/>
                  <a:pt x="1785" y="537"/>
                  <a:pt x="1785" y="537"/>
                </a:cubicBezTo>
                <a:lnTo>
                  <a:pt x="1866" y="537"/>
                </a:lnTo>
                <a:close/>
                <a:moveTo>
                  <a:pt x="1786" y="366"/>
                </a:moveTo>
                <a:cubicBezTo>
                  <a:pt x="1786" y="384"/>
                  <a:pt x="1783" y="399"/>
                  <a:pt x="1778" y="413"/>
                </a:cubicBezTo>
                <a:cubicBezTo>
                  <a:pt x="1773" y="427"/>
                  <a:pt x="1767" y="439"/>
                  <a:pt x="1758" y="449"/>
                </a:cubicBezTo>
                <a:cubicBezTo>
                  <a:pt x="1750" y="458"/>
                  <a:pt x="1740" y="466"/>
                  <a:pt x="1728" y="471"/>
                </a:cubicBezTo>
                <a:cubicBezTo>
                  <a:pt x="1717" y="476"/>
                  <a:pt x="1705" y="479"/>
                  <a:pt x="1692" y="479"/>
                </a:cubicBezTo>
                <a:cubicBezTo>
                  <a:pt x="1679" y="479"/>
                  <a:pt x="1667" y="477"/>
                  <a:pt x="1656" y="472"/>
                </a:cubicBezTo>
                <a:cubicBezTo>
                  <a:pt x="1644" y="467"/>
                  <a:pt x="1635" y="460"/>
                  <a:pt x="1626" y="450"/>
                </a:cubicBezTo>
                <a:cubicBezTo>
                  <a:pt x="1618" y="440"/>
                  <a:pt x="1612" y="428"/>
                  <a:pt x="1607" y="414"/>
                </a:cubicBezTo>
                <a:cubicBezTo>
                  <a:pt x="1602" y="399"/>
                  <a:pt x="1600" y="382"/>
                  <a:pt x="1600" y="363"/>
                </a:cubicBezTo>
                <a:cubicBezTo>
                  <a:pt x="1600" y="343"/>
                  <a:pt x="1602" y="325"/>
                  <a:pt x="1606" y="309"/>
                </a:cubicBezTo>
                <a:cubicBezTo>
                  <a:pt x="1610" y="294"/>
                  <a:pt x="1616" y="280"/>
                  <a:pt x="1624" y="269"/>
                </a:cubicBezTo>
                <a:cubicBezTo>
                  <a:pt x="1632" y="257"/>
                  <a:pt x="1642" y="249"/>
                  <a:pt x="1654" y="242"/>
                </a:cubicBezTo>
                <a:cubicBezTo>
                  <a:pt x="1667" y="236"/>
                  <a:pt x="1681" y="233"/>
                  <a:pt x="1697" y="233"/>
                </a:cubicBezTo>
                <a:cubicBezTo>
                  <a:pt x="1709" y="233"/>
                  <a:pt x="1721" y="236"/>
                  <a:pt x="1732" y="241"/>
                </a:cubicBezTo>
                <a:cubicBezTo>
                  <a:pt x="1743" y="245"/>
                  <a:pt x="1752" y="252"/>
                  <a:pt x="1760" y="260"/>
                </a:cubicBezTo>
                <a:cubicBezTo>
                  <a:pt x="1768" y="269"/>
                  <a:pt x="1774" y="279"/>
                  <a:pt x="1779" y="290"/>
                </a:cubicBezTo>
                <a:cubicBezTo>
                  <a:pt x="1783" y="301"/>
                  <a:pt x="1786" y="313"/>
                  <a:pt x="1786" y="326"/>
                </a:cubicBezTo>
                <a:lnTo>
                  <a:pt x="1786" y="366"/>
                </a:lnTo>
                <a:close/>
              </a:path>
            </a:pathLst>
          </a:custGeom>
          <a:solidFill>
            <a:srgbClr val="323232"/>
          </a:solidFill>
          <a:ln>
            <a:noFill/>
          </a:ln>
        </p:spPr>
        <p:txBody>
          <a:bodyPr vert="horz" wrap="square" lIns="91440" tIns="45720" rIns="91440" bIns="45720" numCol="1" anchor="t" anchorCtr="0" compatLnSpc="1">
            <a:prstTxWarp prst="textNoShape">
              <a:avLst/>
            </a:prstTxWarp>
          </a:bodyPr>
          <a:lstStyle/>
          <a:p>
            <a:endParaRPr lang="en-US">
              <a:solidFill>
                <a:srgbClr val="404040"/>
              </a:solidFill>
            </a:endParaRPr>
          </a:p>
        </p:txBody>
      </p:sp>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invGray">
          <a:xfrm>
            <a:off x="10129837" y="6126162"/>
            <a:ext cx="1849602" cy="394827"/>
          </a:xfrm>
          <a:prstGeom prst="rect">
            <a:avLst/>
          </a:prstGeom>
          <a:noFill/>
          <a:ln>
            <a:noFill/>
          </a:ln>
        </p:spPr>
      </p:pic>
    </p:spTree>
    <p:extLst>
      <p:ext uri="{BB962C8B-B14F-4D97-AF65-F5344CB8AC3E}">
        <p14:creationId xmlns:p14="http://schemas.microsoft.com/office/powerpoint/2010/main" val="817069401"/>
      </p:ext>
    </p:extLst>
  </p:cSld>
  <p:clrMapOvr>
    <a:masterClrMapping/>
  </p:clrMapOvr>
  <p:transition>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Closing logo slide">
    <p:spTree>
      <p:nvGrpSpPr>
        <p:cNvPr id="1" name=""/>
        <p:cNvGrpSpPr/>
        <p:nvPr/>
      </p:nvGrpSpPr>
      <p:grpSpPr>
        <a:xfrm>
          <a:off x="0" y="0"/>
          <a:ext cx="0" cy="0"/>
          <a:chOff x="0" y="0"/>
          <a:chExt cx="0" cy="0"/>
        </a:xfrm>
      </p:grpSpPr>
      <p:sp>
        <p:nvSpPr>
          <p:cNvPr id="2" name="Text Box 3"/>
          <p:cNvSpPr txBox="1">
            <a:spLocks noChangeArrowheads="1"/>
          </p:cNvSpPr>
          <p:nvPr userDrawn="1"/>
        </p:nvSpPr>
        <p:spPr bwMode="blackWhite">
          <a:xfrm>
            <a:off x="274638" y="6294476"/>
            <a:ext cx="11887199" cy="403187"/>
          </a:xfrm>
          <a:prstGeom prst="rect">
            <a:avLst/>
          </a:prstGeom>
          <a:noFill/>
          <a:ln w="12700">
            <a:noFill/>
            <a:miter lim="800000"/>
            <a:headEnd type="none" w="sm" len="sm"/>
            <a:tailEnd type="none" w="sm" len="sm"/>
          </a:ln>
          <a:effectLst/>
        </p:spPr>
        <p:txBody>
          <a:bodyPr vert="horz" wrap="square" lIns="182880" tIns="146304" rIns="182880" bIns="146304" numCol="1" anchor="t" anchorCtr="0" compatLnSpc="1">
            <a:prstTxWarp prst="textNoShape">
              <a:avLst/>
            </a:prstTxWarp>
            <a:spAutoFit/>
          </a:bodyPr>
          <a:lstStyle/>
          <a:p>
            <a:pPr defTabSz="932290" eaLnBrk="0" hangingPunct="0"/>
            <a:r>
              <a:rPr lang="en-US" sz="700" dirty="0">
                <a:gradFill>
                  <a:gsLst>
                    <a:gs pos="0">
                      <a:srgbClr val="404040"/>
                    </a:gs>
                    <a:gs pos="100000">
                      <a:srgbClr val="404040"/>
                    </a:gs>
                  </a:gsLst>
                  <a:lin ang="5400000" scaled="0"/>
                </a:gradFill>
                <a:cs typeface="Segoe UI" pitchFamily="34" charset="0"/>
              </a:rPr>
              <a:t>© 2015 Microsoft Corporation. All rights reserved. </a:t>
            </a:r>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9232" y="3147122"/>
            <a:ext cx="3291840" cy="701671"/>
          </a:xfrm>
          <a:prstGeom prst="rect">
            <a:avLst/>
          </a:prstGeom>
        </p:spPr>
      </p:pic>
    </p:spTree>
    <p:extLst>
      <p:ext uri="{BB962C8B-B14F-4D97-AF65-F5344CB8AC3E}">
        <p14:creationId xmlns:p14="http://schemas.microsoft.com/office/powerpoint/2010/main" val="3988559672"/>
      </p:ext>
    </p:extLst>
  </p:cSld>
  <p:clrMapOvr>
    <a:masterClrMapping/>
  </p:clrMapOvr>
  <p:transition>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Multiple Shapes &amp; Color Background">
    <p:spTree>
      <p:nvGrpSpPr>
        <p:cNvPr id="1" name=""/>
        <p:cNvGrpSpPr/>
        <p:nvPr/>
      </p:nvGrpSpPr>
      <p:grpSpPr>
        <a:xfrm>
          <a:off x="0" y="0"/>
          <a:ext cx="0" cy="0"/>
          <a:chOff x="0" y="0"/>
          <a:chExt cx="0" cy="0"/>
        </a:xfrm>
      </p:grpSpPr>
      <p:sp>
        <p:nvSpPr>
          <p:cNvPr id="6" name="Picture Placeholder 12"/>
          <p:cNvSpPr>
            <a:spLocks noGrp="1"/>
          </p:cNvSpPr>
          <p:nvPr>
            <p:ph type="pic" sz="quarter" idx="17"/>
          </p:nvPr>
        </p:nvSpPr>
        <p:spPr>
          <a:xfrm>
            <a:off x="274638" y="2307518"/>
            <a:ext cx="1563194" cy="3232996"/>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74 w 10000"/>
              <a:gd name="connsiteY2" fmla="*/ 10000 h 10000"/>
              <a:gd name="connsiteX3" fmla="*/ 2000 w 10000"/>
              <a:gd name="connsiteY3" fmla="*/ 10000 h 10000"/>
              <a:gd name="connsiteX4" fmla="*/ 0 w 10000"/>
              <a:gd name="connsiteY4" fmla="*/ 0 h 10000"/>
              <a:gd name="connsiteX0" fmla="*/ 0 w 10000"/>
              <a:gd name="connsiteY0" fmla="*/ 0 h 10028"/>
              <a:gd name="connsiteX1" fmla="*/ 10000 w 10000"/>
              <a:gd name="connsiteY1" fmla="*/ 0 h 10028"/>
              <a:gd name="connsiteX2" fmla="*/ 8574 w 10000"/>
              <a:gd name="connsiteY2" fmla="*/ 10000 h 10028"/>
              <a:gd name="connsiteX3" fmla="*/ 1399 w 10000"/>
              <a:gd name="connsiteY3" fmla="*/ 10028 h 10028"/>
              <a:gd name="connsiteX4" fmla="*/ 0 w 10000"/>
              <a:gd name="connsiteY4" fmla="*/ 0 h 10028"/>
              <a:gd name="connsiteX0" fmla="*/ 0 w 10000"/>
              <a:gd name="connsiteY0" fmla="*/ 0 h 10028"/>
              <a:gd name="connsiteX1" fmla="*/ 10000 w 10000"/>
              <a:gd name="connsiteY1" fmla="*/ 1460 h 10028"/>
              <a:gd name="connsiteX2" fmla="*/ 8574 w 10000"/>
              <a:gd name="connsiteY2" fmla="*/ 10000 h 10028"/>
              <a:gd name="connsiteX3" fmla="*/ 1399 w 10000"/>
              <a:gd name="connsiteY3" fmla="*/ 10028 h 10028"/>
              <a:gd name="connsiteX4" fmla="*/ 0 w 10000"/>
              <a:gd name="connsiteY4" fmla="*/ 0 h 10028"/>
              <a:gd name="connsiteX0" fmla="*/ 0 w 10022"/>
              <a:gd name="connsiteY0" fmla="*/ 0 h 10028"/>
              <a:gd name="connsiteX1" fmla="*/ 10000 w 10022"/>
              <a:gd name="connsiteY1" fmla="*/ 1460 h 10028"/>
              <a:gd name="connsiteX2" fmla="*/ 10022 w 10022"/>
              <a:gd name="connsiteY2" fmla="*/ 8623 h 10028"/>
              <a:gd name="connsiteX3" fmla="*/ 1399 w 10022"/>
              <a:gd name="connsiteY3" fmla="*/ 10028 h 10028"/>
              <a:gd name="connsiteX4" fmla="*/ 0 w 10022"/>
              <a:gd name="connsiteY4" fmla="*/ 0 h 10028"/>
              <a:gd name="connsiteX0" fmla="*/ 0 w 10022"/>
              <a:gd name="connsiteY0" fmla="*/ 0 h 10028"/>
              <a:gd name="connsiteX1" fmla="*/ 10000 w 10022"/>
              <a:gd name="connsiteY1" fmla="*/ 1460 h 10028"/>
              <a:gd name="connsiteX2" fmla="*/ 10022 w 10022"/>
              <a:gd name="connsiteY2" fmla="*/ 8623 h 10028"/>
              <a:gd name="connsiteX3" fmla="*/ 115 w 10022"/>
              <a:gd name="connsiteY3" fmla="*/ 10028 h 10028"/>
              <a:gd name="connsiteX4" fmla="*/ 0 w 10022"/>
              <a:gd name="connsiteY4" fmla="*/ 0 h 10028"/>
              <a:gd name="connsiteX0" fmla="*/ 0 w 10418"/>
              <a:gd name="connsiteY0" fmla="*/ 0 h 10028"/>
              <a:gd name="connsiteX1" fmla="*/ 10411 w 10418"/>
              <a:gd name="connsiteY1" fmla="*/ 992 h 10028"/>
              <a:gd name="connsiteX2" fmla="*/ 10022 w 10418"/>
              <a:gd name="connsiteY2" fmla="*/ 8623 h 10028"/>
              <a:gd name="connsiteX3" fmla="*/ 115 w 10418"/>
              <a:gd name="connsiteY3" fmla="*/ 10028 h 10028"/>
              <a:gd name="connsiteX4" fmla="*/ 0 w 10418"/>
              <a:gd name="connsiteY4" fmla="*/ 0 h 10028"/>
              <a:gd name="connsiteX0" fmla="*/ 0 w 10022"/>
              <a:gd name="connsiteY0" fmla="*/ 0 h 10028"/>
              <a:gd name="connsiteX1" fmla="*/ 10000 w 10022"/>
              <a:gd name="connsiteY1" fmla="*/ 1405 h 10028"/>
              <a:gd name="connsiteX2" fmla="*/ 10022 w 10022"/>
              <a:gd name="connsiteY2" fmla="*/ 8623 h 10028"/>
              <a:gd name="connsiteX3" fmla="*/ 115 w 10022"/>
              <a:gd name="connsiteY3" fmla="*/ 10028 h 10028"/>
              <a:gd name="connsiteX4" fmla="*/ 0 w 10022"/>
              <a:gd name="connsiteY4" fmla="*/ 0 h 10028"/>
              <a:gd name="connsiteX0" fmla="*/ 0 w 10022"/>
              <a:gd name="connsiteY0" fmla="*/ 0 h 10028"/>
              <a:gd name="connsiteX1" fmla="*/ 10000 w 10022"/>
              <a:gd name="connsiteY1" fmla="*/ 1405 h 10028"/>
              <a:gd name="connsiteX2" fmla="*/ 10022 w 10022"/>
              <a:gd name="connsiteY2" fmla="*/ 8623 h 10028"/>
              <a:gd name="connsiteX3" fmla="*/ 38 w 10022"/>
              <a:gd name="connsiteY3" fmla="*/ 10028 h 10028"/>
              <a:gd name="connsiteX4" fmla="*/ 0 w 10022"/>
              <a:gd name="connsiteY4" fmla="*/ 0 h 10028"/>
              <a:gd name="connsiteX0" fmla="*/ 1 w 9997"/>
              <a:gd name="connsiteY0" fmla="*/ 0 h 10028"/>
              <a:gd name="connsiteX1" fmla="*/ 9975 w 9997"/>
              <a:gd name="connsiteY1" fmla="*/ 1405 h 10028"/>
              <a:gd name="connsiteX2" fmla="*/ 9997 w 9997"/>
              <a:gd name="connsiteY2" fmla="*/ 8623 h 10028"/>
              <a:gd name="connsiteX3" fmla="*/ 13 w 9997"/>
              <a:gd name="connsiteY3" fmla="*/ 10028 h 10028"/>
              <a:gd name="connsiteX4" fmla="*/ 1 w 9997"/>
              <a:gd name="connsiteY4" fmla="*/ 0 h 10028"/>
              <a:gd name="connsiteX0" fmla="*/ 1 w 10029"/>
              <a:gd name="connsiteY0" fmla="*/ 0 h 10000"/>
              <a:gd name="connsiteX1" fmla="*/ 10029 w 10029"/>
              <a:gd name="connsiteY1" fmla="*/ 1452 h 10000"/>
              <a:gd name="connsiteX2" fmla="*/ 10000 w 10029"/>
              <a:gd name="connsiteY2" fmla="*/ 8599 h 10000"/>
              <a:gd name="connsiteX3" fmla="*/ 13 w 10029"/>
              <a:gd name="connsiteY3" fmla="*/ 10000 h 10000"/>
              <a:gd name="connsiteX4" fmla="*/ 1 w 10029"/>
              <a:gd name="connsiteY4" fmla="*/ 0 h 10000"/>
              <a:gd name="connsiteX0" fmla="*/ 1 w 10077"/>
              <a:gd name="connsiteY0" fmla="*/ 0 h 10000"/>
              <a:gd name="connsiteX1" fmla="*/ 10029 w 10077"/>
              <a:gd name="connsiteY1" fmla="*/ 1452 h 10000"/>
              <a:gd name="connsiteX2" fmla="*/ 10077 w 10077"/>
              <a:gd name="connsiteY2" fmla="*/ 8599 h 10000"/>
              <a:gd name="connsiteX3" fmla="*/ 13 w 10077"/>
              <a:gd name="connsiteY3" fmla="*/ 10000 h 10000"/>
              <a:gd name="connsiteX4" fmla="*/ 1 w 10077"/>
              <a:gd name="connsiteY4" fmla="*/ 0 h 10000"/>
              <a:gd name="connsiteX0" fmla="*/ 1 w 10077"/>
              <a:gd name="connsiteY0" fmla="*/ 0 h 10000"/>
              <a:gd name="connsiteX1" fmla="*/ 10029 w 10077"/>
              <a:gd name="connsiteY1" fmla="*/ 1442 h 10000"/>
              <a:gd name="connsiteX2" fmla="*/ 10077 w 10077"/>
              <a:gd name="connsiteY2" fmla="*/ 8599 h 10000"/>
              <a:gd name="connsiteX3" fmla="*/ 13 w 10077"/>
              <a:gd name="connsiteY3" fmla="*/ 10000 h 10000"/>
              <a:gd name="connsiteX4" fmla="*/ 1 w 10077"/>
              <a:gd name="connsiteY4" fmla="*/ 0 h 10000"/>
              <a:gd name="connsiteX0" fmla="*/ 1 w 10046"/>
              <a:gd name="connsiteY0" fmla="*/ 0 h 10000"/>
              <a:gd name="connsiteX1" fmla="*/ 10029 w 10046"/>
              <a:gd name="connsiteY1" fmla="*/ 1442 h 10000"/>
              <a:gd name="connsiteX2" fmla="*/ 10046 w 10046"/>
              <a:gd name="connsiteY2" fmla="*/ 8589 h 10000"/>
              <a:gd name="connsiteX3" fmla="*/ 13 w 10046"/>
              <a:gd name="connsiteY3" fmla="*/ 10000 h 10000"/>
              <a:gd name="connsiteX4" fmla="*/ 1 w 10046"/>
              <a:gd name="connsiteY4" fmla="*/ 0 h 10000"/>
              <a:gd name="connsiteX0" fmla="*/ 1 w 10046"/>
              <a:gd name="connsiteY0" fmla="*/ 0 h 10000"/>
              <a:gd name="connsiteX1" fmla="*/ 10029 w 10046"/>
              <a:gd name="connsiteY1" fmla="*/ 1442 h 10000"/>
              <a:gd name="connsiteX2" fmla="*/ 10046 w 10046"/>
              <a:gd name="connsiteY2" fmla="*/ 8589 h 10000"/>
              <a:gd name="connsiteX3" fmla="*/ 13 w 10046"/>
              <a:gd name="connsiteY3" fmla="*/ 10000 h 10000"/>
              <a:gd name="connsiteX4" fmla="*/ 1 w 10046"/>
              <a:gd name="connsiteY4" fmla="*/ 0 h 10000"/>
              <a:gd name="connsiteX0" fmla="*/ 1 w 10036"/>
              <a:gd name="connsiteY0" fmla="*/ 0 h 10000"/>
              <a:gd name="connsiteX1" fmla="*/ 10029 w 10036"/>
              <a:gd name="connsiteY1" fmla="*/ 1442 h 10000"/>
              <a:gd name="connsiteX2" fmla="*/ 10036 w 10036"/>
              <a:gd name="connsiteY2" fmla="*/ 8579 h 10000"/>
              <a:gd name="connsiteX3" fmla="*/ 13 w 10036"/>
              <a:gd name="connsiteY3" fmla="*/ 10000 h 10000"/>
              <a:gd name="connsiteX4" fmla="*/ 1 w 10036"/>
              <a:gd name="connsiteY4" fmla="*/ 0 h 10000"/>
              <a:gd name="connsiteX0" fmla="*/ 1 w 10036"/>
              <a:gd name="connsiteY0" fmla="*/ 0 h 10000"/>
              <a:gd name="connsiteX1" fmla="*/ 10029 w 10036"/>
              <a:gd name="connsiteY1" fmla="*/ 1442 h 10000"/>
              <a:gd name="connsiteX2" fmla="*/ 10036 w 10036"/>
              <a:gd name="connsiteY2" fmla="*/ 8579 h 10000"/>
              <a:gd name="connsiteX3" fmla="*/ 13 w 10036"/>
              <a:gd name="connsiteY3" fmla="*/ 10000 h 10000"/>
              <a:gd name="connsiteX4" fmla="*/ 1 w 10036"/>
              <a:gd name="connsiteY4" fmla="*/ 0 h 10000"/>
              <a:gd name="connsiteX0" fmla="*/ 1 w 10040"/>
              <a:gd name="connsiteY0" fmla="*/ 0 h 10000"/>
              <a:gd name="connsiteX1" fmla="*/ 10039 w 10040"/>
              <a:gd name="connsiteY1" fmla="*/ 1442 h 10000"/>
              <a:gd name="connsiteX2" fmla="*/ 10036 w 10040"/>
              <a:gd name="connsiteY2" fmla="*/ 8579 h 10000"/>
              <a:gd name="connsiteX3" fmla="*/ 13 w 10040"/>
              <a:gd name="connsiteY3" fmla="*/ 10000 h 10000"/>
              <a:gd name="connsiteX4" fmla="*/ 1 w 10040"/>
              <a:gd name="connsiteY4" fmla="*/ 0 h 10000"/>
              <a:gd name="connsiteX0" fmla="*/ 1 w 10040"/>
              <a:gd name="connsiteY0" fmla="*/ 0 h 10000"/>
              <a:gd name="connsiteX1" fmla="*/ 10039 w 10040"/>
              <a:gd name="connsiteY1" fmla="*/ 1452 h 10000"/>
              <a:gd name="connsiteX2" fmla="*/ 10036 w 10040"/>
              <a:gd name="connsiteY2" fmla="*/ 8579 h 10000"/>
              <a:gd name="connsiteX3" fmla="*/ 13 w 10040"/>
              <a:gd name="connsiteY3" fmla="*/ 10000 h 10000"/>
              <a:gd name="connsiteX4" fmla="*/ 1 w 10040"/>
              <a:gd name="connsiteY4" fmla="*/ 0 h 10000"/>
              <a:gd name="connsiteX0" fmla="*/ 28 w 10067"/>
              <a:gd name="connsiteY0" fmla="*/ 0 h 10000"/>
              <a:gd name="connsiteX1" fmla="*/ 10066 w 10067"/>
              <a:gd name="connsiteY1" fmla="*/ 1452 h 10000"/>
              <a:gd name="connsiteX2" fmla="*/ 10063 w 10067"/>
              <a:gd name="connsiteY2" fmla="*/ 8579 h 10000"/>
              <a:gd name="connsiteX3" fmla="*/ 9 w 10067"/>
              <a:gd name="connsiteY3" fmla="*/ 10000 h 10000"/>
              <a:gd name="connsiteX4" fmla="*/ 28 w 10067"/>
              <a:gd name="connsiteY4" fmla="*/ 0 h 10000"/>
              <a:gd name="connsiteX0" fmla="*/ 19 w 10058"/>
              <a:gd name="connsiteY0" fmla="*/ 0 h 10000"/>
              <a:gd name="connsiteX1" fmla="*/ 10057 w 10058"/>
              <a:gd name="connsiteY1" fmla="*/ 1452 h 10000"/>
              <a:gd name="connsiteX2" fmla="*/ 10054 w 10058"/>
              <a:gd name="connsiteY2" fmla="*/ 8579 h 10000"/>
              <a:gd name="connsiteX3" fmla="*/ 0 w 10058"/>
              <a:gd name="connsiteY3" fmla="*/ 10000 h 10000"/>
              <a:gd name="connsiteX4" fmla="*/ 19 w 10058"/>
              <a:gd name="connsiteY4" fmla="*/ 0 h 10000"/>
              <a:gd name="connsiteX0" fmla="*/ 9 w 10058"/>
              <a:gd name="connsiteY0" fmla="*/ 0 h 10000"/>
              <a:gd name="connsiteX1" fmla="*/ 10057 w 10058"/>
              <a:gd name="connsiteY1" fmla="*/ 1452 h 10000"/>
              <a:gd name="connsiteX2" fmla="*/ 10054 w 10058"/>
              <a:gd name="connsiteY2" fmla="*/ 8579 h 10000"/>
              <a:gd name="connsiteX3" fmla="*/ 0 w 10058"/>
              <a:gd name="connsiteY3" fmla="*/ 10000 h 10000"/>
              <a:gd name="connsiteX4" fmla="*/ 9 w 10058"/>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5606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5606 h 10000"/>
              <a:gd name="connsiteX3" fmla="*/ 0 w 10057"/>
              <a:gd name="connsiteY3" fmla="*/ 10000 h 10000"/>
              <a:gd name="connsiteX4" fmla="*/ 9 w 10057"/>
              <a:gd name="connsiteY4" fmla="*/ 0 h 10000"/>
              <a:gd name="connsiteX0" fmla="*/ 9 w 10057"/>
              <a:gd name="connsiteY0" fmla="*/ 0 h 7951"/>
              <a:gd name="connsiteX1" fmla="*/ 10057 w 10057"/>
              <a:gd name="connsiteY1" fmla="*/ 1452 h 7951"/>
              <a:gd name="connsiteX2" fmla="*/ 10054 w 10057"/>
              <a:gd name="connsiteY2" fmla="*/ 5606 h 7951"/>
              <a:gd name="connsiteX3" fmla="*/ 0 w 10057"/>
              <a:gd name="connsiteY3" fmla="*/ 7951 h 7951"/>
              <a:gd name="connsiteX4" fmla="*/ 9 w 10057"/>
              <a:gd name="connsiteY4" fmla="*/ 0 h 7951"/>
              <a:gd name="connsiteX0" fmla="*/ 9 w 10000"/>
              <a:gd name="connsiteY0" fmla="*/ 0 h 10000"/>
              <a:gd name="connsiteX1" fmla="*/ 10000 w 10000"/>
              <a:gd name="connsiteY1" fmla="*/ 1826 h 10000"/>
              <a:gd name="connsiteX2" fmla="*/ 9997 w 10000"/>
              <a:gd name="connsiteY2" fmla="*/ 7051 h 10000"/>
              <a:gd name="connsiteX3" fmla="*/ 0 w 10000"/>
              <a:gd name="connsiteY3" fmla="*/ 10000 h 10000"/>
              <a:gd name="connsiteX4" fmla="*/ 9 w 10000"/>
              <a:gd name="connsiteY4" fmla="*/ 0 h 10000"/>
              <a:gd name="connsiteX0" fmla="*/ 9 w 10000"/>
              <a:gd name="connsiteY0" fmla="*/ 0 h 10000"/>
              <a:gd name="connsiteX1" fmla="*/ 10000 w 10000"/>
              <a:gd name="connsiteY1" fmla="*/ 1826 h 10000"/>
              <a:gd name="connsiteX2" fmla="*/ 9969 w 10000"/>
              <a:gd name="connsiteY2" fmla="*/ 7131 h 10000"/>
              <a:gd name="connsiteX3" fmla="*/ 0 w 10000"/>
              <a:gd name="connsiteY3" fmla="*/ 10000 h 10000"/>
              <a:gd name="connsiteX4" fmla="*/ 9 w 10000"/>
              <a:gd name="connsiteY4" fmla="*/ 0 h 10000"/>
              <a:gd name="connsiteX0" fmla="*/ 9 w 10000"/>
              <a:gd name="connsiteY0" fmla="*/ 0 h 10000"/>
              <a:gd name="connsiteX1" fmla="*/ 10000 w 10000"/>
              <a:gd name="connsiteY1" fmla="*/ 2854 h 10000"/>
              <a:gd name="connsiteX2" fmla="*/ 9969 w 10000"/>
              <a:gd name="connsiteY2" fmla="*/ 7131 h 10000"/>
              <a:gd name="connsiteX3" fmla="*/ 0 w 10000"/>
              <a:gd name="connsiteY3" fmla="*/ 10000 h 10000"/>
              <a:gd name="connsiteX4" fmla="*/ 9 w 10000"/>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00">
                <a:moveTo>
                  <a:pt x="9" y="0"/>
                </a:moveTo>
                <a:lnTo>
                  <a:pt x="10000" y="2854"/>
                </a:lnTo>
                <a:cubicBezTo>
                  <a:pt x="9998" y="7335"/>
                  <a:pt x="9970" y="2648"/>
                  <a:pt x="9969" y="7131"/>
                </a:cubicBezTo>
                <a:cubicBezTo>
                  <a:pt x="9964" y="7082"/>
                  <a:pt x="-38" y="10005"/>
                  <a:pt x="0" y="10000"/>
                </a:cubicBezTo>
                <a:cubicBezTo>
                  <a:pt x="6" y="5808"/>
                  <a:pt x="3" y="4192"/>
                  <a:pt x="9" y="0"/>
                </a:cubicBezTo>
                <a:close/>
              </a:path>
            </a:pathLst>
          </a:custGeom>
        </p:spPr>
        <p:txBody>
          <a:bodyPr anchor="ctr" anchorCtr="0">
            <a:normAutofit/>
          </a:bodyPr>
          <a:lstStyle>
            <a:lvl1pPr marL="0" marR="0" indent="0" algn="l" defTabSz="1243266" rtl="0" eaLnBrk="1" fontAlgn="base" latinLnBrk="0" hangingPunct="1">
              <a:lnSpc>
                <a:spcPct val="95000"/>
              </a:lnSpc>
              <a:spcBef>
                <a:spcPts val="0"/>
              </a:spcBef>
              <a:spcAft>
                <a:spcPts val="0"/>
              </a:spcAft>
              <a:buClr>
                <a:schemeClr val="accent1"/>
              </a:buClr>
              <a:buSzPct val="110000"/>
              <a:buFont typeface="Avenir LT Pro 45 Book" charset="0"/>
              <a:buNone/>
              <a:tabLst/>
              <a:defRPr sz="1600"/>
            </a:lvl1pPr>
          </a:lstStyle>
          <a:p>
            <a:r>
              <a:rPr lang="en-US"/>
              <a:t>Click icon to add picture</a:t>
            </a:r>
            <a:endParaRPr lang="en-US" dirty="0"/>
          </a:p>
        </p:txBody>
      </p:sp>
      <p:sp>
        <p:nvSpPr>
          <p:cNvPr id="8" name="Picture Placeholder 12"/>
          <p:cNvSpPr>
            <a:spLocks noGrp="1"/>
          </p:cNvSpPr>
          <p:nvPr>
            <p:ph type="pic" sz="quarter" idx="18"/>
          </p:nvPr>
        </p:nvSpPr>
        <p:spPr>
          <a:xfrm>
            <a:off x="4745014" y="2301239"/>
            <a:ext cx="3232905" cy="3245549"/>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74 w 10000"/>
              <a:gd name="connsiteY2" fmla="*/ 10000 h 10000"/>
              <a:gd name="connsiteX3" fmla="*/ 2000 w 10000"/>
              <a:gd name="connsiteY3" fmla="*/ 10000 h 10000"/>
              <a:gd name="connsiteX4" fmla="*/ 0 w 10000"/>
              <a:gd name="connsiteY4" fmla="*/ 0 h 10000"/>
              <a:gd name="connsiteX0" fmla="*/ 0 w 10000"/>
              <a:gd name="connsiteY0" fmla="*/ 0 h 10028"/>
              <a:gd name="connsiteX1" fmla="*/ 10000 w 10000"/>
              <a:gd name="connsiteY1" fmla="*/ 0 h 10028"/>
              <a:gd name="connsiteX2" fmla="*/ 8574 w 10000"/>
              <a:gd name="connsiteY2" fmla="*/ 10000 h 10028"/>
              <a:gd name="connsiteX3" fmla="*/ 1399 w 10000"/>
              <a:gd name="connsiteY3" fmla="*/ 10028 h 10028"/>
              <a:gd name="connsiteX4" fmla="*/ 0 w 10000"/>
              <a:gd name="connsiteY4" fmla="*/ 0 h 10028"/>
              <a:gd name="connsiteX0" fmla="*/ 0 w 10000"/>
              <a:gd name="connsiteY0" fmla="*/ 0 h 10028"/>
              <a:gd name="connsiteX1" fmla="*/ 10000 w 10000"/>
              <a:gd name="connsiteY1" fmla="*/ 1460 h 10028"/>
              <a:gd name="connsiteX2" fmla="*/ 8574 w 10000"/>
              <a:gd name="connsiteY2" fmla="*/ 10000 h 10028"/>
              <a:gd name="connsiteX3" fmla="*/ 1399 w 10000"/>
              <a:gd name="connsiteY3" fmla="*/ 10028 h 10028"/>
              <a:gd name="connsiteX4" fmla="*/ 0 w 10000"/>
              <a:gd name="connsiteY4" fmla="*/ 0 h 10028"/>
              <a:gd name="connsiteX0" fmla="*/ 0 w 10022"/>
              <a:gd name="connsiteY0" fmla="*/ 0 h 10028"/>
              <a:gd name="connsiteX1" fmla="*/ 10000 w 10022"/>
              <a:gd name="connsiteY1" fmla="*/ 1460 h 10028"/>
              <a:gd name="connsiteX2" fmla="*/ 10022 w 10022"/>
              <a:gd name="connsiteY2" fmla="*/ 8623 h 10028"/>
              <a:gd name="connsiteX3" fmla="*/ 1399 w 10022"/>
              <a:gd name="connsiteY3" fmla="*/ 10028 h 10028"/>
              <a:gd name="connsiteX4" fmla="*/ 0 w 10022"/>
              <a:gd name="connsiteY4" fmla="*/ 0 h 10028"/>
              <a:gd name="connsiteX0" fmla="*/ 0 w 10022"/>
              <a:gd name="connsiteY0" fmla="*/ 0 h 10028"/>
              <a:gd name="connsiteX1" fmla="*/ 10000 w 10022"/>
              <a:gd name="connsiteY1" fmla="*/ 1460 h 10028"/>
              <a:gd name="connsiteX2" fmla="*/ 10022 w 10022"/>
              <a:gd name="connsiteY2" fmla="*/ 8623 h 10028"/>
              <a:gd name="connsiteX3" fmla="*/ 115 w 10022"/>
              <a:gd name="connsiteY3" fmla="*/ 10028 h 10028"/>
              <a:gd name="connsiteX4" fmla="*/ 0 w 10022"/>
              <a:gd name="connsiteY4" fmla="*/ 0 h 10028"/>
              <a:gd name="connsiteX0" fmla="*/ 0 w 10418"/>
              <a:gd name="connsiteY0" fmla="*/ 0 h 10028"/>
              <a:gd name="connsiteX1" fmla="*/ 10411 w 10418"/>
              <a:gd name="connsiteY1" fmla="*/ 992 h 10028"/>
              <a:gd name="connsiteX2" fmla="*/ 10022 w 10418"/>
              <a:gd name="connsiteY2" fmla="*/ 8623 h 10028"/>
              <a:gd name="connsiteX3" fmla="*/ 115 w 10418"/>
              <a:gd name="connsiteY3" fmla="*/ 10028 h 10028"/>
              <a:gd name="connsiteX4" fmla="*/ 0 w 10418"/>
              <a:gd name="connsiteY4" fmla="*/ 0 h 10028"/>
              <a:gd name="connsiteX0" fmla="*/ 0 w 10022"/>
              <a:gd name="connsiteY0" fmla="*/ 0 h 10028"/>
              <a:gd name="connsiteX1" fmla="*/ 10000 w 10022"/>
              <a:gd name="connsiteY1" fmla="*/ 1405 h 10028"/>
              <a:gd name="connsiteX2" fmla="*/ 10022 w 10022"/>
              <a:gd name="connsiteY2" fmla="*/ 8623 h 10028"/>
              <a:gd name="connsiteX3" fmla="*/ 115 w 10022"/>
              <a:gd name="connsiteY3" fmla="*/ 10028 h 10028"/>
              <a:gd name="connsiteX4" fmla="*/ 0 w 10022"/>
              <a:gd name="connsiteY4" fmla="*/ 0 h 10028"/>
              <a:gd name="connsiteX0" fmla="*/ 0 w 10022"/>
              <a:gd name="connsiteY0" fmla="*/ 0 h 10028"/>
              <a:gd name="connsiteX1" fmla="*/ 10000 w 10022"/>
              <a:gd name="connsiteY1" fmla="*/ 1405 h 10028"/>
              <a:gd name="connsiteX2" fmla="*/ 10022 w 10022"/>
              <a:gd name="connsiteY2" fmla="*/ 8623 h 10028"/>
              <a:gd name="connsiteX3" fmla="*/ 38 w 10022"/>
              <a:gd name="connsiteY3" fmla="*/ 10028 h 10028"/>
              <a:gd name="connsiteX4" fmla="*/ 0 w 10022"/>
              <a:gd name="connsiteY4" fmla="*/ 0 h 10028"/>
              <a:gd name="connsiteX0" fmla="*/ 1 w 9997"/>
              <a:gd name="connsiteY0" fmla="*/ 0 h 10028"/>
              <a:gd name="connsiteX1" fmla="*/ 9975 w 9997"/>
              <a:gd name="connsiteY1" fmla="*/ 1405 h 10028"/>
              <a:gd name="connsiteX2" fmla="*/ 9997 w 9997"/>
              <a:gd name="connsiteY2" fmla="*/ 8623 h 10028"/>
              <a:gd name="connsiteX3" fmla="*/ 13 w 9997"/>
              <a:gd name="connsiteY3" fmla="*/ 10028 h 10028"/>
              <a:gd name="connsiteX4" fmla="*/ 1 w 9997"/>
              <a:gd name="connsiteY4" fmla="*/ 0 h 10028"/>
              <a:gd name="connsiteX0" fmla="*/ 1 w 10029"/>
              <a:gd name="connsiteY0" fmla="*/ 0 h 10000"/>
              <a:gd name="connsiteX1" fmla="*/ 10029 w 10029"/>
              <a:gd name="connsiteY1" fmla="*/ 1452 h 10000"/>
              <a:gd name="connsiteX2" fmla="*/ 10000 w 10029"/>
              <a:gd name="connsiteY2" fmla="*/ 8599 h 10000"/>
              <a:gd name="connsiteX3" fmla="*/ 13 w 10029"/>
              <a:gd name="connsiteY3" fmla="*/ 10000 h 10000"/>
              <a:gd name="connsiteX4" fmla="*/ 1 w 10029"/>
              <a:gd name="connsiteY4" fmla="*/ 0 h 10000"/>
              <a:gd name="connsiteX0" fmla="*/ 1 w 10077"/>
              <a:gd name="connsiteY0" fmla="*/ 0 h 10000"/>
              <a:gd name="connsiteX1" fmla="*/ 10029 w 10077"/>
              <a:gd name="connsiteY1" fmla="*/ 1452 h 10000"/>
              <a:gd name="connsiteX2" fmla="*/ 10077 w 10077"/>
              <a:gd name="connsiteY2" fmla="*/ 8599 h 10000"/>
              <a:gd name="connsiteX3" fmla="*/ 13 w 10077"/>
              <a:gd name="connsiteY3" fmla="*/ 10000 h 10000"/>
              <a:gd name="connsiteX4" fmla="*/ 1 w 10077"/>
              <a:gd name="connsiteY4" fmla="*/ 0 h 10000"/>
              <a:gd name="connsiteX0" fmla="*/ 1 w 10077"/>
              <a:gd name="connsiteY0" fmla="*/ 0 h 10000"/>
              <a:gd name="connsiteX1" fmla="*/ 10029 w 10077"/>
              <a:gd name="connsiteY1" fmla="*/ 1442 h 10000"/>
              <a:gd name="connsiteX2" fmla="*/ 10077 w 10077"/>
              <a:gd name="connsiteY2" fmla="*/ 8599 h 10000"/>
              <a:gd name="connsiteX3" fmla="*/ 13 w 10077"/>
              <a:gd name="connsiteY3" fmla="*/ 10000 h 10000"/>
              <a:gd name="connsiteX4" fmla="*/ 1 w 10077"/>
              <a:gd name="connsiteY4" fmla="*/ 0 h 10000"/>
              <a:gd name="connsiteX0" fmla="*/ 1 w 10046"/>
              <a:gd name="connsiteY0" fmla="*/ 0 h 10000"/>
              <a:gd name="connsiteX1" fmla="*/ 10029 w 10046"/>
              <a:gd name="connsiteY1" fmla="*/ 1442 h 10000"/>
              <a:gd name="connsiteX2" fmla="*/ 10046 w 10046"/>
              <a:gd name="connsiteY2" fmla="*/ 8589 h 10000"/>
              <a:gd name="connsiteX3" fmla="*/ 13 w 10046"/>
              <a:gd name="connsiteY3" fmla="*/ 10000 h 10000"/>
              <a:gd name="connsiteX4" fmla="*/ 1 w 10046"/>
              <a:gd name="connsiteY4" fmla="*/ 0 h 10000"/>
              <a:gd name="connsiteX0" fmla="*/ 1 w 10046"/>
              <a:gd name="connsiteY0" fmla="*/ 0 h 10000"/>
              <a:gd name="connsiteX1" fmla="*/ 10029 w 10046"/>
              <a:gd name="connsiteY1" fmla="*/ 1442 h 10000"/>
              <a:gd name="connsiteX2" fmla="*/ 10046 w 10046"/>
              <a:gd name="connsiteY2" fmla="*/ 8589 h 10000"/>
              <a:gd name="connsiteX3" fmla="*/ 13 w 10046"/>
              <a:gd name="connsiteY3" fmla="*/ 10000 h 10000"/>
              <a:gd name="connsiteX4" fmla="*/ 1 w 10046"/>
              <a:gd name="connsiteY4" fmla="*/ 0 h 10000"/>
              <a:gd name="connsiteX0" fmla="*/ 1 w 10036"/>
              <a:gd name="connsiteY0" fmla="*/ 0 h 10000"/>
              <a:gd name="connsiteX1" fmla="*/ 10029 w 10036"/>
              <a:gd name="connsiteY1" fmla="*/ 1442 h 10000"/>
              <a:gd name="connsiteX2" fmla="*/ 10036 w 10036"/>
              <a:gd name="connsiteY2" fmla="*/ 8579 h 10000"/>
              <a:gd name="connsiteX3" fmla="*/ 13 w 10036"/>
              <a:gd name="connsiteY3" fmla="*/ 10000 h 10000"/>
              <a:gd name="connsiteX4" fmla="*/ 1 w 10036"/>
              <a:gd name="connsiteY4" fmla="*/ 0 h 10000"/>
              <a:gd name="connsiteX0" fmla="*/ 1 w 10036"/>
              <a:gd name="connsiteY0" fmla="*/ 0 h 10000"/>
              <a:gd name="connsiteX1" fmla="*/ 10029 w 10036"/>
              <a:gd name="connsiteY1" fmla="*/ 1442 h 10000"/>
              <a:gd name="connsiteX2" fmla="*/ 10036 w 10036"/>
              <a:gd name="connsiteY2" fmla="*/ 8579 h 10000"/>
              <a:gd name="connsiteX3" fmla="*/ 13 w 10036"/>
              <a:gd name="connsiteY3" fmla="*/ 10000 h 10000"/>
              <a:gd name="connsiteX4" fmla="*/ 1 w 10036"/>
              <a:gd name="connsiteY4" fmla="*/ 0 h 10000"/>
              <a:gd name="connsiteX0" fmla="*/ 1 w 10040"/>
              <a:gd name="connsiteY0" fmla="*/ 0 h 10000"/>
              <a:gd name="connsiteX1" fmla="*/ 10039 w 10040"/>
              <a:gd name="connsiteY1" fmla="*/ 1442 h 10000"/>
              <a:gd name="connsiteX2" fmla="*/ 10036 w 10040"/>
              <a:gd name="connsiteY2" fmla="*/ 8579 h 10000"/>
              <a:gd name="connsiteX3" fmla="*/ 13 w 10040"/>
              <a:gd name="connsiteY3" fmla="*/ 10000 h 10000"/>
              <a:gd name="connsiteX4" fmla="*/ 1 w 10040"/>
              <a:gd name="connsiteY4" fmla="*/ 0 h 10000"/>
              <a:gd name="connsiteX0" fmla="*/ 1 w 10040"/>
              <a:gd name="connsiteY0" fmla="*/ 0 h 10000"/>
              <a:gd name="connsiteX1" fmla="*/ 10039 w 10040"/>
              <a:gd name="connsiteY1" fmla="*/ 1452 h 10000"/>
              <a:gd name="connsiteX2" fmla="*/ 10036 w 10040"/>
              <a:gd name="connsiteY2" fmla="*/ 8579 h 10000"/>
              <a:gd name="connsiteX3" fmla="*/ 13 w 10040"/>
              <a:gd name="connsiteY3" fmla="*/ 10000 h 10000"/>
              <a:gd name="connsiteX4" fmla="*/ 1 w 10040"/>
              <a:gd name="connsiteY4" fmla="*/ 0 h 10000"/>
              <a:gd name="connsiteX0" fmla="*/ 28 w 10067"/>
              <a:gd name="connsiteY0" fmla="*/ 0 h 10000"/>
              <a:gd name="connsiteX1" fmla="*/ 10066 w 10067"/>
              <a:gd name="connsiteY1" fmla="*/ 1452 h 10000"/>
              <a:gd name="connsiteX2" fmla="*/ 10063 w 10067"/>
              <a:gd name="connsiteY2" fmla="*/ 8579 h 10000"/>
              <a:gd name="connsiteX3" fmla="*/ 9 w 10067"/>
              <a:gd name="connsiteY3" fmla="*/ 10000 h 10000"/>
              <a:gd name="connsiteX4" fmla="*/ 28 w 10067"/>
              <a:gd name="connsiteY4" fmla="*/ 0 h 10000"/>
              <a:gd name="connsiteX0" fmla="*/ 19 w 10058"/>
              <a:gd name="connsiteY0" fmla="*/ 0 h 10000"/>
              <a:gd name="connsiteX1" fmla="*/ 10057 w 10058"/>
              <a:gd name="connsiteY1" fmla="*/ 1452 h 10000"/>
              <a:gd name="connsiteX2" fmla="*/ 10054 w 10058"/>
              <a:gd name="connsiteY2" fmla="*/ 8579 h 10000"/>
              <a:gd name="connsiteX3" fmla="*/ 0 w 10058"/>
              <a:gd name="connsiteY3" fmla="*/ 10000 h 10000"/>
              <a:gd name="connsiteX4" fmla="*/ 19 w 10058"/>
              <a:gd name="connsiteY4" fmla="*/ 0 h 10000"/>
              <a:gd name="connsiteX0" fmla="*/ 9 w 10058"/>
              <a:gd name="connsiteY0" fmla="*/ 0 h 10000"/>
              <a:gd name="connsiteX1" fmla="*/ 10057 w 10058"/>
              <a:gd name="connsiteY1" fmla="*/ 1452 h 10000"/>
              <a:gd name="connsiteX2" fmla="*/ 10054 w 10058"/>
              <a:gd name="connsiteY2" fmla="*/ 8579 h 10000"/>
              <a:gd name="connsiteX3" fmla="*/ 0 w 10058"/>
              <a:gd name="connsiteY3" fmla="*/ 10000 h 10000"/>
              <a:gd name="connsiteX4" fmla="*/ 9 w 10058"/>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58" h="10000">
                <a:moveTo>
                  <a:pt x="9" y="0"/>
                </a:moveTo>
                <a:lnTo>
                  <a:pt x="10057" y="1452"/>
                </a:lnTo>
                <a:cubicBezTo>
                  <a:pt x="10063" y="3834"/>
                  <a:pt x="10048" y="6197"/>
                  <a:pt x="10054" y="8579"/>
                </a:cubicBezTo>
                <a:lnTo>
                  <a:pt x="0" y="10000"/>
                </a:lnTo>
                <a:cubicBezTo>
                  <a:pt x="6" y="6667"/>
                  <a:pt x="3" y="3333"/>
                  <a:pt x="9" y="0"/>
                </a:cubicBezTo>
                <a:close/>
              </a:path>
            </a:pathLst>
          </a:custGeom>
        </p:spPr>
        <p:txBody>
          <a:bodyPr anchor="ctr" anchorCtr="0">
            <a:normAutofit/>
          </a:bodyPr>
          <a:lstStyle>
            <a:lvl1pPr>
              <a:defRPr sz="1600"/>
            </a:lvl1pPr>
          </a:lstStyle>
          <a:p>
            <a:r>
              <a:rPr lang="en-US"/>
              <a:t>Click icon to add picture</a:t>
            </a:r>
            <a:endParaRPr lang="en-US" dirty="0"/>
          </a:p>
        </p:txBody>
      </p:sp>
      <p:sp>
        <p:nvSpPr>
          <p:cNvPr id="9" name="Picture Placeholder 12"/>
          <p:cNvSpPr>
            <a:spLocks noGrp="1"/>
          </p:cNvSpPr>
          <p:nvPr>
            <p:ph type="pic" sz="quarter" idx="19"/>
          </p:nvPr>
        </p:nvSpPr>
        <p:spPr>
          <a:xfrm>
            <a:off x="8258122" y="2302035"/>
            <a:ext cx="3903716" cy="3243962"/>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74 w 10000"/>
              <a:gd name="connsiteY2" fmla="*/ 10000 h 10000"/>
              <a:gd name="connsiteX3" fmla="*/ 2000 w 10000"/>
              <a:gd name="connsiteY3" fmla="*/ 10000 h 10000"/>
              <a:gd name="connsiteX4" fmla="*/ 0 w 10000"/>
              <a:gd name="connsiteY4" fmla="*/ 0 h 10000"/>
              <a:gd name="connsiteX0" fmla="*/ 0 w 10000"/>
              <a:gd name="connsiteY0" fmla="*/ 0 h 10028"/>
              <a:gd name="connsiteX1" fmla="*/ 10000 w 10000"/>
              <a:gd name="connsiteY1" fmla="*/ 0 h 10028"/>
              <a:gd name="connsiteX2" fmla="*/ 8574 w 10000"/>
              <a:gd name="connsiteY2" fmla="*/ 10000 h 10028"/>
              <a:gd name="connsiteX3" fmla="*/ 1399 w 10000"/>
              <a:gd name="connsiteY3" fmla="*/ 10028 h 10028"/>
              <a:gd name="connsiteX4" fmla="*/ 0 w 10000"/>
              <a:gd name="connsiteY4" fmla="*/ 0 h 10028"/>
              <a:gd name="connsiteX0" fmla="*/ 0 w 10000"/>
              <a:gd name="connsiteY0" fmla="*/ 0 h 10028"/>
              <a:gd name="connsiteX1" fmla="*/ 10000 w 10000"/>
              <a:gd name="connsiteY1" fmla="*/ 1460 h 10028"/>
              <a:gd name="connsiteX2" fmla="*/ 8574 w 10000"/>
              <a:gd name="connsiteY2" fmla="*/ 10000 h 10028"/>
              <a:gd name="connsiteX3" fmla="*/ 1399 w 10000"/>
              <a:gd name="connsiteY3" fmla="*/ 10028 h 10028"/>
              <a:gd name="connsiteX4" fmla="*/ 0 w 10000"/>
              <a:gd name="connsiteY4" fmla="*/ 0 h 10028"/>
              <a:gd name="connsiteX0" fmla="*/ 0 w 10022"/>
              <a:gd name="connsiteY0" fmla="*/ 0 h 10028"/>
              <a:gd name="connsiteX1" fmla="*/ 10000 w 10022"/>
              <a:gd name="connsiteY1" fmla="*/ 1460 h 10028"/>
              <a:gd name="connsiteX2" fmla="*/ 10022 w 10022"/>
              <a:gd name="connsiteY2" fmla="*/ 8623 h 10028"/>
              <a:gd name="connsiteX3" fmla="*/ 1399 w 10022"/>
              <a:gd name="connsiteY3" fmla="*/ 10028 h 10028"/>
              <a:gd name="connsiteX4" fmla="*/ 0 w 10022"/>
              <a:gd name="connsiteY4" fmla="*/ 0 h 10028"/>
              <a:gd name="connsiteX0" fmla="*/ 0 w 10022"/>
              <a:gd name="connsiteY0" fmla="*/ 0 h 10028"/>
              <a:gd name="connsiteX1" fmla="*/ 10000 w 10022"/>
              <a:gd name="connsiteY1" fmla="*/ 1460 h 10028"/>
              <a:gd name="connsiteX2" fmla="*/ 10022 w 10022"/>
              <a:gd name="connsiteY2" fmla="*/ 8623 h 10028"/>
              <a:gd name="connsiteX3" fmla="*/ 115 w 10022"/>
              <a:gd name="connsiteY3" fmla="*/ 10028 h 10028"/>
              <a:gd name="connsiteX4" fmla="*/ 0 w 10022"/>
              <a:gd name="connsiteY4" fmla="*/ 0 h 10028"/>
              <a:gd name="connsiteX0" fmla="*/ 0 w 10418"/>
              <a:gd name="connsiteY0" fmla="*/ 0 h 10028"/>
              <a:gd name="connsiteX1" fmla="*/ 10411 w 10418"/>
              <a:gd name="connsiteY1" fmla="*/ 992 h 10028"/>
              <a:gd name="connsiteX2" fmla="*/ 10022 w 10418"/>
              <a:gd name="connsiteY2" fmla="*/ 8623 h 10028"/>
              <a:gd name="connsiteX3" fmla="*/ 115 w 10418"/>
              <a:gd name="connsiteY3" fmla="*/ 10028 h 10028"/>
              <a:gd name="connsiteX4" fmla="*/ 0 w 10418"/>
              <a:gd name="connsiteY4" fmla="*/ 0 h 10028"/>
              <a:gd name="connsiteX0" fmla="*/ 0 w 10022"/>
              <a:gd name="connsiteY0" fmla="*/ 0 h 10028"/>
              <a:gd name="connsiteX1" fmla="*/ 10000 w 10022"/>
              <a:gd name="connsiteY1" fmla="*/ 1405 h 10028"/>
              <a:gd name="connsiteX2" fmla="*/ 10022 w 10022"/>
              <a:gd name="connsiteY2" fmla="*/ 8623 h 10028"/>
              <a:gd name="connsiteX3" fmla="*/ 115 w 10022"/>
              <a:gd name="connsiteY3" fmla="*/ 10028 h 10028"/>
              <a:gd name="connsiteX4" fmla="*/ 0 w 10022"/>
              <a:gd name="connsiteY4" fmla="*/ 0 h 10028"/>
              <a:gd name="connsiteX0" fmla="*/ 0 w 10022"/>
              <a:gd name="connsiteY0" fmla="*/ 0 h 10028"/>
              <a:gd name="connsiteX1" fmla="*/ 10000 w 10022"/>
              <a:gd name="connsiteY1" fmla="*/ 1405 h 10028"/>
              <a:gd name="connsiteX2" fmla="*/ 10022 w 10022"/>
              <a:gd name="connsiteY2" fmla="*/ 8623 h 10028"/>
              <a:gd name="connsiteX3" fmla="*/ 38 w 10022"/>
              <a:gd name="connsiteY3" fmla="*/ 10028 h 10028"/>
              <a:gd name="connsiteX4" fmla="*/ 0 w 10022"/>
              <a:gd name="connsiteY4" fmla="*/ 0 h 10028"/>
              <a:gd name="connsiteX0" fmla="*/ 1 w 9997"/>
              <a:gd name="connsiteY0" fmla="*/ 0 h 10028"/>
              <a:gd name="connsiteX1" fmla="*/ 9975 w 9997"/>
              <a:gd name="connsiteY1" fmla="*/ 1405 h 10028"/>
              <a:gd name="connsiteX2" fmla="*/ 9997 w 9997"/>
              <a:gd name="connsiteY2" fmla="*/ 8623 h 10028"/>
              <a:gd name="connsiteX3" fmla="*/ 13 w 9997"/>
              <a:gd name="connsiteY3" fmla="*/ 10028 h 10028"/>
              <a:gd name="connsiteX4" fmla="*/ 1 w 9997"/>
              <a:gd name="connsiteY4" fmla="*/ 0 h 10028"/>
              <a:gd name="connsiteX0" fmla="*/ 1 w 10029"/>
              <a:gd name="connsiteY0" fmla="*/ 0 h 10000"/>
              <a:gd name="connsiteX1" fmla="*/ 10029 w 10029"/>
              <a:gd name="connsiteY1" fmla="*/ 1452 h 10000"/>
              <a:gd name="connsiteX2" fmla="*/ 10000 w 10029"/>
              <a:gd name="connsiteY2" fmla="*/ 8599 h 10000"/>
              <a:gd name="connsiteX3" fmla="*/ 13 w 10029"/>
              <a:gd name="connsiteY3" fmla="*/ 10000 h 10000"/>
              <a:gd name="connsiteX4" fmla="*/ 1 w 10029"/>
              <a:gd name="connsiteY4" fmla="*/ 0 h 10000"/>
              <a:gd name="connsiteX0" fmla="*/ 1 w 10077"/>
              <a:gd name="connsiteY0" fmla="*/ 0 h 10000"/>
              <a:gd name="connsiteX1" fmla="*/ 10029 w 10077"/>
              <a:gd name="connsiteY1" fmla="*/ 1452 h 10000"/>
              <a:gd name="connsiteX2" fmla="*/ 10077 w 10077"/>
              <a:gd name="connsiteY2" fmla="*/ 8599 h 10000"/>
              <a:gd name="connsiteX3" fmla="*/ 13 w 10077"/>
              <a:gd name="connsiteY3" fmla="*/ 10000 h 10000"/>
              <a:gd name="connsiteX4" fmla="*/ 1 w 10077"/>
              <a:gd name="connsiteY4" fmla="*/ 0 h 10000"/>
              <a:gd name="connsiteX0" fmla="*/ 1 w 10077"/>
              <a:gd name="connsiteY0" fmla="*/ 0 h 10000"/>
              <a:gd name="connsiteX1" fmla="*/ 10029 w 10077"/>
              <a:gd name="connsiteY1" fmla="*/ 1442 h 10000"/>
              <a:gd name="connsiteX2" fmla="*/ 10077 w 10077"/>
              <a:gd name="connsiteY2" fmla="*/ 8599 h 10000"/>
              <a:gd name="connsiteX3" fmla="*/ 13 w 10077"/>
              <a:gd name="connsiteY3" fmla="*/ 10000 h 10000"/>
              <a:gd name="connsiteX4" fmla="*/ 1 w 10077"/>
              <a:gd name="connsiteY4" fmla="*/ 0 h 10000"/>
              <a:gd name="connsiteX0" fmla="*/ 1 w 10046"/>
              <a:gd name="connsiteY0" fmla="*/ 0 h 10000"/>
              <a:gd name="connsiteX1" fmla="*/ 10029 w 10046"/>
              <a:gd name="connsiteY1" fmla="*/ 1442 h 10000"/>
              <a:gd name="connsiteX2" fmla="*/ 10046 w 10046"/>
              <a:gd name="connsiteY2" fmla="*/ 8589 h 10000"/>
              <a:gd name="connsiteX3" fmla="*/ 13 w 10046"/>
              <a:gd name="connsiteY3" fmla="*/ 10000 h 10000"/>
              <a:gd name="connsiteX4" fmla="*/ 1 w 10046"/>
              <a:gd name="connsiteY4" fmla="*/ 0 h 10000"/>
              <a:gd name="connsiteX0" fmla="*/ 1 w 10046"/>
              <a:gd name="connsiteY0" fmla="*/ 0 h 10000"/>
              <a:gd name="connsiteX1" fmla="*/ 10029 w 10046"/>
              <a:gd name="connsiteY1" fmla="*/ 1442 h 10000"/>
              <a:gd name="connsiteX2" fmla="*/ 10046 w 10046"/>
              <a:gd name="connsiteY2" fmla="*/ 8589 h 10000"/>
              <a:gd name="connsiteX3" fmla="*/ 13 w 10046"/>
              <a:gd name="connsiteY3" fmla="*/ 10000 h 10000"/>
              <a:gd name="connsiteX4" fmla="*/ 1 w 10046"/>
              <a:gd name="connsiteY4" fmla="*/ 0 h 10000"/>
              <a:gd name="connsiteX0" fmla="*/ 1 w 10036"/>
              <a:gd name="connsiteY0" fmla="*/ 0 h 10000"/>
              <a:gd name="connsiteX1" fmla="*/ 10029 w 10036"/>
              <a:gd name="connsiteY1" fmla="*/ 1442 h 10000"/>
              <a:gd name="connsiteX2" fmla="*/ 10036 w 10036"/>
              <a:gd name="connsiteY2" fmla="*/ 8579 h 10000"/>
              <a:gd name="connsiteX3" fmla="*/ 13 w 10036"/>
              <a:gd name="connsiteY3" fmla="*/ 10000 h 10000"/>
              <a:gd name="connsiteX4" fmla="*/ 1 w 10036"/>
              <a:gd name="connsiteY4" fmla="*/ 0 h 10000"/>
              <a:gd name="connsiteX0" fmla="*/ 1 w 10036"/>
              <a:gd name="connsiteY0" fmla="*/ 0 h 10000"/>
              <a:gd name="connsiteX1" fmla="*/ 10029 w 10036"/>
              <a:gd name="connsiteY1" fmla="*/ 1442 h 10000"/>
              <a:gd name="connsiteX2" fmla="*/ 10036 w 10036"/>
              <a:gd name="connsiteY2" fmla="*/ 8579 h 10000"/>
              <a:gd name="connsiteX3" fmla="*/ 13 w 10036"/>
              <a:gd name="connsiteY3" fmla="*/ 10000 h 10000"/>
              <a:gd name="connsiteX4" fmla="*/ 1 w 10036"/>
              <a:gd name="connsiteY4" fmla="*/ 0 h 10000"/>
              <a:gd name="connsiteX0" fmla="*/ 1 w 10040"/>
              <a:gd name="connsiteY0" fmla="*/ 0 h 10000"/>
              <a:gd name="connsiteX1" fmla="*/ 10039 w 10040"/>
              <a:gd name="connsiteY1" fmla="*/ 1442 h 10000"/>
              <a:gd name="connsiteX2" fmla="*/ 10036 w 10040"/>
              <a:gd name="connsiteY2" fmla="*/ 8579 h 10000"/>
              <a:gd name="connsiteX3" fmla="*/ 13 w 10040"/>
              <a:gd name="connsiteY3" fmla="*/ 10000 h 10000"/>
              <a:gd name="connsiteX4" fmla="*/ 1 w 10040"/>
              <a:gd name="connsiteY4" fmla="*/ 0 h 10000"/>
              <a:gd name="connsiteX0" fmla="*/ 1 w 10040"/>
              <a:gd name="connsiteY0" fmla="*/ 0 h 10000"/>
              <a:gd name="connsiteX1" fmla="*/ 10039 w 10040"/>
              <a:gd name="connsiteY1" fmla="*/ 1452 h 10000"/>
              <a:gd name="connsiteX2" fmla="*/ 10036 w 10040"/>
              <a:gd name="connsiteY2" fmla="*/ 8579 h 10000"/>
              <a:gd name="connsiteX3" fmla="*/ 13 w 10040"/>
              <a:gd name="connsiteY3" fmla="*/ 10000 h 10000"/>
              <a:gd name="connsiteX4" fmla="*/ 1 w 10040"/>
              <a:gd name="connsiteY4" fmla="*/ 0 h 10000"/>
              <a:gd name="connsiteX0" fmla="*/ 28 w 10067"/>
              <a:gd name="connsiteY0" fmla="*/ 0 h 10000"/>
              <a:gd name="connsiteX1" fmla="*/ 10066 w 10067"/>
              <a:gd name="connsiteY1" fmla="*/ 1452 h 10000"/>
              <a:gd name="connsiteX2" fmla="*/ 10063 w 10067"/>
              <a:gd name="connsiteY2" fmla="*/ 8579 h 10000"/>
              <a:gd name="connsiteX3" fmla="*/ 9 w 10067"/>
              <a:gd name="connsiteY3" fmla="*/ 10000 h 10000"/>
              <a:gd name="connsiteX4" fmla="*/ 28 w 10067"/>
              <a:gd name="connsiteY4" fmla="*/ 0 h 10000"/>
              <a:gd name="connsiteX0" fmla="*/ 19 w 10058"/>
              <a:gd name="connsiteY0" fmla="*/ 0 h 10000"/>
              <a:gd name="connsiteX1" fmla="*/ 10057 w 10058"/>
              <a:gd name="connsiteY1" fmla="*/ 1452 h 10000"/>
              <a:gd name="connsiteX2" fmla="*/ 10054 w 10058"/>
              <a:gd name="connsiteY2" fmla="*/ 8579 h 10000"/>
              <a:gd name="connsiteX3" fmla="*/ 0 w 10058"/>
              <a:gd name="connsiteY3" fmla="*/ 10000 h 10000"/>
              <a:gd name="connsiteX4" fmla="*/ 19 w 10058"/>
              <a:gd name="connsiteY4" fmla="*/ 0 h 10000"/>
              <a:gd name="connsiteX0" fmla="*/ 9 w 10058"/>
              <a:gd name="connsiteY0" fmla="*/ 0 h 10000"/>
              <a:gd name="connsiteX1" fmla="*/ 10057 w 10058"/>
              <a:gd name="connsiteY1" fmla="*/ 1452 h 10000"/>
              <a:gd name="connsiteX2" fmla="*/ 10054 w 10058"/>
              <a:gd name="connsiteY2" fmla="*/ 8579 h 10000"/>
              <a:gd name="connsiteX3" fmla="*/ 0 w 10058"/>
              <a:gd name="connsiteY3" fmla="*/ 10000 h 10000"/>
              <a:gd name="connsiteX4" fmla="*/ 9 w 10058"/>
              <a:gd name="connsiteY4" fmla="*/ 0 h 10000"/>
              <a:gd name="connsiteX0" fmla="*/ 9 w 10054"/>
              <a:gd name="connsiteY0" fmla="*/ 0 h 10000"/>
              <a:gd name="connsiteX1" fmla="*/ 10046 w 10054"/>
              <a:gd name="connsiteY1" fmla="*/ 693 h 10000"/>
              <a:gd name="connsiteX2" fmla="*/ 10054 w 10054"/>
              <a:gd name="connsiteY2" fmla="*/ 8579 h 10000"/>
              <a:gd name="connsiteX3" fmla="*/ 0 w 10054"/>
              <a:gd name="connsiteY3" fmla="*/ 10000 h 10000"/>
              <a:gd name="connsiteX4" fmla="*/ 9 w 10054"/>
              <a:gd name="connsiteY4" fmla="*/ 0 h 10000"/>
              <a:gd name="connsiteX0" fmla="*/ 9 w 10054"/>
              <a:gd name="connsiteY0" fmla="*/ 0 h 10000"/>
              <a:gd name="connsiteX1" fmla="*/ 10046 w 10054"/>
              <a:gd name="connsiteY1" fmla="*/ 693 h 10000"/>
              <a:gd name="connsiteX2" fmla="*/ 10054 w 10054"/>
              <a:gd name="connsiteY2" fmla="*/ 8579 h 10000"/>
              <a:gd name="connsiteX3" fmla="*/ 0 w 10054"/>
              <a:gd name="connsiteY3" fmla="*/ 10000 h 10000"/>
              <a:gd name="connsiteX4" fmla="*/ 9 w 10054"/>
              <a:gd name="connsiteY4" fmla="*/ 0 h 10000"/>
              <a:gd name="connsiteX0" fmla="*/ 9 w 10054"/>
              <a:gd name="connsiteY0" fmla="*/ 0 h 10000"/>
              <a:gd name="connsiteX1" fmla="*/ 10046 w 10054"/>
              <a:gd name="connsiteY1" fmla="*/ 693 h 10000"/>
              <a:gd name="connsiteX2" fmla="*/ 10054 w 10054"/>
              <a:gd name="connsiteY2" fmla="*/ 8579 h 10000"/>
              <a:gd name="connsiteX3" fmla="*/ 0 w 10054"/>
              <a:gd name="connsiteY3" fmla="*/ 10000 h 10000"/>
              <a:gd name="connsiteX4" fmla="*/ 9 w 10054"/>
              <a:gd name="connsiteY4" fmla="*/ 0 h 10000"/>
              <a:gd name="connsiteX0" fmla="*/ 9 w 10054"/>
              <a:gd name="connsiteY0" fmla="*/ 0 h 10000"/>
              <a:gd name="connsiteX1" fmla="*/ 10046 w 10054"/>
              <a:gd name="connsiteY1" fmla="*/ 693 h 10000"/>
              <a:gd name="connsiteX2" fmla="*/ 10054 w 10054"/>
              <a:gd name="connsiteY2" fmla="*/ 8579 h 10000"/>
              <a:gd name="connsiteX3" fmla="*/ 0 w 10054"/>
              <a:gd name="connsiteY3" fmla="*/ 10000 h 10000"/>
              <a:gd name="connsiteX4" fmla="*/ 9 w 10054"/>
              <a:gd name="connsiteY4" fmla="*/ 0 h 10000"/>
              <a:gd name="connsiteX0" fmla="*/ 9 w 10054"/>
              <a:gd name="connsiteY0" fmla="*/ 0 h 10000"/>
              <a:gd name="connsiteX1" fmla="*/ 10046 w 10054"/>
              <a:gd name="connsiteY1" fmla="*/ 693 h 10000"/>
              <a:gd name="connsiteX2" fmla="*/ 10054 w 10054"/>
              <a:gd name="connsiteY2" fmla="*/ 8579 h 10000"/>
              <a:gd name="connsiteX3" fmla="*/ 0 w 10054"/>
              <a:gd name="connsiteY3" fmla="*/ 10000 h 10000"/>
              <a:gd name="connsiteX4" fmla="*/ 9 w 10054"/>
              <a:gd name="connsiteY4" fmla="*/ 0 h 10000"/>
              <a:gd name="connsiteX0" fmla="*/ 9 w 10047"/>
              <a:gd name="connsiteY0" fmla="*/ 0 h 10000"/>
              <a:gd name="connsiteX1" fmla="*/ 10046 w 10047"/>
              <a:gd name="connsiteY1" fmla="*/ 693 h 10000"/>
              <a:gd name="connsiteX2" fmla="*/ 10043 w 10047"/>
              <a:gd name="connsiteY2" fmla="*/ 9284 h 10000"/>
              <a:gd name="connsiteX3" fmla="*/ 0 w 10047"/>
              <a:gd name="connsiteY3" fmla="*/ 10000 h 10000"/>
              <a:gd name="connsiteX4" fmla="*/ 9 w 10047"/>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47" h="10000">
                <a:moveTo>
                  <a:pt x="9" y="0"/>
                </a:moveTo>
                <a:cubicBezTo>
                  <a:pt x="-9" y="5"/>
                  <a:pt x="5027" y="346"/>
                  <a:pt x="10046" y="693"/>
                </a:cubicBezTo>
                <a:cubicBezTo>
                  <a:pt x="10052" y="3075"/>
                  <a:pt x="10037" y="6902"/>
                  <a:pt x="10043" y="9284"/>
                </a:cubicBezTo>
                <a:lnTo>
                  <a:pt x="0" y="10000"/>
                </a:lnTo>
                <a:cubicBezTo>
                  <a:pt x="6" y="6667"/>
                  <a:pt x="4" y="5000"/>
                  <a:pt x="9" y="0"/>
                </a:cubicBezTo>
                <a:close/>
              </a:path>
            </a:pathLst>
          </a:custGeom>
        </p:spPr>
        <p:txBody>
          <a:bodyPr anchor="ctr" anchorCtr="0">
            <a:normAutofit/>
          </a:bodyPr>
          <a:lstStyle>
            <a:lvl1pPr>
              <a:defRPr sz="1600"/>
            </a:lvl1pPr>
          </a:lstStyle>
          <a:p>
            <a:r>
              <a:rPr lang="en-US"/>
              <a:t>Click icon to add picture</a:t>
            </a:r>
            <a:endParaRPr lang="en-US" dirty="0"/>
          </a:p>
        </p:txBody>
      </p:sp>
      <p:sp>
        <p:nvSpPr>
          <p:cNvPr id="10" name="Picture Placeholder 12"/>
          <p:cNvSpPr>
            <a:spLocks noGrp="1"/>
          </p:cNvSpPr>
          <p:nvPr>
            <p:ph type="pic" sz="quarter" idx="20"/>
          </p:nvPr>
        </p:nvSpPr>
        <p:spPr>
          <a:xfrm>
            <a:off x="2118039" y="2301050"/>
            <a:ext cx="2346769" cy="3245927"/>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74 w 10000"/>
              <a:gd name="connsiteY2" fmla="*/ 10000 h 10000"/>
              <a:gd name="connsiteX3" fmla="*/ 2000 w 10000"/>
              <a:gd name="connsiteY3" fmla="*/ 10000 h 10000"/>
              <a:gd name="connsiteX4" fmla="*/ 0 w 10000"/>
              <a:gd name="connsiteY4" fmla="*/ 0 h 10000"/>
              <a:gd name="connsiteX0" fmla="*/ 0 w 10000"/>
              <a:gd name="connsiteY0" fmla="*/ 0 h 10028"/>
              <a:gd name="connsiteX1" fmla="*/ 10000 w 10000"/>
              <a:gd name="connsiteY1" fmla="*/ 0 h 10028"/>
              <a:gd name="connsiteX2" fmla="*/ 8574 w 10000"/>
              <a:gd name="connsiteY2" fmla="*/ 10000 h 10028"/>
              <a:gd name="connsiteX3" fmla="*/ 1399 w 10000"/>
              <a:gd name="connsiteY3" fmla="*/ 10028 h 10028"/>
              <a:gd name="connsiteX4" fmla="*/ 0 w 10000"/>
              <a:gd name="connsiteY4" fmla="*/ 0 h 10028"/>
              <a:gd name="connsiteX0" fmla="*/ 0 w 10000"/>
              <a:gd name="connsiteY0" fmla="*/ 0 h 10028"/>
              <a:gd name="connsiteX1" fmla="*/ 10000 w 10000"/>
              <a:gd name="connsiteY1" fmla="*/ 1460 h 10028"/>
              <a:gd name="connsiteX2" fmla="*/ 8574 w 10000"/>
              <a:gd name="connsiteY2" fmla="*/ 10000 h 10028"/>
              <a:gd name="connsiteX3" fmla="*/ 1399 w 10000"/>
              <a:gd name="connsiteY3" fmla="*/ 10028 h 10028"/>
              <a:gd name="connsiteX4" fmla="*/ 0 w 10000"/>
              <a:gd name="connsiteY4" fmla="*/ 0 h 10028"/>
              <a:gd name="connsiteX0" fmla="*/ 0 w 10022"/>
              <a:gd name="connsiteY0" fmla="*/ 0 h 10028"/>
              <a:gd name="connsiteX1" fmla="*/ 10000 w 10022"/>
              <a:gd name="connsiteY1" fmla="*/ 1460 h 10028"/>
              <a:gd name="connsiteX2" fmla="*/ 10022 w 10022"/>
              <a:gd name="connsiteY2" fmla="*/ 8623 h 10028"/>
              <a:gd name="connsiteX3" fmla="*/ 1399 w 10022"/>
              <a:gd name="connsiteY3" fmla="*/ 10028 h 10028"/>
              <a:gd name="connsiteX4" fmla="*/ 0 w 10022"/>
              <a:gd name="connsiteY4" fmla="*/ 0 h 10028"/>
              <a:gd name="connsiteX0" fmla="*/ 0 w 10022"/>
              <a:gd name="connsiteY0" fmla="*/ 0 h 10028"/>
              <a:gd name="connsiteX1" fmla="*/ 10000 w 10022"/>
              <a:gd name="connsiteY1" fmla="*/ 1460 h 10028"/>
              <a:gd name="connsiteX2" fmla="*/ 10022 w 10022"/>
              <a:gd name="connsiteY2" fmla="*/ 8623 h 10028"/>
              <a:gd name="connsiteX3" fmla="*/ 115 w 10022"/>
              <a:gd name="connsiteY3" fmla="*/ 10028 h 10028"/>
              <a:gd name="connsiteX4" fmla="*/ 0 w 10022"/>
              <a:gd name="connsiteY4" fmla="*/ 0 h 10028"/>
              <a:gd name="connsiteX0" fmla="*/ 0 w 10418"/>
              <a:gd name="connsiteY0" fmla="*/ 0 h 10028"/>
              <a:gd name="connsiteX1" fmla="*/ 10411 w 10418"/>
              <a:gd name="connsiteY1" fmla="*/ 992 h 10028"/>
              <a:gd name="connsiteX2" fmla="*/ 10022 w 10418"/>
              <a:gd name="connsiteY2" fmla="*/ 8623 h 10028"/>
              <a:gd name="connsiteX3" fmla="*/ 115 w 10418"/>
              <a:gd name="connsiteY3" fmla="*/ 10028 h 10028"/>
              <a:gd name="connsiteX4" fmla="*/ 0 w 10418"/>
              <a:gd name="connsiteY4" fmla="*/ 0 h 10028"/>
              <a:gd name="connsiteX0" fmla="*/ 0 w 10022"/>
              <a:gd name="connsiteY0" fmla="*/ 0 h 10028"/>
              <a:gd name="connsiteX1" fmla="*/ 10000 w 10022"/>
              <a:gd name="connsiteY1" fmla="*/ 1405 h 10028"/>
              <a:gd name="connsiteX2" fmla="*/ 10022 w 10022"/>
              <a:gd name="connsiteY2" fmla="*/ 8623 h 10028"/>
              <a:gd name="connsiteX3" fmla="*/ 115 w 10022"/>
              <a:gd name="connsiteY3" fmla="*/ 10028 h 10028"/>
              <a:gd name="connsiteX4" fmla="*/ 0 w 10022"/>
              <a:gd name="connsiteY4" fmla="*/ 0 h 10028"/>
              <a:gd name="connsiteX0" fmla="*/ 0 w 10022"/>
              <a:gd name="connsiteY0" fmla="*/ 0 h 10028"/>
              <a:gd name="connsiteX1" fmla="*/ 10000 w 10022"/>
              <a:gd name="connsiteY1" fmla="*/ 1405 h 10028"/>
              <a:gd name="connsiteX2" fmla="*/ 10022 w 10022"/>
              <a:gd name="connsiteY2" fmla="*/ 8623 h 10028"/>
              <a:gd name="connsiteX3" fmla="*/ 38 w 10022"/>
              <a:gd name="connsiteY3" fmla="*/ 10028 h 10028"/>
              <a:gd name="connsiteX4" fmla="*/ 0 w 10022"/>
              <a:gd name="connsiteY4" fmla="*/ 0 h 10028"/>
              <a:gd name="connsiteX0" fmla="*/ 1 w 9997"/>
              <a:gd name="connsiteY0" fmla="*/ 0 h 10028"/>
              <a:gd name="connsiteX1" fmla="*/ 9975 w 9997"/>
              <a:gd name="connsiteY1" fmla="*/ 1405 h 10028"/>
              <a:gd name="connsiteX2" fmla="*/ 9997 w 9997"/>
              <a:gd name="connsiteY2" fmla="*/ 8623 h 10028"/>
              <a:gd name="connsiteX3" fmla="*/ 13 w 9997"/>
              <a:gd name="connsiteY3" fmla="*/ 10028 h 10028"/>
              <a:gd name="connsiteX4" fmla="*/ 1 w 9997"/>
              <a:gd name="connsiteY4" fmla="*/ 0 h 10028"/>
              <a:gd name="connsiteX0" fmla="*/ 1 w 10029"/>
              <a:gd name="connsiteY0" fmla="*/ 0 h 10000"/>
              <a:gd name="connsiteX1" fmla="*/ 10029 w 10029"/>
              <a:gd name="connsiteY1" fmla="*/ 1452 h 10000"/>
              <a:gd name="connsiteX2" fmla="*/ 10000 w 10029"/>
              <a:gd name="connsiteY2" fmla="*/ 8599 h 10000"/>
              <a:gd name="connsiteX3" fmla="*/ 13 w 10029"/>
              <a:gd name="connsiteY3" fmla="*/ 10000 h 10000"/>
              <a:gd name="connsiteX4" fmla="*/ 1 w 10029"/>
              <a:gd name="connsiteY4" fmla="*/ 0 h 10000"/>
              <a:gd name="connsiteX0" fmla="*/ 1 w 10077"/>
              <a:gd name="connsiteY0" fmla="*/ 0 h 10000"/>
              <a:gd name="connsiteX1" fmla="*/ 10029 w 10077"/>
              <a:gd name="connsiteY1" fmla="*/ 1452 h 10000"/>
              <a:gd name="connsiteX2" fmla="*/ 10077 w 10077"/>
              <a:gd name="connsiteY2" fmla="*/ 8599 h 10000"/>
              <a:gd name="connsiteX3" fmla="*/ 13 w 10077"/>
              <a:gd name="connsiteY3" fmla="*/ 10000 h 10000"/>
              <a:gd name="connsiteX4" fmla="*/ 1 w 10077"/>
              <a:gd name="connsiteY4" fmla="*/ 0 h 10000"/>
              <a:gd name="connsiteX0" fmla="*/ 1 w 10077"/>
              <a:gd name="connsiteY0" fmla="*/ 0 h 10000"/>
              <a:gd name="connsiteX1" fmla="*/ 10029 w 10077"/>
              <a:gd name="connsiteY1" fmla="*/ 1442 h 10000"/>
              <a:gd name="connsiteX2" fmla="*/ 10077 w 10077"/>
              <a:gd name="connsiteY2" fmla="*/ 8599 h 10000"/>
              <a:gd name="connsiteX3" fmla="*/ 13 w 10077"/>
              <a:gd name="connsiteY3" fmla="*/ 10000 h 10000"/>
              <a:gd name="connsiteX4" fmla="*/ 1 w 10077"/>
              <a:gd name="connsiteY4" fmla="*/ 0 h 10000"/>
              <a:gd name="connsiteX0" fmla="*/ 1 w 10046"/>
              <a:gd name="connsiteY0" fmla="*/ 0 h 10000"/>
              <a:gd name="connsiteX1" fmla="*/ 10029 w 10046"/>
              <a:gd name="connsiteY1" fmla="*/ 1442 h 10000"/>
              <a:gd name="connsiteX2" fmla="*/ 10046 w 10046"/>
              <a:gd name="connsiteY2" fmla="*/ 8589 h 10000"/>
              <a:gd name="connsiteX3" fmla="*/ 13 w 10046"/>
              <a:gd name="connsiteY3" fmla="*/ 10000 h 10000"/>
              <a:gd name="connsiteX4" fmla="*/ 1 w 10046"/>
              <a:gd name="connsiteY4" fmla="*/ 0 h 10000"/>
              <a:gd name="connsiteX0" fmla="*/ 1 w 10046"/>
              <a:gd name="connsiteY0" fmla="*/ 0 h 10000"/>
              <a:gd name="connsiteX1" fmla="*/ 10029 w 10046"/>
              <a:gd name="connsiteY1" fmla="*/ 1442 h 10000"/>
              <a:gd name="connsiteX2" fmla="*/ 10046 w 10046"/>
              <a:gd name="connsiteY2" fmla="*/ 8589 h 10000"/>
              <a:gd name="connsiteX3" fmla="*/ 13 w 10046"/>
              <a:gd name="connsiteY3" fmla="*/ 10000 h 10000"/>
              <a:gd name="connsiteX4" fmla="*/ 1 w 10046"/>
              <a:gd name="connsiteY4" fmla="*/ 0 h 10000"/>
              <a:gd name="connsiteX0" fmla="*/ 1 w 10036"/>
              <a:gd name="connsiteY0" fmla="*/ 0 h 10000"/>
              <a:gd name="connsiteX1" fmla="*/ 10029 w 10036"/>
              <a:gd name="connsiteY1" fmla="*/ 1442 h 10000"/>
              <a:gd name="connsiteX2" fmla="*/ 10036 w 10036"/>
              <a:gd name="connsiteY2" fmla="*/ 8579 h 10000"/>
              <a:gd name="connsiteX3" fmla="*/ 13 w 10036"/>
              <a:gd name="connsiteY3" fmla="*/ 10000 h 10000"/>
              <a:gd name="connsiteX4" fmla="*/ 1 w 10036"/>
              <a:gd name="connsiteY4" fmla="*/ 0 h 10000"/>
              <a:gd name="connsiteX0" fmla="*/ 1 w 10036"/>
              <a:gd name="connsiteY0" fmla="*/ 0 h 10000"/>
              <a:gd name="connsiteX1" fmla="*/ 10029 w 10036"/>
              <a:gd name="connsiteY1" fmla="*/ 1442 h 10000"/>
              <a:gd name="connsiteX2" fmla="*/ 10036 w 10036"/>
              <a:gd name="connsiteY2" fmla="*/ 8579 h 10000"/>
              <a:gd name="connsiteX3" fmla="*/ 13 w 10036"/>
              <a:gd name="connsiteY3" fmla="*/ 10000 h 10000"/>
              <a:gd name="connsiteX4" fmla="*/ 1 w 10036"/>
              <a:gd name="connsiteY4" fmla="*/ 0 h 10000"/>
              <a:gd name="connsiteX0" fmla="*/ 1 w 10040"/>
              <a:gd name="connsiteY0" fmla="*/ 0 h 10000"/>
              <a:gd name="connsiteX1" fmla="*/ 10039 w 10040"/>
              <a:gd name="connsiteY1" fmla="*/ 1442 h 10000"/>
              <a:gd name="connsiteX2" fmla="*/ 10036 w 10040"/>
              <a:gd name="connsiteY2" fmla="*/ 8579 h 10000"/>
              <a:gd name="connsiteX3" fmla="*/ 13 w 10040"/>
              <a:gd name="connsiteY3" fmla="*/ 10000 h 10000"/>
              <a:gd name="connsiteX4" fmla="*/ 1 w 10040"/>
              <a:gd name="connsiteY4" fmla="*/ 0 h 10000"/>
              <a:gd name="connsiteX0" fmla="*/ 1 w 10040"/>
              <a:gd name="connsiteY0" fmla="*/ 0 h 10000"/>
              <a:gd name="connsiteX1" fmla="*/ 10039 w 10040"/>
              <a:gd name="connsiteY1" fmla="*/ 1452 h 10000"/>
              <a:gd name="connsiteX2" fmla="*/ 10036 w 10040"/>
              <a:gd name="connsiteY2" fmla="*/ 8579 h 10000"/>
              <a:gd name="connsiteX3" fmla="*/ 13 w 10040"/>
              <a:gd name="connsiteY3" fmla="*/ 10000 h 10000"/>
              <a:gd name="connsiteX4" fmla="*/ 1 w 10040"/>
              <a:gd name="connsiteY4" fmla="*/ 0 h 10000"/>
              <a:gd name="connsiteX0" fmla="*/ 28 w 10067"/>
              <a:gd name="connsiteY0" fmla="*/ 0 h 10000"/>
              <a:gd name="connsiteX1" fmla="*/ 10066 w 10067"/>
              <a:gd name="connsiteY1" fmla="*/ 1452 h 10000"/>
              <a:gd name="connsiteX2" fmla="*/ 10063 w 10067"/>
              <a:gd name="connsiteY2" fmla="*/ 8579 h 10000"/>
              <a:gd name="connsiteX3" fmla="*/ 9 w 10067"/>
              <a:gd name="connsiteY3" fmla="*/ 10000 h 10000"/>
              <a:gd name="connsiteX4" fmla="*/ 28 w 10067"/>
              <a:gd name="connsiteY4" fmla="*/ 0 h 10000"/>
              <a:gd name="connsiteX0" fmla="*/ 19 w 10058"/>
              <a:gd name="connsiteY0" fmla="*/ 0 h 10000"/>
              <a:gd name="connsiteX1" fmla="*/ 10057 w 10058"/>
              <a:gd name="connsiteY1" fmla="*/ 1452 h 10000"/>
              <a:gd name="connsiteX2" fmla="*/ 10054 w 10058"/>
              <a:gd name="connsiteY2" fmla="*/ 8579 h 10000"/>
              <a:gd name="connsiteX3" fmla="*/ 0 w 10058"/>
              <a:gd name="connsiteY3" fmla="*/ 10000 h 10000"/>
              <a:gd name="connsiteX4" fmla="*/ 19 w 10058"/>
              <a:gd name="connsiteY4" fmla="*/ 0 h 10000"/>
              <a:gd name="connsiteX0" fmla="*/ 9 w 10058"/>
              <a:gd name="connsiteY0" fmla="*/ 0 h 10000"/>
              <a:gd name="connsiteX1" fmla="*/ 10057 w 10058"/>
              <a:gd name="connsiteY1" fmla="*/ 1452 h 10000"/>
              <a:gd name="connsiteX2" fmla="*/ 10054 w 10058"/>
              <a:gd name="connsiteY2" fmla="*/ 8579 h 10000"/>
              <a:gd name="connsiteX3" fmla="*/ 0 w 10058"/>
              <a:gd name="connsiteY3" fmla="*/ 10000 h 10000"/>
              <a:gd name="connsiteX4" fmla="*/ 9 w 10058"/>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5606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5606 h 10000"/>
              <a:gd name="connsiteX3" fmla="*/ 0 w 10057"/>
              <a:gd name="connsiteY3" fmla="*/ 10000 h 10000"/>
              <a:gd name="connsiteX4" fmla="*/ 9 w 10057"/>
              <a:gd name="connsiteY4" fmla="*/ 0 h 10000"/>
              <a:gd name="connsiteX0" fmla="*/ 9 w 10057"/>
              <a:gd name="connsiteY0" fmla="*/ 0 h 7951"/>
              <a:gd name="connsiteX1" fmla="*/ 10057 w 10057"/>
              <a:gd name="connsiteY1" fmla="*/ 1452 h 7951"/>
              <a:gd name="connsiteX2" fmla="*/ 10054 w 10057"/>
              <a:gd name="connsiteY2" fmla="*/ 5606 h 7951"/>
              <a:gd name="connsiteX3" fmla="*/ 0 w 10057"/>
              <a:gd name="connsiteY3" fmla="*/ 7951 h 7951"/>
              <a:gd name="connsiteX4" fmla="*/ 9 w 10057"/>
              <a:gd name="connsiteY4" fmla="*/ 0 h 7951"/>
              <a:gd name="connsiteX0" fmla="*/ 9 w 10000"/>
              <a:gd name="connsiteY0" fmla="*/ 0 h 10000"/>
              <a:gd name="connsiteX1" fmla="*/ 10000 w 10000"/>
              <a:gd name="connsiteY1" fmla="*/ 1826 h 10000"/>
              <a:gd name="connsiteX2" fmla="*/ 9997 w 10000"/>
              <a:gd name="connsiteY2" fmla="*/ 7051 h 10000"/>
              <a:gd name="connsiteX3" fmla="*/ 0 w 10000"/>
              <a:gd name="connsiteY3" fmla="*/ 10000 h 10000"/>
              <a:gd name="connsiteX4" fmla="*/ 9 w 10000"/>
              <a:gd name="connsiteY4" fmla="*/ 0 h 10000"/>
              <a:gd name="connsiteX0" fmla="*/ 9 w 10000"/>
              <a:gd name="connsiteY0" fmla="*/ 0 h 10000"/>
              <a:gd name="connsiteX1" fmla="*/ 10000 w 10000"/>
              <a:gd name="connsiteY1" fmla="*/ 1826 h 10000"/>
              <a:gd name="connsiteX2" fmla="*/ 9969 w 10000"/>
              <a:gd name="connsiteY2" fmla="*/ 7131 h 10000"/>
              <a:gd name="connsiteX3" fmla="*/ 0 w 10000"/>
              <a:gd name="connsiteY3" fmla="*/ 10000 h 10000"/>
              <a:gd name="connsiteX4" fmla="*/ 9 w 10000"/>
              <a:gd name="connsiteY4" fmla="*/ 0 h 10000"/>
              <a:gd name="connsiteX0" fmla="*/ 9 w 10000"/>
              <a:gd name="connsiteY0" fmla="*/ 0 h 10000"/>
              <a:gd name="connsiteX1" fmla="*/ 10000 w 10000"/>
              <a:gd name="connsiteY1" fmla="*/ 2854 h 10000"/>
              <a:gd name="connsiteX2" fmla="*/ 9969 w 10000"/>
              <a:gd name="connsiteY2" fmla="*/ 7131 h 10000"/>
              <a:gd name="connsiteX3" fmla="*/ 0 w 10000"/>
              <a:gd name="connsiteY3" fmla="*/ 10000 h 10000"/>
              <a:gd name="connsiteX4" fmla="*/ 9 w 10000"/>
              <a:gd name="connsiteY4" fmla="*/ 0 h 10000"/>
              <a:gd name="connsiteX0" fmla="*/ 9 w 15000"/>
              <a:gd name="connsiteY0" fmla="*/ 0 h 10000"/>
              <a:gd name="connsiteX1" fmla="*/ 15000 w 15000"/>
              <a:gd name="connsiteY1" fmla="*/ 2173 h 10000"/>
              <a:gd name="connsiteX2" fmla="*/ 9969 w 15000"/>
              <a:gd name="connsiteY2" fmla="*/ 7131 h 10000"/>
              <a:gd name="connsiteX3" fmla="*/ 0 w 15000"/>
              <a:gd name="connsiteY3" fmla="*/ 10000 h 10000"/>
              <a:gd name="connsiteX4" fmla="*/ 9 w 15000"/>
              <a:gd name="connsiteY4" fmla="*/ 0 h 10000"/>
              <a:gd name="connsiteX0" fmla="*/ 9 w 15024"/>
              <a:gd name="connsiteY0" fmla="*/ 0 h 10000"/>
              <a:gd name="connsiteX1" fmla="*/ 15000 w 15024"/>
              <a:gd name="connsiteY1" fmla="*/ 2173 h 10000"/>
              <a:gd name="connsiteX2" fmla="*/ 15024 w 15024"/>
              <a:gd name="connsiteY2" fmla="*/ 7919 h 10000"/>
              <a:gd name="connsiteX3" fmla="*/ 0 w 15024"/>
              <a:gd name="connsiteY3" fmla="*/ 10000 h 10000"/>
              <a:gd name="connsiteX4" fmla="*/ 9 w 15024"/>
              <a:gd name="connsiteY4" fmla="*/ 0 h 10000"/>
              <a:gd name="connsiteX0" fmla="*/ 9 w 15024"/>
              <a:gd name="connsiteY0" fmla="*/ 0 h 10000"/>
              <a:gd name="connsiteX1" fmla="*/ 15000 w 15024"/>
              <a:gd name="connsiteY1" fmla="*/ 2173 h 10000"/>
              <a:gd name="connsiteX2" fmla="*/ 15024 w 15024"/>
              <a:gd name="connsiteY2" fmla="*/ 7906 h 10000"/>
              <a:gd name="connsiteX3" fmla="*/ 0 w 15024"/>
              <a:gd name="connsiteY3" fmla="*/ 10000 h 10000"/>
              <a:gd name="connsiteX4" fmla="*/ 9 w 15024"/>
              <a:gd name="connsiteY4" fmla="*/ 0 h 10000"/>
              <a:gd name="connsiteX0" fmla="*/ 1 w 15016"/>
              <a:gd name="connsiteY0" fmla="*/ 0 h 10053"/>
              <a:gd name="connsiteX1" fmla="*/ 14992 w 15016"/>
              <a:gd name="connsiteY1" fmla="*/ 2173 h 10053"/>
              <a:gd name="connsiteX2" fmla="*/ 15016 w 15016"/>
              <a:gd name="connsiteY2" fmla="*/ 7906 h 10053"/>
              <a:gd name="connsiteX3" fmla="*/ 20 w 15016"/>
              <a:gd name="connsiteY3" fmla="*/ 10053 h 10053"/>
              <a:gd name="connsiteX4" fmla="*/ 1 w 15016"/>
              <a:gd name="connsiteY4" fmla="*/ 0 h 10053"/>
              <a:gd name="connsiteX0" fmla="*/ 9 w 15024"/>
              <a:gd name="connsiteY0" fmla="*/ 0 h 10040"/>
              <a:gd name="connsiteX1" fmla="*/ 15000 w 15024"/>
              <a:gd name="connsiteY1" fmla="*/ 2173 h 10040"/>
              <a:gd name="connsiteX2" fmla="*/ 15024 w 15024"/>
              <a:gd name="connsiteY2" fmla="*/ 7906 h 10040"/>
              <a:gd name="connsiteX3" fmla="*/ 0 w 15024"/>
              <a:gd name="connsiteY3" fmla="*/ 10040 h 10040"/>
              <a:gd name="connsiteX4" fmla="*/ 9 w 15024"/>
              <a:gd name="connsiteY4" fmla="*/ 0 h 10040"/>
              <a:gd name="connsiteX0" fmla="*/ 9 w 15139"/>
              <a:gd name="connsiteY0" fmla="*/ 0 h 10040"/>
              <a:gd name="connsiteX1" fmla="*/ 15139 w 15139"/>
              <a:gd name="connsiteY1" fmla="*/ 2200 h 10040"/>
              <a:gd name="connsiteX2" fmla="*/ 15024 w 15139"/>
              <a:gd name="connsiteY2" fmla="*/ 7906 h 10040"/>
              <a:gd name="connsiteX3" fmla="*/ 0 w 15139"/>
              <a:gd name="connsiteY3" fmla="*/ 10040 h 10040"/>
              <a:gd name="connsiteX4" fmla="*/ 9 w 15139"/>
              <a:gd name="connsiteY4" fmla="*/ 0 h 10040"/>
              <a:gd name="connsiteX0" fmla="*/ 9 w 15139"/>
              <a:gd name="connsiteY0" fmla="*/ 0 h 10040"/>
              <a:gd name="connsiteX1" fmla="*/ 15139 w 15139"/>
              <a:gd name="connsiteY1" fmla="*/ 2200 h 10040"/>
              <a:gd name="connsiteX2" fmla="*/ 15024 w 15139"/>
              <a:gd name="connsiteY2" fmla="*/ 7906 h 10040"/>
              <a:gd name="connsiteX3" fmla="*/ 0 w 15139"/>
              <a:gd name="connsiteY3" fmla="*/ 10040 h 10040"/>
              <a:gd name="connsiteX4" fmla="*/ 9 w 15139"/>
              <a:gd name="connsiteY4" fmla="*/ 0 h 10040"/>
              <a:gd name="connsiteX0" fmla="*/ 9 w 15139"/>
              <a:gd name="connsiteY0" fmla="*/ 0 h 10040"/>
              <a:gd name="connsiteX1" fmla="*/ 15139 w 15139"/>
              <a:gd name="connsiteY1" fmla="*/ 2200 h 10040"/>
              <a:gd name="connsiteX2" fmla="*/ 15024 w 15139"/>
              <a:gd name="connsiteY2" fmla="*/ 7906 h 10040"/>
              <a:gd name="connsiteX3" fmla="*/ 0 w 15139"/>
              <a:gd name="connsiteY3" fmla="*/ 10040 h 10040"/>
              <a:gd name="connsiteX4" fmla="*/ 9 w 15139"/>
              <a:gd name="connsiteY4" fmla="*/ 0 h 10040"/>
              <a:gd name="connsiteX0" fmla="*/ 9 w 15148"/>
              <a:gd name="connsiteY0" fmla="*/ 0 h 10040"/>
              <a:gd name="connsiteX1" fmla="*/ 15139 w 15148"/>
              <a:gd name="connsiteY1" fmla="*/ 2200 h 10040"/>
              <a:gd name="connsiteX2" fmla="*/ 15135 w 15148"/>
              <a:gd name="connsiteY2" fmla="*/ 7906 h 10040"/>
              <a:gd name="connsiteX3" fmla="*/ 0 w 15148"/>
              <a:gd name="connsiteY3" fmla="*/ 10040 h 10040"/>
              <a:gd name="connsiteX4" fmla="*/ 9 w 15148"/>
              <a:gd name="connsiteY4" fmla="*/ 0 h 10040"/>
              <a:gd name="connsiteX0" fmla="*/ 9 w 15143"/>
              <a:gd name="connsiteY0" fmla="*/ 0 h 10040"/>
              <a:gd name="connsiteX1" fmla="*/ 15111 w 15143"/>
              <a:gd name="connsiteY1" fmla="*/ 2240 h 10040"/>
              <a:gd name="connsiteX2" fmla="*/ 15135 w 15143"/>
              <a:gd name="connsiteY2" fmla="*/ 7906 h 10040"/>
              <a:gd name="connsiteX3" fmla="*/ 0 w 15143"/>
              <a:gd name="connsiteY3" fmla="*/ 10040 h 10040"/>
              <a:gd name="connsiteX4" fmla="*/ 9 w 15143"/>
              <a:gd name="connsiteY4" fmla="*/ 0 h 10040"/>
              <a:gd name="connsiteX0" fmla="*/ 9 w 15141"/>
              <a:gd name="connsiteY0" fmla="*/ 0 h 10040"/>
              <a:gd name="connsiteX1" fmla="*/ 15083 w 15141"/>
              <a:gd name="connsiteY1" fmla="*/ 2187 h 10040"/>
              <a:gd name="connsiteX2" fmla="*/ 15135 w 15141"/>
              <a:gd name="connsiteY2" fmla="*/ 7906 h 10040"/>
              <a:gd name="connsiteX3" fmla="*/ 0 w 15141"/>
              <a:gd name="connsiteY3" fmla="*/ 10040 h 10040"/>
              <a:gd name="connsiteX4" fmla="*/ 9 w 15141"/>
              <a:gd name="connsiteY4" fmla="*/ 0 h 10040"/>
              <a:gd name="connsiteX0" fmla="*/ 9 w 15083"/>
              <a:gd name="connsiteY0" fmla="*/ 0 h 10040"/>
              <a:gd name="connsiteX1" fmla="*/ 15083 w 15083"/>
              <a:gd name="connsiteY1" fmla="*/ 2187 h 10040"/>
              <a:gd name="connsiteX2" fmla="*/ 15052 w 15083"/>
              <a:gd name="connsiteY2" fmla="*/ 7906 h 10040"/>
              <a:gd name="connsiteX3" fmla="*/ 0 w 15083"/>
              <a:gd name="connsiteY3" fmla="*/ 10040 h 10040"/>
              <a:gd name="connsiteX4" fmla="*/ 9 w 15083"/>
              <a:gd name="connsiteY4" fmla="*/ 0 h 100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083" h="10040">
                <a:moveTo>
                  <a:pt x="9" y="0"/>
                </a:moveTo>
                <a:lnTo>
                  <a:pt x="15083" y="2187"/>
                </a:lnTo>
                <a:cubicBezTo>
                  <a:pt x="15081" y="2167"/>
                  <a:pt x="15081" y="7843"/>
                  <a:pt x="15052" y="7906"/>
                </a:cubicBezTo>
                <a:cubicBezTo>
                  <a:pt x="15047" y="7857"/>
                  <a:pt x="-38" y="10045"/>
                  <a:pt x="0" y="10040"/>
                </a:cubicBezTo>
                <a:cubicBezTo>
                  <a:pt x="6" y="5848"/>
                  <a:pt x="3" y="4192"/>
                  <a:pt x="9" y="0"/>
                </a:cubicBezTo>
                <a:close/>
              </a:path>
            </a:pathLst>
          </a:custGeom>
        </p:spPr>
        <p:txBody>
          <a:bodyPr anchor="ctr" anchorCtr="0">
            <a:normAutofit/>
          </a:bodyPr>
          <a:lstStyle>
            <a:lvl1pPr marL="0" marR="0" indent="0" algn="l" defTabSz="1243266" rtl="0" eaLnBrk="1" fontAlgn="base" latinLnBrk="0" hangingPunct="1">
              <a:lnSpc>
                <a:spcPct val="95000"/>
              </a:lnSpc>
              <a:spcBef>
                <a:spcPts val="0"/>
              </a:spcBef>
              <a:spcAft>
                <a:spcPts val="0"/>
              </a:spcAft>
              <a:buClr>
                <a:schemeClr val="accent1"/>
              </a:buClr>
              <a:buSzPct val="110000"/>
              <a:buFont typeface="Avenir LT Pro 45 Book" charset="0"/>
              <a:buNone/>
              <a:tabLst/>
              <a:defRPr sz="1600"/>
            </a:lvl1pPr>
          </a:lstStyle>
          <a:p>
            <a:r>
              <a:rPr lang="en-US"/>
              <a:t>Click icon to add picture</a:t>
            </a:r>
            <a:endParaRPr lang="en-US" dirty="0"/>
          </a:p>
        </p:txBody>
      </p:sp>
      <p:sp>
        <p:nvSpPr>
          <p:cNvPr id="2" name="Title 1"/>
          <p:cNvSpPr>
            <a:spLocks noGrp="1"/>
          </p:cNvSpPr>
          <p:nvPr>
            <p:ph type="title" hasCustomPrompt="1"/>
          </p:nvPr>
        </p:nvSpPr>
        <p:spPr/>
        <p:txBody>
          <a:bodyPr/>
          <a:lstStyle/>
          <a:p>
            <a:r>
              <a:rPr lang="en-US" dirty="0"/>
              <a:t>Click to edit master title style</a:t>
            </a:r>
          </a:p>
        </p:txBody>
      </p:sp>
    </p:spTree>
    <p:extLst>
      <p:ext uri="{BB962C8B-B14F-4D97-AF65-F5344CB8AC3E}">
        <p14:creationId xmlns:p14="http://schemas.microsoft.com/office/powerpoint/2010/main" val="245051787"/>
      </p:ext>
    </p:extLst>
  </p:cSld>
  <p:clrMapOvr>
    <a:masterClrMapping/>
  </p:clrMapOvr>
  <p:transition>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74638" y="1212850"/>
            <a:ext cx="11887200" cy="2443746"/>
          </a:xfrm>
          <a:prstGeom prst="rect">
            <a:avLst/>
          </a:prstGeom>
        </p:spPr>
        <p:txBody>
          <a:bodyPr/>
          <a:lstStyle>
            <a:lvl1pPr marL="290513" indent="-290513">
              <a:buClr>
                <a:schemeClr val="tx1"/>
              </a:buClr>
              <a:buSzPct val="90000"/>
              <a:buFont typeface="Arial" pitchFamily="34" charset="0"/>
              <a:buChar char="•"/>
              <a:defRPr sz="3600">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71500" indent="-280988">
              <a:buClr>
                <a:schemeClr val="tx1"/>
              </a:buClr>
              <a:buSzPct val="90000"/>
              <a:buFont typeface="Arial" pitchFamily="34" charset="0"/>
              <a:buChar char="•"/>
              <a:defRPr sz="3200">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62013" indent="-290513">
              <a:buClr>
                <a:schemeClr val="tx1"/>
              </a:buClr>
              <a:buSzPct val="90000"/>
              <a:buFont typeface="Arial" pitchFamily="34" charset="0"/>
              <a:buChar char="•"/>
              <a:defRPr sz="2800">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90613" indent="-228600">
              <a:buClr>
                <a:schemeClr val="tx1"/>
              </a:buClr>
              <a:buSzPct val="90000"/>
              <a:buFont typeface="Arial" pitchFamily="34" charset="0"/>
              <a:buChar char="•"/>
              <a:defRPr sz="2400">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319213" indent="-228600">
              <a:buClr>
                <a:schemeClr val="tx1"/>
              </a:buClr>
              <a:buSzPct val="90000"/>
              <a:buFont typeface="Arial" pitchFamily="34" charset="0"/>
              <a:buChar char="•"/>
              <a:defRPr sz="2000">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dirty="0"/>
              <a:t>Use this Layout for Speaker Notes slides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6"/>
          <p:cNvSpPr>
            <a:spLocks noGrp="1"/>
          </p:cNvSpPr>
          <p:nvPr>
            <p:ph type="body" sz="quarter" idx="11" hasCustomPrompt="1"/>
          </p:nvPr>
        </p:nvSpPr>
        <p:spPr>
          <a:xfrm>
            <a:off x="1" y="6363076"/>
            <a:ext cx="12436476" cy="631450"/>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700" spc="-51"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dirty="0"/>
              <a:t>Next:</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2687366049"/>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Black Notes slide Layout No Bar">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74638" y="1212850"/>
            <a:ext cx="11887200" cy="2443746"/>
          </a:xfrm>
          <a:prstGeom prst="rect">
            <a:avLst/>
          </a:prstGeom>
        </p:spPr>
        <p:txBody>
          <a:bodyPr/>
          <a:lstStyle>
            <a:lvl1pPr marL="290513" indent="-290513">
              <a:buClr>
                <a:schemeClr val="tx1"/>
              </a:buClr>
              <a:buSzPct val="90000"/>
              <a:buFont typeface="Arial" pitchFamily="34" charset="0"/>
              <a:buChar char="•"/>
              <a:defRPr sz="3600">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71500" indent="-280988">
              <a:buClr>
                <a:schemeClr val="tx1"/>
              </a:buClr>
              <a:buSzPct val="90000"/>
              <a:buFont typeface="Arial" pitchFamily="34" charset="0"/>
              <a:buChar char="•"/>
              <a:defRPr sz="3200">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62013" indent="-290513">
              <a:buClr>
                <a:schemeClr val="tx1"/>
              </a:buClr>
              <a:buSzPct val="90000"/>
              <a:buFont typeface="Arial" pitchFamily="34" charset="0"/>
              <a:buChar char="•"/>
              <a:defRPr sz="2800">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90613" indent="-228600">
              <a:buClr>
                <a:schemeClr val="tx1"/>
              </a:buClr>
              <a:buSzPct val="90000"/>
              <a:buFont typeface="Arial" pitchFamily="34" charset="0"/>
              <a:buChar char="•"/>
              <a:defRPr sz="2400">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319213" indent="-228600">
              <a:buClr>
                <a:schemeClr val="tx1"/>
              </a:buClr>
              <a:buSzPct val="90000"/>
              <a:buFont typeface="Arial" pitchFamily="34" charset="0"/>
              <a:buChar char="•"/>
              <a:defRPr sz="2000">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dirty="0"/>
              <a:t>Use this Layout for Speaker Notes slides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3812721933"/>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539974630"/>
      </p:ext>
    </p:extLst>
  </p:cSld>
  <p:clrMapOvr>
    <a:masterClrMapping/>
  </p:clrMapOvr>
  <p:transition>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itle Slide Photo_Option">
    <p:bg>
      <p:bgRef idx="1001">
        <a:schemeClr val="bg2"/>
      </p:bgRef>
    </p:bg>
    <p:spTree>
      <p:nvGrpSpPr>
        <p:cNvPr id="1" name=""/>
        <p:cNvGrpSpPr/>
        <p:nvPr/>
      </p:nvGrpSpPr>
      <p:grpSpPr>
        <a:xfrm>
          <a:off x="0" y="0"/>
          <a:ext cx="0" cy="0"/>
          <a:chOff x="0" y="0"/>
          <a:chExt cx="0" cy="0"/>
        </a:xfrm>
      </p:grpSpPr>
      <p:sp>
        <p:nvSpPr>
          <p:cNvPr id="2" name="Rectangle 1"/>
          <p:cNvSpPr/>
          <p:nvPr userDrawn="1"/>
        </p:nvSpPr>
        <p:spPr bwMode="auto">
          <a:xfrm>
            <a:off x="271398" y="1211287"/>
            <a:ext cx="6404040" cy="3657600"/>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r>
              <a:rPr lang="en-US" sz="2400" dirty="0">
                <a:gradFill>
                  <a:gsLst>
                    <a:gs pos="2000">
                      <a:srgbClr val="FFFFFF"/>
                    </a:gs>
                    <a:gs pos="98000">
                      <a:srgbClr val="FFFFFF"/>
                    </a:gs>
                  </a:gsLst>
                  <a:lin ang="5400000" scaled="1"/>
                </a:gradFill>
                <a:ea typeface="Segoe UI" pitchFamily="34" charset="0"/>
                <a:cs typeface="Segoe UI" pitchFamily="34" charset="0"/>
              </a:rPr>
              <a:t>    </a:t>
            </a:r>
          </a:p>
        </p:txBody>
      </p:sp>
      <p:sp>
        <p:nvSpPr>
          <p:cNvPr id="9" name="Title 1"/>
          <p:cNvSpPr>
            <a:spLocks noGrp="1"/>
          </p:cNvSpPr>
          <p:nvPr userDrawn="1">
            <p:ph type="title" hasCustomPrompt="1"/>
          </p:nvPr>
        </p:nvSpPr>
        <p:spPr bwMode="auto">
          <a:xfrm>
            <a:off x="274702" y="2125683"/>
            <a:ext cx="6400736" cy="1828800"/>
          </a:xfrm>
          <a:noFill/>
        </p:spPr>
        <p:txBody>
          <a:bodyPr lIns="146304" tIns="91440" rIns="146304" bIns="91440" anchor="t" anchorCtr="0"/>
          <a:lstStyle>
            <a:lvl1pPr>
              <a:defRPr sz="5400" spc="-100" baseline="0">
                <a:gradFill>
                  <a:gsLst>
                    <a:gs pos="2000">
                      <a:schemeClr val="tx1"/>
                    </a:gs>
                    <a:gs pos="98000">
                      <a:schemeClr val="tx1"/>
                    </a:gs>
                  </a:gsLst>
                  <a:lin ang="5400000" scaled="1"/>
                </a:gradFill>
              </a:defRPr>
            </a:lvl1pPr>
          </a:lstStyle>
          <a:p>
            <a:r>
              <a:rPr lang="en-US" dirty="0"/>
              <a:t>Presentation title</a:t>
            </a:r>
          </a:p>
        </p:txBody>
      </p:sp>
      <p:sp>
        <p:nvSpPr>
          <p:cNvPr id="3" name="Text Placeholder 2"/>
          <p:cNvSpPr>
            <a:spLocks noGrp="1"/>
          </p:cNvSpPr>
          <p:nvPr userDrawn="1">
            <p:ph type="body" sz="quarter" idx="14" hasCustomPrompt="1"/>
          </p:nvPr>
        </p:nvSpPr>
        <p:spPr bwMode="auto">
          <a:xfrm>
            <a:off x="273050" y="3954463"/>
            <a:ext cx="5487988" cy="1828800"/>
          </a:xfrm>
          <a:noFill/>
        </p:spPr>
        <p:txBody>
          <a:bodyPr tIns="109728" bIns="109728">
            <a:noAutofit/>
          </a:bodyPr>
          <a:lstStyle>
            <a:lvl1pPr marL="0" indent="0">
              <a:spcBef>
                <a:spcPts val="0"/>
              </a:spcBef>
              <a:buNone/>
              <a:defRPr sz="3200">
                <a:gradFill>
                  <a:gsLst>
                    <a:gs pos="2000">
                      <a:schemeClr val="tx1"/>
                    </a:gs>
                    <a:gs pos="98000">
                      <a:schemeClr val="tx1"/>
                    </a:gs>
                  </a:gsLst>
                  <a:lin ang="5400000" scaled="1"/>
                </a:gradFill>
              </a:defRPr>
            </a:lvl1pPr>
          </a:lstStyle>
          <a:p>
            <a:pPr lvl="0"/>
            <a:r>
              <a:rPr lang="en-US" dirty="0"/>
              <a:t>Speaker Name</a:t>
            </a:r>
          </a:p>
        </p:txBody>
      </p:sp>
      <p:pic>
        <p:nvPicPr>
          <p:cNvPr id="229" name="Picture 22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invGray">
          <a:xfrm>
            <a:off x="457580" y="6120853"/>
            <a:ext cx="1828800" cy="393896"/>
          </a:xfrm>
          <a:prstGeom prst="rect">
            <a:avLst/>
          </a:prstGeom>
        </p:spPr>
      </p:pic>
      <p:sp>
        <p:nvSpPr>
          <p:cNvPr id="230" name="Freeform 229"/>
          <p:cNvSpPr>
            <a:spLocks/>
          </p:cNvSpPr>
          <p:nvPr userDrawn="1"/>
        </p:nvSpPr>
        <p:spPr bwMode="auto">
          <a:xfrm>
            <a:off x="10633303" y="2540869"/>
            <a:ext cx="1228270" cy="499194"/>
          </a:xfrm>
          <a:custGeom>
            <a:avLst/>
            <a:gdLst>
              <a:gd name="T0" fmla="*/ 621 w 696"/>
              <a:gd name="T1" fmla="*/ 132 h 281"/>
              <a:gd name="T2" fmla="*/ 609 w 696"/>
              <a:gd name="T3" fmla="*/ 133 h 281"/>
              <a:gd name="T4" fmla="*/ 469 w 696"/>
              <a:gd name="T5" fmla="*/ 0 h 281"/>
              <a:gd name="T6" fmla="*/ 333 w 696"/>
              <a:gd name="T7" fmla="*/ 104 h 281"/>
              <a:gd name="T8" fmla="*/ 258 w 696"/>
              <a:gd name="T9" fmla="*/ 73 h 281"/>
              <a:gd name="T10" fmla="*/ 155 w 696"/>
              <a:gd name="T11" fmla="*/ 167 h 281"/>
              <a:gd name="T12" fmla="*/ 105 w 696"/>
              <a:gd name="T13" fmla="*/ 190 h 281"/>
              <a:gd name="T14" fmla="*/ 58 w 696"/>
              <a:gd name="T15" fmla="*/ 166 h 281"/>
              <a:gd name="T16" fmla="*/ 0 w 696"/>
              <a:gd name="T17" fmla="*/ 224 h 281"/>
              <a:gd name="T18" fmla="*/ 58 w 696"/>
              <a:gd name="T19" fmla="*/ 281 h 281"/>
              <a:gd name="T20" fmla="*/ 74 w 696"/>
              <a:gd name="T21" fmla="*/ 281 h 281"/>
              <a:gd name="T22" fmla="*/ 264 w 696"/>
              <a:gd name="T23" fmla="*/ 281 h 281"/>
              <a:gd name="T24" fmla="*/ 370 w 696"/>
              <a:gd name="T25" fmla="*/ 281 h 281"/>
              <a:gd name="T26" fmla="*/ 626 w 696"/>
              <a:gd name="T27" fmla="*/ 281 h 281"/>
              <a:gd name="T28" fmla="*/ 626 w 696"/>
              <a:gd name="T29" fmla="*/ 281 h 281"/>
              <a:gd name="T30" fmla="*/ 696 w 696"/>
              <a:gd name="T31" fmla="*/ 207 h 281"/>
              <a:gd name="T32" fmla="*/ 621 w 696"/>
              <a:gd name="T33" fmla="*/ 132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96" h="281">
                <a:moveTo>
                  <a:pt x="621" y="132"/>
                </a:moveTo>
                <a:cubicBezTo>
                  <a:pt x="617" y="132"/>
                  <a:pt x="613" y="133"/>
                  <a:pt x="609" y="133"/>
                </a:cubicBezTo>
                <a:cubicBezTo>
                  <a:pt x="606" y="59"/>
                  <a:pt x="544" y="0"/>
                  <a:pt x="469" y="0"/>
                </a:cubicBezTo>
                <a:cubicBezTo>
                  <a:pt x="403" y="0"/>
                  <a:pt x="349" y="44"/>
                  <a:pt x="333" y="104"/>
                </a:cubicBezTo>
                <a:cubicBezTo>
                  <a:pt x="314" y="85"/>
                  <a:pt x="287" y="73"/>
                  <a:pt x="258" y="73"/>
                </a:cubicBezTo>
                <a:cubicBezTo>
                  <a:pt x="204" y="73"/>
                  <a:pt x="160" y="114"/>
                  <a:pt x="155" y="167"/>
                </a:cubicBezTo>
                <a:cubicBezTo>
                  <a:pt x="136" y="170"/>
                  <a:pt x="119" y="178"/>
                  <a:pt x="105" y="190"/>
                </a:cubicBezTo>
                <a:cubicBezTo>
                  <a:pt x="95" y="175"/>
                  <a:pt x="78" y="166"/>
                  <a:pt x="58" y="166"/>
                </a:cubicBezTo>
                <a:cubicBezTo>
                  <a:pt x="26" y="166"/>
                  <a:pt x="0" y="192"/>
                  <a:pt x="0" y="224"/>
                </a:cubicBezTo>
                <a:cubicBezTo>
                  <a:pt x="0" y="256"/>
                  <a:pt x="26" y="281"/>
                  <a:pt x="58" y="281"/>
                </a:cubicBezTo>
                <a:cubicBezTo>
                  <a:pt x="74" y="281"/>
                  <a:pt x="74" y="281"/>
                  <a:pt x="74" y="281"/>
                </a:cubicBezTo>
                <a:cubicBezTo>
                  <a:pt x="264" y="281"/>
                  <a:pt x="264" y="281"/>
                  <a:pt x="264" y="281"/>
                </a:cubicBezTo>
                <a:cubicBezTo>
                  <a:pt x="370" y="281"/>
                  <a:pt x="370" y="281"/>
                  <a:pt x="370" y="281"/>
                </a:cubicBezTo>
                <a:cubicBezTo>
                  <a:pt x="626" y="281"/>
                  <a:pt x="626" y="281"/>
                  <a:pt x="626" y="281"/>
                </a:cubicBezTo>
                <a:cubicBezTo>
                  <a:pt x="626" y="281"/>
                  <a:pt x="626" y="281"/>
                  <a:pt x="626" y="281"/>
                </a:cubicBezTo>
                <a:cubicBezTo>
                  <a:pt x="665" y="279"/>
                  <a:pt x="696" y="247"/>
                  <a:pt x="696" y="207"/>
                </a:cubicBezTo>
                <a:cubicBezTo>
                  <a:pt x="696" y="166"/>
                  <a:pt x="662" y="132"/>
                  <a:pt x="621" y="132"/>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grpSp>
        <p:nvGrpSpPr>
          <p:cNvPr id="231" name="Group 230"/>
          <p:cNvGrpSpPr/>
          <p:nvPr userDrawn="1"/>
        </p:nvGrpSpPr>
        <p:grpSpPr bwMode="auto">
          <a:xfrm>
            <a:off x="6362728" y="3629515"/>
            <a:ext cx="5396739" cy="2131262"/>
            <a:chOff x="8040688" y="7151688"/>
            <a:chExt cx="6745287" cy="2663825"/>
          </a:xfrm>
        </p:grpSpPr>
        <p:sp>
          <p:nvSpPr>
            <p:cNvPr id="232" name="Freeform 5"/>
            <p:cNvSpPr>
              <a:spLocks noEditPoints="1"/>
            </p:cNvSpPr>
            <p:nvPr userDrawn="1"/>
          </p:nvSpPr>
          <p:spPr bwMode="auto">
            <a:xfrm>
              <a:off x="10498138" y="7808913"/>
              <a:ext cx="776287" cy="774700"/>
            </a:xfrm>
            <a:custGeom>
              <a:avLst/>
              <a:gdLst>
                <a:gd name="T0" fmla="*/ 50 w 221"/>
                <a:gd name="T1" fmla="*/ 202 h 220"/>
                <a:gd name="T2" fmla="*/ 73 w 221"/>
                <a:gd name="T3" fmla="*/ 186 h 220"/>
                <a:gd name="T4" fmla="*/ 86 w 221"/>
                <a:gd name="T5" fmla="*/ 183 h 220"/>
                <a:gd name="T6" fmla="*/ 95 w 221"/>
                <a:gd name="T7" fmla="*/ 185 h 220"/>
                <a:gd name="T8" fmla="*/ 109 w 221"/>
                <a:gd name="T9" fmla="*/ 214 h 220"/>
                <a:gd name="T10" fmla="*/ 133 w 221"/>
                <a:gd name="T11" fmla="*/ 218 h 220"/>
                <a:gd name="T12" fmla="*/ 138 w 221"/>
                <a:gd name="T13" fmla="*/ 191 h 220"/>
                <a:gd name="T14" fmla="*/ 145 w 221"/>
                <a:gd name="T15" fmla="*/ 179 h 220"/>
                <a:gd name="T16" fmla="*/ 153 w 221"/>
                <a:gd name="T17" fmla="*/ 174 h 220"/>
                <a:gd name="T18" fmla="*/ 183 w 221"/>
                <a:gd name="T19" fmla="*/ 184 h 220"/>
                <a:gd name="T20" fmla="*/ 202 w 221"/>
                <a:gd name="T21" fmla="*/ 170 h 220"/>
                <a:gd name="T22" fmla="*/ 187 w 221"/>
                <a:gd name="T23" fmla="*/ 148 h 220"/>
                <a:gd name="T24" fmla="*/ 183 w 221"/>
                <a:gd name="T25" fmla="*/ 134 h 220"/>
                <a:gd name="T26" fmla="*/ 186 w 221"/>
                <a:gd name="T27" fmla="*/ 125 h 220"/>
                <a:gd name="T28" fmla="*/ 215 w 221"/>
                <a:gd name="T29" fmla="*/ 111 h 220"/>
                <a:gd name="T30" fmla="*/ 218 w 221"/>
                <a:gd name="T31" fmla="*/ 88 h 220"/>
                <a:gd name="T32" fmla="*/ 191 w 221"/>
                <a:gd name="T33" fmla="*/ 83 h 220"/>
                <a:gd name="T34" fmla="*/ 179 w 221"/>
                <a:gd name="T35" fmla="*/ 76 h 220"/>
                <a:gd name="T36" fmla="*/ 175 w 221"/>
                <a:gd name="T37" fmla="*/ 67 h 220"/>
                <a:gd name="T38" fmla="*/ 185 w 221"/>
                <a:gd name="T39" fmla="*/ 37 h 220"/>
                <a:gd name="T40" fmla="*/ 171 w 221"/>
                <a:gd name="T41" fmla="*/ 18 h 220"/>
                <a:gd name="T42" fmla="*/ 148 w 221"/>
                <a:gd name="T43" fmla="*/ 34 h 220"/>
                <a:gd name="T44" fmla="*/ 135 w 221"/>
                <a:gd name="T45" fmla="*/ 37 h 220"/>
                <a:gd name="T46" fmla="*/ 126 w 221"/>
                <a:gd name="T47" fmla="*/ 34 h 220"/>
                <a:gd name="T48" fmla="*/ 112 w 221"/>
                <a:gd name="T49" fmla="*/ 6 h 220"/>
                <a:gd name="T50" fmla="*/ 88 w 221"/>
                <a:gd name="T51" fmla="*/ 2 h 220"/>
                <a:gd name="T52" fmla="*/ 83 w 221"/>
                <a:gd name="T53" fmla="*/ 29 h 220"/>
                <a:gd name="T54" fmla="*/ 68 w 221"/>
                <a:gd name="T55" fmla="*/ 46 h 220"/>
                <a:gd name="T56" fmla="*/ 38 w 221"/>
                <a:gd name="T57" fmla="*/ 35 h 220"/>
                <a:gd name="T58" fmla="*/ 19 w 221"/>
                <a:gd name="T59" fmla="*/ 49 h 220"/>
                <a:gd name="T60" fmla="*/ 34 w 221"/>
                <a:gd name="T61" fmla="*/ 72 h 220"/>
                <a:gd name="T62" fmla="*/ 35 w 221"/>
                <a:gd name="T63" fmla="*/ 96 h 220"/>
                <a:gd name="T64" fmla="*/ 6 w 221"/>
                <a:gd name="T65" fmla="*/ 109 h 220"/>
                <a:gd name="T66" fmla="*/ 3 w 221"/>
                <a:gd name="T67" fmla="*/ 132 h 220"/>
                <a:gd name="T68" fmla="*/ 30 w 221"/>
                <a:gd name="T69" fmla="*/ 137 h 220"/>
                <a:gd name="T70" fmla="*/ 46 w 221"/>
                <a:gd name="T71" fmla="*/ 152 h 220"/>
                <a:gd name="T72" fmla="*/ 46 w 221"/>
                <a:gd name="T73" fmla="*/ 166 h 220"/>
                <a:gd name="T74" fmla="*/ 37 w 221"/>
                <a:gd name="T75" fmla="*/ 192 h 220"/>
                <a:gd name="T76" fmla="*/ 78 w 221"/>
                <a:gd name="T77" fmla="*/ 85 h 220"/>
                <a:gd name="T78" fmla="*/ 142 w 221"/>
                <a:gd name="T79" fmla="*/ 134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21" h="220">
                  <a:moveTo>
                    <a:pt x="37" y="192"/>
                  </a:moveTo>
                  <a:cubicBezTo>
                    <a:pt x="50" y="202"/>
                    <a:pt x="50" y="202"/>
                    <a:pt x="50" y="202"/>
                  </a:cubicBezTo>
                  <a:cubicBezTo>
                    <a:pt x="52" y="203"/>
                    <a:pt x="56" y="203"/>
                    <a:pt x="59" y="201"/>
                  </a:cubicBezTo>
                  <a:cubicBezTo>
                    <a:pt x="73" y="186"/>
                    <a:pt x="73" y="186"/>
                    <a:pt x="73" y="186"/>
                  </a:cubicBezTo>
                  <a:cubicBezTo>
                    <a:pt x="78" y="181"/>
                    <a:pt x="82" y="181"/>
                    <a:pt x="85" y="183"/>
                  </a:cubicBezTo>
                  <a:cubicBezTo>
                    <a:pt x="86" y="183"/>
                    <a:pt x="86" y="183"/>
                    <a:pt x="86" y="183"/>
                  </a:cubicBezTo>
                  <a:cubicBezTo>
                    <a:pt x="89" y="184"/>
                    <a:pt x="92" y="185"/>
                    <a:pt x="95" y="185"/>
                  </a:cubicBezTo>
                  <a:cubicBezTo>
                    <a:pt x="95" y="185"/>
                    <a:pt x="95" y="185"/>
                    <a:pt x="95" y="185"/>
                  </a:cubicBezTo>
                  <a:cubicBezTo>
                    <a:pt x="99" y="186"/>
                    <a:pt x="103" y="188"/>
                    <a:pt x="105" y="195"/>
                  </a:cubicBezTo>
                  <a:cubicBezTo>
                    <a:pt x="109" y="214"/>
                    <a:pt x="109" y="214"/>
                    <a:pt x="109" y="214"/>
                  </a:cubicBezTo>
                  <a:cubicBezTo>
                    <a:pt x="110" y="218"/>
                    <a:pt x="114" y="220"/>
                    <a:pt x="116" y="220"/>
                  </a:cubicBezTo>
                  <a:cubicBezTo>
                    <a:pt x="133" y="218"/>
                    <a:pt x="133" y="218"/>
                    <a:pt x="133" y="218"/>
                  </a:cubicBezTo>
                  <a:cubicBezTo>
                    <a:pt x="135" y="217"/>
                    <a:pt x="138" y="214"/>
                    <a:pt x="138" y="210"/>
                  </a:cubicBezTo>
                  <a:cubicBezTo>
                    <a:pt x="138" y="191"/>
                    <a:pt x="138" y="191"/>
                    <a:pt x="138" y="191"/>
                  </a:cubicBezTo>
                  <a:cubicBezTo>
                    <a:pt x="138" y="184"/>
                    <a:pt x="141" y="181"/>
                    <a:pt x="144" y="179"/>
                  </a:cubicBezTo>
                  <a:cubicBezTo>
                    <a:pt x="144" y="179"/>
                    <a:pt x="145" y="179"/>
                    <a:pt x="145" y="179"/>
                  </a:cubicBezTo>
                  <a:cubicBezTo>
                    <a:pt x="147" y="177"/>
                    <a:pt x="150" y="176"/>
                    <a:pt x="153" y="174"/>
                  </a:cubicBezTo>
                  <a:cubicBezTo>
                    <a:pt x="153" y="174"/>
                    <a:pt x="153" y="174"/>
                    <a:pt x="153" y="174"/>
                  </a:cubicBezTo>
                  <a:cubicBezTo>
                    <a:pt x="156" y="172"/>
                    <a:pt x="161" y="171"/>
                    <a:pt x="167" y="174"/>
                  </a:cubicBezTo>
                  <a:cubicBezTo>
                    <a:pt x="183" y="184"/>
                    <a:pt x="183" y="184"/>
                    <a:pt x="183" y="184"/>
                  </a:cubicBezTo>
                  <a:cubicBezTo>
                    <a:pt x="187" y="186"/>
                    <a:pt x="191" y="185"/>
                    <a:pt x="192" y="183"/>
                  </a:cubicBezTo>
                  <a:cubicBezTo>
                    <a:pt x="202" y="170"/>
                    <a:pt x="202" y="170"/>
                    <a:pt x="202" y="170"/>
                  </a:cubicBezTo>
                  <a:cubicBezTo>
                    <a:pt x="204" y="169"/>
                    <a:pt x="204" y="164"/>
                    <a:pt x="201" y="161"/>
                  </a:cubicBezTo>
                  <a:cubicBezTo>
                    <a:pt x="187" y="148"/>
                    <a:pt x="187" y="148"/>
                    <a:pt x="187" y="148"/>
                  </a:cubicBezTo>
                  <a:cubicBezTo>
                    <a:pt x="182" y="143"/>
                    <a:pt x="182" y="139"/>
                    <a:pt x="183" y="135"/>
                  </a:cubicBezTo>
                  <a:cubicBezTo>
                    <a:pt x="183" y="135"/>
                    <a:pt x="183" y="135"/>
                    <a:pt x="183" y="134"/>
                  </a:cubicBezTo>
                  <a:cubicBezTo>
                    <a:pt x="184" y="131"/>
                    <a:pt x="185" y="128"/>
                    <a:pt x="186" y="126"/>
                  </a:cubicBezTo>
                  <a:cubicBezTo>
                    <a:pt x="186" y="125"/>
                    <a:pt x="186" y="125"/>
                    <a:pt x="186" y="125"/>
                  </a:cubicBezTo>
                  <a:cubicBezTo>
                    <a:pt x="187" y="121"/>
                    <a:pt x="189" y="117"/>
                    <a:pt x="196" y="116"/>
                  </a:cubicBezTo>
                  <a:cubicBezTo>
                    <a:pt x="215" y="111"/>
                    <a:pt x="215" y="111"/>
                    <a:pt x="215" y="111"/>
                  </a:cubicBezTo>
                  <a:cubicBezTo>
                    <a:pt x="218" y="110"/>
                    <a:pt x="221" y="106"/>
                    <a:pt x="220" y="104"/>
                  </a:cubicBezTo>
                  <a:cubicBezTo>
                    <a:pt x="218" y="88"/>
                    <a:pt x="218" y="88"/>
                    <a:pt x="218" y="88"/>
                  </a:cubicBezTo>
                  <a:cubicBezTo>
                    <a:pt x="218" y="85"/>
                    <a:pt x="215" y="82"/>
                    <a:pt x="211" y="82"/>
                  </a:cubicBezTo>
                  <a:cubicBezTo>
                    <a:pt x="191" y="83"/>
                    <a:pt x="191" y="83"/>
                    <a:pt x="191" y="83"/>
                  </a:cubicBezTo>
                  <a:cubicBezTo>
                    <a:pt x="184" y="83"/>
                    <a:pt x="181" y="80"/>
                    <a:pt x="180" y="76"/>
                  </a:cubicBezTo>
                  <a:cubicBezTo>
                    <a:pt x="180" y="76"/>
                    <a:pt x="179" y="76"/>
                    <a:pt x="179" y="76"/>
                  </a:cubicBezTo>
                  <a:cubicBezTo>
                    <a:pt x="178" y="73"/>
                    <a:pt x="176" y="70"/>
                    <a:pt x="175" y="68"/>
                  </a:cubicBezTo>
                  <a:cubicBezTo>
                    <a:pt x="175" y="67"/>
                    <a:pt x="175" y="67"/>
                    <a:pt x="175" y="67"/>
                  </a:cubicBezTo>
                  <a:cubicBezTo>
                    <a:pt x="172" y="64"/>
                    <a:pt x="171" y="60"/>
                    <a:pt x="175" y="53"/>
                  </a:cubicBezTo>
                  <a:cubicBezTo>
                    <a:pt x="185" y="37"/>
                    <a:pt x="185" y="37"/>
                    <a:pt x="185" y="37"/>
                  </a:cubicBezTo>
                  <a:cubicBezTo>
                    <a:pt x="187" y="34"/>
                    <a:pt x="186" y="29"/>
                    <a:pt x="184" y="28"/>
                  </a:cubicBezTo>
                  <a:cubicBezTo>
                    <a:pt x="171" y="18"/>
                    <a:pt x="171" y="18"/>
                    <a:pt x="171" y="18"/>
                  </a:cubicBezTo>
                  <a:cubicBezTo>
                    <a:pt x="169" y="17"/>
                    <a:pt x="164" y="16"/>
                    <a:pt x="162" y="19"/>
                  </a:cubicBezTo>
                  <a:cubicBezTo>
                    <a:pt x="148" y="34"/>
                    <a:pt x="148" y="34"/>
                    <a:pt x="148" y="34"/>
                  </a:cubicBezTo>
                  <a:cubicBezTo>
                    <a:pt x="143" y="38"/>
                    <a:pt x="139" y="38"/>
                    <a:pt x="135" y="37"/>
                  </a:cubicBezTo>
                  <a:cubicBezTo>
                    <a:pt x="135" y="37"/>
                    <a:pt x="135" y="37"/>
                    <a:pt x="135" y="37"/>
                  </a:cubicBezTo>
                  <a:cubicBezTo>
                    <a:pt x="132" y="36"/>
                    <a:pt x="129" y="35"/>
                    <a:pt x="126" y="34"/>
                  </a:cubicBezTo>
                  <a:cubicBezTo>
                    <a:pt x="126" y="34"/>
                    <a:pt x="126" y="34"/>
                    <a:pt x="126" y="34"/>
                  </a:cubicBezTo>
                  <a:cubicBezTo>
                    <a:pt x="121" y="34"/>
                    <a:pt x="118" y="32"/>
                    <a:pt x="116" y="24"/>
                  </a:cubicBezTo>
                  <a:cubicBezTo>
                    <a:pt x="112" y="6"/>
                    <a:pt x="112" y="6"/>
                    <a:pt x="112" y="6"/>
                  </a:cubicBezTo>
                  <a:cubicBezTo>
                    <a:pt x="111" y="2"/>
                    <a:pt x="107" y="0"/>
                    <a:pt x="104" y="0"/>
                  </a:cubicBezTo>
                  <a:cubicBezTo>
                    <a:pt x="88" y="2"/>
                    <a:pt x="88" y="2"/>
                    <a:pt x="88" y="2"/>
                  </a:cubicBezTo>
                  <a:cubicBezTo>
                    <a:pt x="86" y="2"/>
                    <a:pt x="83" y="6"/>
                    <a:pt x="83" y="9"/>
                  </a:cubicBezTo>
                  <a:cubicBezTo>
                    <a:pt x="83" y="29"/>
                    <a:pt x="83" y="29"/>
                    <a:pt x="83" y="29"/>
                  </a:cubicBezTo>
                  <a:cubicBezTo>
                    <a:pt x="83" y="36"/>
                    <a:pt x="80" y="39"/>
                    <a:pt x="77" y="41"/>
                  </a:cubicBezTo>
                  <a:cubicBezTo>
                    <a:pt x="73" y="42"/>
                    <a:pt x="70" y="44"/>
                    <a:pt x="68" y="46"/>
                  </a:cubicBezTo>
                  <a:cubicBezTo>
                    <a:pt x="64" y="48"/>
                    <a:pt x="60" y="49"/>
                    <a:pt x="54" y="46"/>
                  </a:cubicBezTo>
                  <a:cubicBezTo>
                    <a:pt x="38" y="35"/>
                    <a:pt x="38" y="35"/>
                    <a:pt x="38" y="35"/>
                  </a:cubicBezTo>
                  <a:cubicBezTo>
                    <a:pt x="34" y="33"/>
                    <a:pt x="30" y="35"/>
                    <a:pt x="29" y="36"/>
                  </a:cubicBezTo>
                  <a:cubicBezTo>
                    <a:pt x="19" y="49"/>
                    <a:pt x="19" y="49"/>
                    <a:pt x="19" y="49"/>
                  </a:cubicBezTo>
                  <a:cubicBezTo>
                    <a:pt x="17" y="51"/>
                    <a:pt x="17" y="56"/>
                    <a:pt x="20" y="59"/>
                  </a:cubicBezTo>
                  <a:cubicBezTo>
                    <a:pt x="34" y="72"/>
                    <a:pt x="34" y="72"/>
                    <a:pt x="34" y="72"/>
                  </a:cubicBezTo>
                  <a:cubicBezTo>
                    <a:pt x="38" y="76"/>
                    <a:pt x="39" y="80"/>
                    <a:pt x="38" y="83"/>
                  </a:cubicBezTo>
                  <a:cubicBezTo>
                    <a:pt x="37" y="87"/>
                    <a:pt x="36" y="91"/>
                    <a:pt x="35" y="96"/>
                  </a:cubicBezTo>
                  <a:cubicBezTo>
                    <a:pt x="34" y="99"/>
                    <a:pt x="32" y="103"/>
                    <a:pt x="25" y="104"/>
                  </a:cubicBezTo>
                  <a:cubicBezTo>
                    <a:pt x="6" y="109"/>
                    <a:pt x="6" y="109"/>
                    <a:pt x="6" y="109"/>
                  </a:cubicBezTo>
                  <a:cubicBezTo>
                    <a:pt x="2" y="110"/>
                    <a:pt x="0" y="113"/>
                    <a:pt x="1" y="116"/>
                  </a:cubicBezTo>
                  <a:cubicBezTo>
                    <a:pt x="3" y="132"/>
                    <a:pt x="3" y="132"/>
                    <a:pt x="3" y="132"/>
                  </a:cubicBezTo>
                  <a:cubicBezTo>
                    <a:pt x="3" y="134"/>
                    <a:pt x="6" y="138"/>
                    <a:pt x="10" y="138"/>
                  </a:cubicBezTo>
                  <a:cubicBezTo>
                    <a:pt x="30" y="137"/>
                    <a:pt x="30" y="137"/>
                    <a:pt x="30" y="137"/>
                  </a:cubicBezTo>
                  <a:cubicBezTo>
                    <a:pt x="37" y="137"/>
                    <a:pt x="40" y="140"/>
                    <a:pt x="41" y="144"/>
                  </a:cubicBezTo>
                  <a:cubicBezTo>
                    <a:pt x="43" y="147"/>
                    <a:pt x="44" y="150"/>
                    <a:pt x="46" y="152"/>
                  </a:cubicBezTo>
                  <a:cubicBezTo>
                    <a:pt x="46" y="153"/>
                    <a:pt x="46" y="153"/>
                    <a:pt x="46" y="153"/>
                  </a:cubicBezTo>
                  <a:cubicBezTo>
                    <a:pt x="49" y="156"/>
                    <a:pt x="50" y="160"/>
                    <a:pt x="46" y="166"/>
                  </a:cubicBezTo>
                  <a:cubicBezTo>
                    <a:pt x="36" y="183"/>
                    <a:pt x="36" y="183"/>
                    <a:pt x="36" y="183"/>
                  </a:cubicBezTo>
                  <a:cubicBezTo>
                    <a:pt x="34" y="186"/>
                    <a:pt x="35" y="190"/>
                    <a:pt x="37" y="192"/>
                  </a:cubicBezTo>
                  <a:close/>
                  <a:moveTo>
                    <a:pt x="86" y="142"/>
                  </a:moveTo>
                  <a:cubicBezTo>
                    <a:pt x="68" y="128"/>
                    <a:pt x="65" y="103"/>
                    <a:pt x="78" y="85"/>
                  </a:cubicBezTo>
                  <a:cubicBezTo>
                    <a:pt x="92" y="68"/>
                    <a:pt x="117" y="64"/>
                    <a:pt x="135" y="78"/>
                  </a:cubicBezTo>
                  <a:cubicBezTo>
                    <a:pt x="152" y="92"/>
                    <a:pt x="156" y="117"/>
                    <a:pt x="142" y="134"/>
                  </a:cubicBezTo>
                  <a:cubicBezTo>
                    <a:pt x="129" y="152"/>
                    <a:pt x="103" y="155"/>
                    <a:pt x="86" y="142"/>
                  </a:cubicBezTo>
                  <a:close/>
                </a:path>
              </a:pathLst>
            </a:custGeom>
            <a:solidFill>
              <a:srgbClr val="D83B01"/>
            </a:solid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233" name="Freeform 6"/>
            <p:cNvSpPr>
              <a:spLocks noEditPoints="1"/>
            </p:cNvSpPr>
            <p:nvPr userDrawn="1"/>
          </p:nvSpPr>
          <p:spPr bwMode="auto">
            <a:xfrm>
              <a:off x="9758363" y="8366126"/>
              <a:ext cx="1060450" cy="1062038"/>
            </a:xfrm>
            <a:custGeom>
              <a:avLst/>
              <a:gdLst>
                <a:gd name="T0" fmla="*/ 264 w 302"/>
                <a:gd name="T1" fmla="*/ 100 h 302"/>
                <a:gd name="T2" fmla="*/ 274 w 302"/>
                <a:gd name="T3" fmla="*/ 69 h 302"/>
                <a:gd name="T4" fmla="*/ 248 w 302"/>
                <a:gd name="T5" fmla="*/ 61 h 302"/>
                <a:gd name="T6" fmla="*/ 233 w 302"/>
                <a:gd name="T7" fmla="*/ 47 h 302"/>
                <a:gd name="T8" fmla="*/ 224 w 302"/>
                <a:gd name="T9" fmla="*/ 22 h 302"/>
                <a:gd name="T10" fmla="*/ 196 w 302"/>
                <a:gd name="T11" fmla="*/ 35 h 302"/>
                <a:gd name="T12" fmla="*/ 180 w 302"/>
                <a:gd name="T13" fmla="*/ 6 h 302"/>
                <a:gd name="T14" fmla="*/ 157 w 302"/>
                <a:gd name="T15" fmla="*/ 19 h 302"/>
                <a:gd name="T16" fmla="*/ 136 w 302"/>
                <a:gd name="T17" fmla="*/ 20 h 302"/>
                <a:gd name="T18" fmla="*/ 112 w 302"/>
                <a:gd name="T19" fmla="*/ 8 h 302"/>
                <a:gd name="T20" fmla="*/ 101 w 302"/>
                <a:gd name="T21" fmla="*/ 38 h 302"/>
                <a:gd name="T22" fmla="*/ 69 w 302"/>
                <a:gd name="T23" fmla="*/ 28 h 302"/>
                <a:gd name="T24" fmla="*/ 62 w 302"/>
                <a:gd name="T25" fmla="*/ 54 h 302"/>
                <a:gd name="T26" fmla="*/ 48 w 302"/>
                <a:gd name="T27" fmla="*/ 69 h 302"/>
                <a:gd name="T28" fmla="*/ 23 w 302"/>
                <a:gd name="T29" fmla="*/ 78 h 302"/>
                <a:gd name="T30" fmla="*/ 36 w 302"/>
                <a:gd name="T31" fmla="*/ 107 h 302"/>
                <a:gd name="T32" fmla="*/ 6 w 302"/>
                <a:gd name="T33" fmla="*/ 122 h 302"/>
                <a:gd name="T34" fmla="*/ 20 w 302"/>
                <a:gd name="T35" fmla="*/ 145 h 302"/>
                <a:gd name="T36" fmla="*/ 20 w 302"/>
                <a:gd name="T37" fmla="*/ 166 h 302"/>
                <a:gd name="T38" fmla="*/ 9 w 302"/>
                <a:gd name="T39" fmla="*/ 190 h 302"/>
                <a:gd name="T40" fmla="*/ 38 w 302"/>
                <a:gd name="T41" fmla="*/ 201 h 302"/>
                <a:gd name="T42" fmla="*/ 28 w 302"/>
                <a:gd name="T43" fmla="*/ 233 h 302"/>
                <a:gd name="T44" fmla="*/ 54 w 302"/>
                <a:gd name="T45" fmla="*/ 240 h 302"/>
                <a:gd name="T46" fmla="*/ 69 w 302"/>
                <a:gd name="T47" fmla="*/ 254 h 302"/>
                <a:gd name="T48" fmla="*/ 78 w 302"/>
                <a:gd name="T49" fmla="*/ 279 h 302"/>
                <a:gd name="T50" fmla="*/ 107 w 302"/>
                <a:gd name="T51" fmla="*/ 266 h 302"/>
                <a:gd name="T52" fmla="*/ 123 w 302"/>
                <a:gd name="T53" fmla="*/ 296 h 302"/>
                <a:gd name="T54" fmla="*/ 146 w 302"/>
                <a:gd name="T55" fmla="*/ 282 h 302"/>
                <a:gd name="T56" fmla="*/ 166 w 302"/>
                <a:gd name="T57" fmla="*/ 282 h 302"/>
                <a:gd name="T58" fmla="*/ 191 w 302"/>
                <a:gd name="T59" fmla="*/ 293 h 302"/>
                <a:gd name="T60" fmla="*/ 202 w 302"/>
                <a:gd name="T61" fmla="*/ 264 h 302"/>
                <a:gd name="T62" fmla="*/ 233 w 302"/>
                <a:gd name="T63" fmla="*/ 274 h 302"/>
                <a:gd name="T64" fmla="*/ 241 w 302"/>
                <a:gd name="T65" fmla="*/ 248 h 302"/>
                <a:gd name="T66" fmla="*/ 255 w 302"/>
                <a:gd name="T67" fmla="*/ 233 h 302"/>
                <a:gd name="T68" fmla="*/ 280 w 302"/>
                <a:gd name="T69" fmla="*/ 224 h 302"/>
                <a:gd name="T70" fmla="*/ 267 w 302"/>
                <a:gd name="T71" fmla="*/ 195 h 302"/>
                <a:gd name="T72" fmla="*/ 296 w 302"/>
                <a:gd name="T73" fmla="*/ 180 h 302"/>
                <a:gd name="T74" fmla="*/ 283 w 302"/>
                <a:gd name="T75" fmla="*/ 156 h 302"/>
                <a:gd name="T76" fmla="*/ 282 w 302"/>
                <a:gd name="T77" fmla="*/ 136 h 302"/>
                <a:gd name="T78" fmla="*/ 294 w 302"/>
                <a:gd name="T79" fmla="*/ 111 h 302"/>
                <a:gd name="T80" fmla="*/ 147 w 302"/>
                <a:gd name="T81" fmla="*/ 176 h 302"/>
                <a:gd name="T82" fmla="*/ 156 w 302"/>
                <a:gd name="T83" fmla="*/ 125 h 302"/>
                <a:gd name="T84" fmla="*/ 147 w 302"/>
                <a:gd name="T85" fmla="*/ 17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02" h="302">
                  <a:moveTo>
                    <a:pt x="275" y="105"/>
                  </a:moveTo>
                  <a:cubicBezTo>
                    <a:pt x="270" y="103"/>
                    <a:pt x="265" y="101"/>
                    <a:pt x="264" y="100"/>
                  </a:cubicBezTo>
                  <a:cubicBezTo>
                    <a:pt x="264" y="99"/>
                    <a:pt x="264" y="92"/>
                    <a:pt x="267" y="87"/>
                  </a:cubicBezTo>
                  <a:cubicBezTo>
                    <a:pt x="274" y="69"/>
                    <a:pt x="274" y="69"/>
                    <a:pt x="274" y="69"/>
                  </a:cubicBezTo>
                  <a:cubicBezTo>
                    <a:pt x="276" y="63"/>
                    <a:pt x="274" y="60"/>
                    <a:pt x="268" y="60"/>
                  </a:cubicBezTo>
                  <a:cubicBezTo>
                    <a:pt x="248" y="61"/>
                    <a:pt x="248" y="61"/>
                    <a:pt x="248" y="61"/>
                  </a:cubicBezTo>
                  <a:cubicBezTo>
                    <a:pt x="243" y="62"/>
                    <a:pt x="237" y="62"/>
                    <a:pt x="237" y="61"/>
                  </a:cubicBezTo>
                  <a:cubicBezTo>
                    <a:pt x="236" y="60"/>
                    <a:pt x="233" y="53"/>
                    <a:pt x="233" y="47"/>
                  </a:cubicBezTo>
                  <a:cubicBezTo>
                    <a:pt x="233" y="28"/>
                    <a:pt x="233" y="28"/>
                    <a:pt x="233" y="28"/>
                  </a:cubicBezTo>
                  <a:cubicBezTo>
                    <a:pt x="233" y="22"/>
                    <a:pt x="229" y="20"/>
                    <a:pt x="224" y="22"/>
                  </a:cubicBezTo>
                  <a:cubicBezTo>
                    <a:pt x="207" y="31"/>
                    <a:pt x="207" y="31"/>
                    <a:pt x="207" y="31"/>
                  </a:cubicBezTo>
                  <a:cubicBezTo>
                    <a:pt x="202" y="34"/>
                    <a:pt x="197" y="35"/>
                    <a:pt x="196" y="35"/>
                  </a:cubicBezTo>
                  <a:cubicBezTo>
                    <a:pt x="194" y="34"/>
                    <a:pt x="190" y="29"/>
                    <a:pt x="188" y="24"/>
                  </a:cubicBezTo>
                  <a:cubicBezTo>
                    <a:pt x="180" y="6"/>
                    <a:pt x="180" y="6"/>
                    <a:pt x="180" y="6"/>
                  </a:cubicBezTo>
                  <a:cubicBezTo>
                    <a:pt x="178" y="1"/>
                    <a:pt x="173" y="0"/>
                    <a:pt x="170" y="4"/>
                  </a:cubicBezTo>
                  <a:cubicBezTo>
                    <a:pt x="157" y="19"/>
                    <a:pt x="157" y="19"/>
                    <a:pt x="157" y="19"/>
                  </a:cubicBezTo>
                  <a:cubicBezTo>
                    <a:pt x="153" y="23"/>
                    <a:pt x="149" y="27"/>
                    <a:pt x="148" y="27"/>
                  </a:cubicBezTo>
                  <a:cubicBezTo>
                    <a:pt x="147" y="27"/>
                    <a:pt x="140" y="24"/>
                    <a:pt x="136" y="20"/>
                  </a:cubicBezTo>
                  <a:cubicBezTo>
                    <a:pt x="122" y="6"/>
                    <a:pt x="122" y="6"/>
                    <a:pt x="122" y="6"/>
                  </a:cubicBezTo>
                  <a:cubicBezTo>
                    <a:pt x="118" y="2"/>
                    <a:pt x="114" y="3"/>
                    <a:pt x="112" y="8"/>
                  </a:cubicBezTo>
                  <a:cubicBezTo>
                    <a:pt x="106" y="27"/>
                    <a:pt x="106" y="27"/>
                    <a:pt x="106" y="27"/>
                  </a:cubicBezTo>
                  <a:cubicBezTo>
                    <a:pt x="104" y="32"/>
                    <a:pt x="102" y="37"/>
                    <a:pt x="101" y="38"/>
                  </a:cubicBezTo>
                  <a:cubicBezTo>
                    <a:pt x="100" y="38"/>
                    <a:pt x="93" y="38"/>
                    <a:pt x="88" y="35"/>
                  </a:cubicBezTo>
                  <a:cubicBezTo>
                    <a:pt x="69" y="28"/>
                    <a:pt x="69" y="28"/>
                    <a:pt x="69" y="28"/>
                  </a:cubicBezTo>
                  <a:cubicBezTo>
                    <a:pt x="64" y="26"/>
                    <a:pt x="60" y="28"/>
                    <a:pt x="61" y="34"/>
                  </a:cubicBezTo>
                  <a:cubicBezTo>
                    <a:pt x="62" y="54"/>
                    <a:pt x="62" y="54"/>
                    <a:pt x="62" y="54"/>
                  </a:cubicBezTo>
                  <a:cubicBezTo>
                    <a:pt x="63" y="59"/>
                    <a:pt x="62" y="65"/>
                    <a:pt x="61" y="66"/>
                  </a:cubicBezTo>
                  <a:cubicBezTo>
                    <a:pt x="61" y="66"/>
                    <a:pt x="54" y="69"/>
                    <a:pt x="48" y="69"/>
                  </a:cubicBezTo>
                  <a:cubicBezTo>
                    <a:pt x="28" y="69"/>
                    <a:pt x="28" y="69"/>
                    <a:pt x="28" y="69"/>
                  </a:cubicBezTo>
                  <a:cubicBezTo>
                    <a:pt x="23" y="69"/>
                    <a:pt x="20" y="73"/>
                    <a:pt x="23" y="78"/>
                  </a:cubicBezTo>
                  <a:cubicBezTo>
                    <a:pt x="32" y="95"/>
                    <a:pt x="32" y="95"/>
                    <a:pt x="32" y="95"/>
                  </a:cubicBezTo>
                  <a:cubicBezTo>
                    <a:pt x="34" y="100"/>
                    <a:pt x="36" y="105"/>
                    <a:pt x="36" y="107"/>
                  </a:cubicBezTo>
                  <a:cubicBezTo>
                    <a:pt x="35" y="108"/>
                    <a:pt x="30" y="112"/>
                    <a:pt x="25" y="114"/>
                  </a:cubicBezTo>
                  <a:cubicBezTo>
                    <a:pt x="6" y="122"/>
                    <a:pt x="6" y="122"/>
                    <a:pt x="6" y="122"/>
                  </a:cubicBezTo>
                  <a:cubicBezTo>
                    <a:pt x="1" y="124"/>
                    <a:pt x="0" y="129"/>
                    <a:pt x="5" y="132"/>
                  </a:cubicBezTo>
                  <a:cubicBezTo>
                    <a:pt x="20" y="145"/>
                    <a:pt x="20" y="145"/>
                    <a:pt x="20" y="145"/>
                  </a:cubicBezTo>
                  <a:cubicBezTo>
                    <a:pt x="24" y="149"/>
                    <a:pt x="27" y="153"/>
                    <a:pt x="27" y="154"/>
                  </a:cubicBezTo>
                  <a:cubicBezTo>
                    <a:pt x="28" y="155"/>
                    <a:pt x="24" y="162"/>
                    <a:pt x="20" y="166"/>
                  </a:cubicBezTo>
                  <a:cubicBezTo>
                    <a:pt x="6" y="180"/>
                    <a:pt x="6" y="180"/>
                    <a:pt x="6" y="180"/>
                  </a:cubicBezTo>
                  <a:cubicBezTo>
                    <a:pt x="2" y="184"/>
                    <a:pt x="4" y="188"/>
                    <a:pt x="9" y="190"/>
                  </a:cubicBezTo>
                  <a:cubicBezTo>
                    <a:pt x="28" y="196"/>
                    <a:pt x="28" y="196"/>
                    <a:pt x="28" y="196"/>
                  </a:cubicBezTo>
                  <a:cubicBezTo>
                    <a:pt x="33" y="198"/>
                    <a:pt x="38" y="200"/>
                    <a:pt x="38" y="201"/>
                  </a:cubicBezTo>
                  <a:cubicBezTo>
                    <a:pt x="39" y="202"/>
                    <a:pt x="38" y="209"/>
                    <a:pt x="36" y="214"/>
                  </a:cubicBezTo>
                  <a:cubicBezTo>
                    <a:pt x="28" y="233"/>
                    <a:pt x="28" y="233"/>
                    <a:pt x="28" y="233"/>
                  </a:cubicBezTo>
                  <a:cubicBezTo>
                    <a:pt x="26" y="238"/>
                    <a:pt x="29" y="242"/>
                    <a:pt x="35" y="241"/>
                  </a:cubicBezTo>
                  <a:cubicBezTo>
                    <a:pt x="54" y="240"/>
                    <a:pt x="54" y="240"/>
                    <a:pt x="54" y="240"/>
                  </a:cubicBezTo>
                  <a:cubicBezTo>
                    <a:pt x="60" y="240"/>
                    <a:pt x="65" y="240"/>
                    <a:pt x="66" y="241"/>
                  </a:cubicBezTo>
                  <a:cubicBezTo>
                    <a:pt x="67" y="242"/>
                    <a:pt x="69" y="248"/>
                    <a:pt x="69" y="254"/>
                  </a:cubicBezTo>
                  <a:cubicBezTo>
                    <a:pt x="69" y="274"/>
                    <a:pt x="69" y="274"/>
                    <a:pt x="69" y="274"/>
                  </a:cubicBezTo>
                  <a:cubicBezTo>
                    <a:pt x="69" y="279"/>
                    <a:pt x="73" y="282"/>
                    <a:pt x="78" y="279"/>
                  </a:cubicBezTo>
                  <a:cubicBezTo>
                    <a:pt x="96" y="270"/>
                    <a:pt x="96" y="270"/>
                    <a:pt x="96" y="270"/>
                  </a:cubicBezTo>
                  <a:cubicBezTo>
                    <a:pt x="101" y="268"/>
                    <a:pt x="106" y="266"/>
                    <a:pt x="107" y="266"/>
                  </a:cubicBezTo>
                  <a:cubicBezTo>
                    <a:pt x="108" y="267"/>
                    <a:pt x="113" y="272"/>
                    <a:pt x="115" y="277"/>
                  </a:cubicBezTo>
                  <a:cubicBezTo>
                    <a:pt x="123" y="296"/>
                    <a:pt x="123" y="296"/>
                    <a:pt x="123" y="296"/>
                  </a:cubicBezTo>
                  <a:cubicBezTo>
                    <a:pt x="125" y="301"/>
                    <a:pt x="129" y="302"/>
                    <a:pt x="133" y="297"/>
                  </a:cubicBezTo>
                  <a:cubicBezTo>
                    <a:pt x="146" y="282"/>
                    <a:pt x="146" y="282"/>
                    <a:pt x="146" y="282"/>
                  </a:cubicBezTo>
                  <a:cubicBezTo>
                    <a:pt x="150" y="278"/>
                    <a:pt x="154" y="275"/>
                    <a:pt x="155" y="275"/>
                  </a:cubicBezTo>
                  <a:cubicBezTo>
                    <a:pt x="156" y="275"/>
                    <a:pt x="162" y="278"/>
                    <a:pt x="166" y="282"/>
                  </a:cubicBezTo>
                  <a:cubicBezTo>
                    <a:pt x="180" y="296"/>
                    <a:pt x="180" y="296"/>
                    <a:pt x="180" y="296"/>
                  </a:cubicBezTo>
                  <a:cubicBezTo>
                    <a:pt x="184" y="300"/>
                    <a:pt x="189" y="298"/>
                    <a:pt x="191" y="293"/>
                  </a:cubicBezTo>
                  <a:cubicBezTo>
                    <a:pt x="197" y="274"/>
                    <a:pt x="197" y="274"/>
                    <a:pt x="197" y="274"/>
                  </a:cubicBezTo>
                  <a:cubicBezTo>
                    <a:pt x="199" y="269"/>
                    <a:pt x="201" y="264"/>
                    <a:pt x="202" y="264"/>
                  </a:cubicBezTo>
                  <a:cubicBezTo>
                    <a:pt x="203" y="263"/>
                    <a:pt x="210" y="264"/>
                    <a:pt x="215" y="266"/>
                  </a:cubicBezTo>
                  <a:cubicBezTo>
                    <a:pt x="233" y="274"/>
                    <a:pt x="233" y="274"/>
                    <a:pt x="233" y="274"/>
                  </a:cubicBezTo>
                  <a:cubicBezTo>
                    <a:pt x="239" y="276"/>
                    <a:pt x="243" y="273"/>
                    <a:pt x="242" y="267"/>
                  </a:cubicBezTo>
                  <a:cubicBezTo>
                    <a:pt x="241" y="248"/>
                    <a:pt x="241" y="248"/>
                    <a:pt x="241" y="248"/>
                  </a:cubicBezTo>
                  <a:cubicBezTo>
                    <a:pt x="240" y="242"/>
                    <a:pt x="241" y="237"/>
                    <a:pt x="241" y="236"/>
                  </a:cubicBezTo>
                  <a:cubicBezTo>
                    <a:pt x="242" y="235"/>
                    <a:pt x="249" y="233"/>
                    <a:pt x="255" y="233"/>
                  </a:cubicBezTo>
                  <a:cubicBezTo>
                    <a:pt x="274" y="233"/>
                    <a:pt x="274" y="233"/>
                    <a:pt x="274" y="233"/>
                  </a:cubicBezTo>
                  <a:cubicBezTo>
                    <a:pt x="280" y="233"/>
                    <a:pt x="283" y="229"/>
                    <a:pt x="280" y="224"/>
                  </a:cubicBezTo>
                  <a:cubicBezTo>
                    <a:pt x="271" y="206"/>
                    <a:pt x="271" y="206"/>
                    <a:pt x="271" y="206"/>
                  </a:cubicBezTo>
                  <a:cubicBezTo>
                    <a:pt x="268" y="201"/>
                    <a:pt x="267" y="196"/>
                    <a:pt x="267" y="195"/>
                  </a:cubicBezTo>
                  <a:cubicBezTo>
                    <a:pt x="268" y="194"/>
                    <a:pt x="273" y="189"/>
                    <a:pt x="278" y="187"/>
                  </a:cubicBezTo>
                  <a:cubicBezTo>
                    <a:pt x="296" y="180"/>
                    <a:pt x="296" y="180"/>
                    <a:pt x="296" y="180"/>
                  </a:cubicBezTo>
                  <a:cubicBezTo>
                    <a:pt x="302" y="177"/>
                    <a:pt x="302" y="173"/>
                    <a:pt x="298" y="169"/>
                  </a:cubicBezTo>
                  <a:cubicBezTo>
                    <a:pt x="283" y="156"/>
                    <a:pt x="283" y="156"/>
                    <a:pt x="283" y="156"/>
                  </a:cubicBezTo>
                  <a:cubicBezTo>
                    <a:pt x="279" y="152"/>
                    <a:pt x="275" y="148"/>
                    <a:pt x="275" y="147"/>
                  </a:cubicBezTo>
                  <a:cubicBezTo>
                    <a:pt x="275" y="146"/>
                    <a:pt x="278" y="140"/>
                    <a:pt x="282" y="136"/>
                  </a:cubicBezTo>
                  <a:cubicBezTo>
                    <a:pt x="296" y="122"/>
                    <a:pt x="296" y="122"/>
                    <a:pt x="296" y="122"/>
                  </a:cubicBezTo>
                  <a:cubicBezTo>
                    <a:pt x="300" y="118"/>
                    <a:pt x="299" y="113"/>
                    <a:pt x="294" y="111"/>
                  </a:cubicBezTo>
                  <a:lnTo>
                    <a:pt x="275" y="105"/>
                  </a:lnTo>
                  <a:close/>
                  <a:moveTo>
                    <a:pt x="147" y="176"/>
                  </a:moveTo>
                  <a:cubicBezTo>
                    <a:pt x="133" y="174"/>
                    <a:pt x="123" y="161"/>
                    <a:pt x="126" y="147"/>
                  </a:cubicBezTo>
                  <a:cubicBezTo>
                    <a:pt x="128" y="132"/>
                    <a:pt x="141" y="123"/>
                    <a:pt x="156" y="125"/>
                  </a:cubicBezTo>
                  <a:cubicBezTo>
                    <a:pt x="170" y="127"/>
                    <a:pt x="179" y="141"/>
                    <a:pt x="177" y="155"/>
                  </a:cubicBezTo>
                  <a:cubicBezTo>
                    <a:pt x="175" y="169"/>
                    <a:pt x="161" y="179"/>
                    <a:pt x="147" y="176"/>
                  </a:cubicBezTo>
                  <a:close/>
                </a:path>
              </a:pathLst>
            </a:custGeom>
            <a:solidFill>
              <a:srgbClr val="B4009E"/>
            </a:solid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234" name="Freeform 7"/>
            <p:cNvSpPr>
              <a:spLocks noEditPoints="1"/>
            </p:cNvSpPr>
            <p:nvPr userDrawn="1"/>
          </p:nvSpPr>
          <p:spPr bwMode="auto">
            <a:xfrm>
              <a:off x="11022013" y="8059738"/>
              <a:ext cx="1547812" cy="1550988"/>
            </a:xfrm>
            <a:custGeom>
              <a:avLst/>
              <a:gdLst>
                <a:gd name="T0" fmla="*/ 434 w 441"/>
                <a:gd name="T1" fmla="*/ 201 h 441"/>
                <a:gd name="T2" fmla="*/ 425 w 441"/>
                <a:gd name="T3" fmla="*/ 156 h 441"/>
                <a:gd name="T4" fmla="*/ 410 w 441"/>
                <a:gd name="T5" fmla="*/ 120 h 441"/>
                <a:gd name="T6" fmla="*/ 385 w 441"/>
                <a:gd name="T7" fmla="*/ 84 h 441"/>
                <a:gd name="T8" fmla="*/ 357 w 441"/>
                <a:gd name="T9" fmla="*/ 56 h 441"/>
                <a:gd name="T10" fmla="*/ 320 w 441"/>
                <a:gd name="T11" fmla="*/ 30 h 441"/>
                <a:gd name="T12" fmla="*/ 283 w 441"/>
                <a:gd name="T13" fmla="*/ 16 h 441"/>
                <a:gd name="T14" fmla="*/ 240 w 441"/>
                <a:gd name="T15" fmla="*/ 7 h 441"/>
                <a:gd name="T16" fmla="*/ 201 w 441"/>
                <a:gd name="T17" fmla="*/ 7 h 441"/>
                <a:gd name="T18" fmla="*/ 156 w 441"/>
                <a:gd name="T19" fmla="*/ 16 h 441"/>
                <a:gd name="T20" fmla="*/ 120 w 441"/>
                <a:gd name="T21" fmla="*/ 31 h 441"/>
                <a:gd name="T22" fmla="*/ 84 w 441"/>
                <a:gd name="T23" fmla="*/ 56 h 441"/>
                <a:gd name="T24" fmla="*/ 56 w 441"/>
                <a:gd name="T25" fmla="*/ 84 h 441"/>
                <a:gd name="T26" fmla="*/ 31 w 441"/>
                <a:gd name="T27" fmla="*/ 122 h 441"/>
                <a:gd name="T28" fmla="*/ 16 w 441"/>
                <a:gd name="T29" fmla="*/ 158 h 441"/>
                <a:gd name="T30" fmla="*/ 7 w 441"/>
                <a:gd name="T31" fmla="*/ 201 h 441"/>
                <a:gd name="T32" fmla="*/ 7 w 441"/>
                <a:gd name="T33" fmla="*/ 240 h 441"/>
                <a:gd name="T34" fmla="*/ 16 w 441"/>
                <a:gd name="T35" fmla="*/ 285 h 441"/>
                <a:gd name="T36" fmla="*/ 32 w 441"/>
                <a:gd name="T37" fmla="*/ 321 h 441"/>
                <a:gd name="T38" fmla="*/ 56 w 441"/>
                <a:gd name="T39" fmla="*/ 357 h 441"/>
                <a:gd name="T40" fmla="*/ 84 w 441"/>
                <a:gd name="T41" fmla="*/ 385 h 441"/>
                <a:gd name="T42" fmla="*/ 122 w 441"/>
                <a:gd name="T43" fmla="*/ 411 h 441"/>
                <a:gd name="T44" fmla="*/ 158 w 441"/>
                <a:gd name="T45" fmla="*/ 425 h 441"/>
                <a:gd name="T46" fmla="*/ 201 w 441"/>
                <a:gd name="T47" fmla="*/ 434 h 441"/>
                <a:gd name="T48" fmla="*/ 240 w 441"/>
                <a:gd name="T49" fmla="*/ 434 h 441"/>
                <a:gd name="T50" fmla="*/ 285 w 441"/>
                <a:gd name="T51" fmla="*/ 425 h 441"/>
                <a:gd name="T52" fmla="*/ 321 w 441"/>
                <a:gd name="T53" fmla="*/ 410 h 441"/>
                <a:gd name="T54" fmla="*/ 357 w 441"/>
                <a:gd name="T55" fmla="*/ 385 h 441"/>
                <a:gd name="T56" fmla="*/ 385 w 441"/>
                <a:gd name="T57" fmla="*/ 357 h 441"/>
                <a:gd name="T58" fmla="*/ 411 w 441"/>
                <a:gd name="T59" fmla="*/ 319 h 441"/>
                <a:gd name="T60" fmla="*/ 426 w 441"/>
                <a:gd name="T61" fmla="*/ 283 h 441"/>
                <a:gd name="T62" fmla="*/ 434 w 441"/>
                <a:gd name="T63" fmla="*/ 240 h 441"/>
                <a:gd name="T64" fmla="*/ 356 w 441"/>
                <a:gd name="T65" fmla="*/ 256 h 441"/>
                <a:gd name="T66" fmla="*/ 284 w 441"/>
                <a:gd name="T67" fmla="*/ 213 h 441"/>
                <a:gd name="T68" fmla="*/ 361 w 441"/>
                <a:gd name="T69" fmla="*/ 220 h 441"/>
                <a:gd name="T70" fmla="*/ 275 w 441"/>
                <a:gd name="T71" fmla="*/ 335 h 441"/>
                <a:gd name="T72" fmla="*/ 335 w 441"/>
                <a:gd name="T73" fmla="*/ 276 h 441"/>
                <a:gd name="T74" fmla="*/ 178 w 441"/>
                <a:gd name="T75" fmla="*/ 341 h 441"/>
                <a:gd name="T76" fmla="*/ 263 w 441"/>
                <a:gd name="T77" fmla="*/ 341 h 441"/>
                <a:gd name="T78" fmla="*/ 185 w 441"/>
                <a:gd name="T79" fmla="*/ 358 h 441"/>
                <a:gd name="T80" fmla="*/ 186 w 441"/>
                <a:gd name="T81" fmla="*/ 220 h 441"/>
                <a:gd name="T82" fmla="*/ 221 w 441"/>
                <a:gd name="T83" fmla="*/ 255 h 441"/>
                <a:gd name="T84" fmla="*/ 106 w 441"/>
                <a:gd name="T85" fmla="*/ 277 h 441"/>
                <a:gd name="T86" fmla="*/ 165 w 441"/>
                <a:gd name="T87" fmla="*/ 337 h 441"/>
                <a:gd name="T88" fmla="*/ 100 w 441"/>
                <a:gd name="T89" fmla="*/ 180 h 441"/>
                <a:gd name="T90" fmla="*/ 100 w 441"/>
                <a:gd name="T91" fmla="*/ 264 h 441"/>
                <a:gd name="T92" fmla="*/ 83 w 441"/>
                <a:gd name="T93" fmla="*/ 187 h 441"/>
                <a:gd name="T94" fmla="*/ 148 w 441"/>
                <a:gd name="T95" fmla="*/ 100 h 441"/>
                <a:gd name="T96" fmla="*/ 168 w 441"/>
                <a:gd name="T97" fmla="*/ 182 h 441"/>
                <a:gd name="T98" fmla="*/ 119 w 441"/>
                <a:gd name="T99" fmla="*/ 122 h 441"/>
                <a:gd name="T100" fmla="*/ 211 w 441"/>
                <a:gd name="T101" fmla="*/ 157 h 441"/>
                <a:gd name="T102" fmla="*/ 219 w 441"/>
                <a:gd name="T103" fmla="*/ 80 h 441"/>
                <a:gd name="T104" fmla="*/ 319 w 441"/>
                <a:gd name="T105" fmla="*/ 121 h 441"/>
                <a:gd name="T106" fmla="*/ 270 w 441"/>
                <a:gd name="T107" fmla="*/ 181 h 441"/>
                <a:gd name="T108" fmla="*/ 290 w 441"/>
                <a:gd name="T109" fmla="*/ 99 h 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41" h="441">
                  <a:moveTo>
                    <a:pt x="441" y="232"/>
                  </a:moveTo>
                  <a:cubicBezTo>
                    <a:pt x="441" y="209"/>
                    <a:pt x="441" y="209"/>
                    <a:pt x="441" y="209"/>
                  </a:cubicBezTo>
                  <a:cubicBezTo>
                    <a:pt x="441" y="205"/>
                    <a:pt x="438" y="201"/>
                    <a:pt x="434" y="201"/>
                  </a:cubicBezTo>
                  <a:cubicBezTo>
                    <a:pt x="401" y="196"/>
                    <a:pt x="401" y="196"/>
                    <a:pt x="401" y="196"/>
                  </a:cubicBezTo>
                  <a:cubicBezTo>
                    <a:pt x="400" y="188"/>
                    <a:pt x="398" y="181"/>
                    <a:pt x="396" y="173"/>
                  </a:cubicBezTo>
                  <a:cubicBezTo>
                    <a:pt x="425" y="156"/>
                    <a:pt x="425" y="156"/>
                    <a:pt x="425" y="156"/>
                  </a:cubicBezTo>
                  <a:cubicBezTo>
                    <a:pt x="428" y="154"/>
                    <a:pt x="430" y="149"/>
                    <a:pt x="428" y="145"/>
                  </a:cubicBezTo>
                  <a:cubicBezTo>
                    <a:pt x="420" y="125"/>
                    <a:pt x="420" y="125"/>
                    <a:pt x="420" y="125"/>
                  </a:cubicBezTo>
                  <a:cubicBezTo>
                    <a:pt x="418" y="121"/>
                    <a:pt x="414" y="119"/>
                    <a:pt x="410" y="120"/>
                  </a:cubicBezTo>
                  <a:cubicBezTo>
                    <a:pt x="377" y="128"/>
                    <a:pt x="377" y="128"/>
                    <a:pt x="377" y="128"/>
                  </a:cubicBezTo>
                  <a:cubicBezTo>
                    <a:pt x="374" y="122"/>
                    <a:pt x="370" y="116"/>
                    <a:pt x="365" y="110"/>
                  </a:cubicBezTo>
                  <a:cubicBezTo>
                    <a:pt x="385" y="84"/>
                    <a:pt x="385" y="84"/>
                    <a:pt x="385" y="84"/>
                  </a:cubicBezTo>
                  <a:cubicBezTo>
                    <a:pt x="388" y="80"/>
                    <a:pt x="387" y="75"/>
                    <a:pt x="385" y="72"/>
                  </a:cubicBezTo>
                  <a:cubicBezTo>
                    <a:pt x="369" y="56"/>
                    <a:pt x="369" y="56"/>
                    <a:pt x="369" y="56"/>
                  </a:cubicBezTo>
                  <a:cubicBezTo>
                    <a:pt x="366" y="54"/>
                    <a:pt x="361" y="53"/>
                    <a:pt x="357" y="56"/>
                  </a:cubicBezTo>
                  <a:cubicBezTo>
                    <a:pt x="331" y="76"/>
                    <a:pt x="331" y="76"/>
                    <a:pt x="331" y="76"/>
                  </a:cubicBezTo>
                  <a:cubicBezTo>
                    <a:pt x="325" y="71"/>
                    <a:pt x="318" y="67"/>
                    <a:pt x="311" y="63"/>
                  </a:cubicBezTo>
                  <a:cubicBezTo>
                    <a:pt x="320" y="30"/>
                    <a:pt x="320" y="30"/>
                    <a:pt x="320" y="30"/>
                  </a:cubicBezTo>
                  <a:cubicBezTo>
                    <a:pt x="321" y="26"/>
                    <a:pt x="318" y="22"/>
                    <a:pt x="314" y="20"/>
                  </a:cubicBezTo>
                  <a:cubicBezTo>
                    <a:pt x="294" y="12"/>
                    <a:pt x="294" y="12"/>
                    <a:pt x="294" y="12"/>
                  </a:cubicBezTo>
                  <a:cubicBezTo>
                    <a:pt x="290" y="10"/>
                    <a:pt x="285" y="12"/>
                    <a:pt x="283" y="16"/>
                  </a:cubicBezTo>
                  <a:cubicBezTo>
                    <a:pt x="266" y="44"/>
                    <a:pt x="266" y="44"/>
                    <a:pt x="266" y="44"/>
                  </a:cubicBezTo>
                  <a:cubicBezTo>
                    <a:pt x="259" y="43"/>
                    <a:pt x="252" y="41"/>
                    <a:pt x="245" y="40"/>
                  </a:cubicBezTo>
                  <a:cubicBezTo>
                    <a:pt x="240" y="7"/>
                    <a:pt x="240" y="7"/>
                    <a:pt x="240" y="7"/>
                  </a:cubicBezTo>
                  <a:cubicBezTo>
                    <a:pt x="240" y="3"/>
                    <a:pt x="236" y="0"/>
                    <a:pt x="232" y="0"/>
                  </a:cubicBezTo>
                  <a:cubicBezTo>
                    <a:pt x="209" y="0"/>
                    <a:pt x="209" y="0"/>
                    <a:pt x="209" y="0"/>
                  </a:cubicBezTo>
                  <a:cubicBezTo>
                    <a:pt x="205" y="0"/>
                    <a:pt x="201" y="3"/>
                    <a:pt x="201" y="7"/>
                  </a:cubicBezTo>
                  <a:cubicBezTo>
                    <a:pt x="196" y="40"/>
                    <a:pt x="196" y="40"/>
                    <a:pt x="196" y="40"/>
                  </a:cubicBezTo>
                  <a:cubicBezTo>
                    <a:pt x="188" y="41"/>
                    <a:pt x="181" y="43"/>
                    <a:pt x="173" y="45"/>
                  </a:cubicBezTo>
                  <a:cubicBezTo>
                    <a:pt x="156" y="16"/>
                    <a:pt x="156" y="16"/>
                    <a:pt x="156" y="16"/>
                  </a:cubicBezTo>
                  <a:cubicBezTo>
                    <a:pt x="154" y="13"/>
                    <a:pt x="149" y="11"/>
                    <a:pt x="145" y="13"/>
                  </a:cubicBezTo>
                  <a:cubicBezTo>
                    <a:pt x="125" y="21"/>
                    <a:pt x="125" y="21"/>
                    <a:pt x="125" y="21"/>
                  </a:cubicBezTo>
                  <a:cubicBezTo>
                    <a:pt x="121" y="23"/>
                    <a:pt x="119" y="27"/>
                    <a:pt x="120" y="31"/>
                  </a:cubicBezTo>
                  <a:cubicBezTo>
                    <a:pt x="128" y="64"/>
                    <a:pt x="128" y="64"/>
                    <a:pt x="128" y="64"/>
                  </a:cubicBezTo>
                  <a:cubicBezTo>
                    <a:pt x="122" y="67"/>
                    <a:pt x="116" y="71"/>
                    <a:pt x="111" y="76"/>
                  </a:cubicBezTo>
                  <a:cubicBezTo>
                    <a:pt x="84" y="56"/>
                    <a:pt x="84" y="56"/>
                    <a:pt x="84" y="56"/>
                  </a:cubicBezTo>
                  <a:cubicBezTo>
                    <a:pt x="80" y="53"/>
                    <a:pt x="75" y="54"/>
                    <a:pt x="72" y="56"/>
                  </a:cubicBezTo>
                  <a:cubicBezTo>
                    <a:pt x="57" y="72"/>
                    <a:pt x="57" y="72"/>
                    <a:pt x="57" y="72"/>
                  </a:cubicBezTo>
                  <a:cubicBezTo>
                    <a:pt x="54" y="75"/>
                    <a:pt x="53" y="80"/>
                    <a:pt x="56" y="84"/>
                  </a:cubicBezTo>
                  <a:cubicBezTo>
                    <a:pt x="76" y="110"/>
                    <a:pt x="76" y="110"/>
                    <a:pt x="76" y="110"/>
                  </a:cubicBezTo>
                  <a:cubicBezTo>
                    <a:pt x="71" y="117"/>
                    <a:pt x="67" y="123"/>
                    <a:pt x="63" y="130"/>
                  </a:cubicBezTo>
                  <a:cubicBezTo>
                    <a:pt x="31" y="122"/>
                    <a:pt x="31" y="122"/>
                    <a:pt x="31" y="122"/>
                  </a:cubicBezTo>
                  <a:cubicBezTo>
                    <a:pt x="27" y="121"/>
                    <a:pt x="22" y="123"/>
                    <a:pt x="20" y="127"/>
                  </a:cubicBezTo>
                  <a:cubicBezTo>
                    <a:pt x="12" y="147"/>
                    <a:pt x="12" y="147"/>
                    <a:pt x="12" y="147"/>
                  </a:cubicBezTo>
                  <a:cubicBezTo>
                    <a:pt x="10" y="151"/>
                    <a:pt x="12" y="156"/>
                    <a:pt x="16" y="158"/>
                  </a:cubicBezTo>
                  <a:cubicBezTo>
                    <a:pt x="45" y="175"/>
                    <a:pt x="45" y="175"/>
                    <a:pt x="45" y="175"/>
                  </a:cubicBezTo>
                  <a:cubicBezTo>
                    <a:pt x="43" y="182"/>
                    <a:pt x="41" y="189"/>
                    <a:pt x="40" y="196"/>
                  </a:cubicBezTo>
                  <a:cubicBezTo>
                    <a:pt x="7" y="201"/>
                    <a:pt x="7" y="201"/>
                    <a:pt x="7" y="201"/>
                  </a:cubicBezTo>
                  <a:cubicBezTo>
                    <a:pt x="3" y="201"/>
                    <a:pt x="0" y="205"/>
                    <a:pt x="0" y="209"/>
                  </a:cubicBezTo>
                  <a:cubicBezTo>
                    <a:pt x="0" y="232"/>
                    <a:pt x="0" y="232"/>
                    <a:pt x="0" y="232"/>
                  </a:cubicBezTo>
                  <a:cubicBezTo>
                    <a:pt x="0" y="236"/>
                    <a:pt x="3" y="240"/>
                    <a:pt x="7" y="240"/>
                  </a:cubicBezTo>
                  <a:cubicBezTo>
                    <a:pt x="40" y="245"/>
                    <a:pt x="40" y="245"/>
                    <a:pt x="40" y="245"/>
                  </a:cubicBezTo>
                  <a:cubicBezTo>
                    <a:pt x="42" y="253"/>
                    <a:pt x="43" y="260"/>
                    <a:pt x="45" y="268"/>
                  </a:cubicBezTo>
                  <a:cubicBezTo>
                    <a:pt x="16" y="285"/>
                    <a:pt x="16" y="285"/>
                    <a:pt x="16" y="285"/>
                  </a:cubicBezTo>
                  <a:cubicBezTo>
                    <a:pt x="13" y="287"/>
                    <a:pt x="11" y="292"/>
                    <a:pt x="13" y="296"/>
                  </a:cubicBezTo>
                  <a:cubicBezTo>
                    <a:pt x="21" y="316"/>
                    <a:pt x="21" y="316"/>
                    <a:pt x="21" y="316"/>
                  </a:cubicBezTo>
                  <a:cubicBezTo>
                    <a:pt x="23" y="320"/>
                    <a:pt x="28" y="322"/>
                    <a:pt x="32" y="321"/>
                  </a:cubicBezTo>
                  <a:cubicBezTo>
                    <a:pt x="64" y="313"/>
                    <a:pt x="64" y="313"/>
                    <a:pt x="64" y="313"/>
                  </a:cubicBezTo>
                  <a:cubicBezTo>
                    <a:pt x="68" y="319"/>
                    <a:pt x="72" y="325"/>
                    <a:pt x="76" y="331"/>
                  </a:cubicBezTo>
                  <a:cubicBezTo>
                    <a:pt x="56" y="357"/>
                    <a:pt x="56" y="357"/>
                    <a:pt x="56" y="357"/>
                  </a:cubicBezTo>
                  <a:cubicBezTo>
                    <a:pt x="53" y="361"/>
                    <a:pt x="54" y="366"/>
                    <a:pt x="57" y="369"/>
                  </a:cubicBezTo>
                  <a:cubicBezTo>
                    <a:pt x="72" y="384"/>
                    <a:pt x="72" y="384"/>
                    <a:pt x="72" y="384"/>
                  </a:cubicBezTo>
                  <a:cubicBezTo>
                    <a:pt x="75" y="387"/>
                    <a:pt x="80" y="388"/>
                    <a:pt x="84" y="385"/>
                  </a:cubicBezTo>
                  <a:cubicBezTo>
                    <a:pt x="111" y="365"/>
                    <a:pt x="111" y="365"/>
                    <a:pt x="111" y="365"/>
                  </a:cubicBezTo>
                  <a:cubicBezTo>
                    <a:pt x="117" y="370"/>
                    <a:pt x="123" y="374"/>
                    <a:pt x="130" y="378"/>
                  </a:cubicBezTo>
                  <a:cubicBezTo>
                    <a:pt x="122" y="411"/>
                    <a:pt x="122" y="411"/>
                    <a:pt x="122" y="411"/>
                  </a:cubicBezTo>
                  <a:cubicBezTo>
                    <a:pt x="121" y="415"/>
                    <a:pt x="123" y="419"/>
                    <a:pt x="127" y="421"/>
                  </a:cubicBezTo>
                  <a:cubicBezTo>
                    <a:pt x="147" y="429"/>
                    <a:pt x="147" y="429"/>
                    <a:pt x="147" y="429"/>
                  </a:cubicBezTo>
                  <a:cubicBezTo>
                    <a:pt x="151" y="431"/>
                    <a:pt x="156" y="429"/>
                    <a:pt x="158" y="425"/>
                  </a:cubicBezTo>
                  <a:cubicBezTo>
                    <a:pt x="175" y="397"/>
                    <a:pt x="175" y="397"/>
                    <a:pt x="175" y="397"/>
                  </a:cubicBezTo>
                  <a:cubicBezTo>
                    <a:pt x="182" y="398"/>
                    <a:pt x="189" y="400"/>
                    <a:pt x="196" y="401"/>
                  </a:cubicBezTo>
                  <a:cubicBezTo>
                    <a:pt x="201" y="434"/>
                    <a:pt x="201" y="434"/>
                    <a:pt x="201" y="434"/>
                  </a:cubicBezTo>
                  <a:cubicBezTo>
                    <a:pt x="201" y="438"/>
                    <a:pt x="205" y="441"/>
                    <a:pt x="209" y="441"/>
                  </a:cubicBezTo>
                  <a:cubicBezTo>
                    <a:pt x="232" y="441"/>
                    <a:pt x="232" y="441"/>
                    <a:pt x="232" y="441"/>
                  </a:cubicBezTo>
                  <a:cubicBezTo>
                    <a:pt x="236" y="441"/>
                    <a:pt x="240" y="438"/>
                    <a:pt x="240" y="434"/>
                  </a:cubicBezTo>
                  <a:cubicBezTo>
                    <a:pt x="245" y="401"/>
                    <a:pt x="245" y="401"/>
                    <a:pt x="245" y="401"/>
                  </a:cubicBezTo>
                  <a:cubicBezTo>
                    <a:pt x="253" y="400"/>
                    <a:pt x="260" y="398"/>
                    <a:pt x="268" y="396"/>
                  </a:cubicBezTo>
                  <a:cubicBezTo>
                    <a:pt x="285" y="425"/>
                    <a:pt x="285" y="425"/>
                    <a:pt x="285" y="425"/>
                  </a:cubicBezTo>
                  <a:cubicBezTo>
                    <a:pt x="287" y="428"/>
                    <a:pt x="292" y="430"/>
                    <a:pt x="296" y="428"/>
                  </a:cubicBezTo>
                  <a:cubicBezTo>
                    <a:pt x="316" y="420"/>
                    <a:pt x="316" y="420"/>
                    <a:pt x="316" y="420"/>
                  </a:cubicBezTo>
                  <a:cubicBezTo>
                    <a:pt x="320" y="418"/>
                    <a:pt x="322" y="414"/>
                    <a:pt x="321" y="410"/>
                  </a:cubicBezTo>
                  <a:cubicBezTo>
                    <a:pt x="313" y="377"/>
                    <a:pt x="313" y="377"/>
                    <a:pt x="313" y="377"/>
                  </a:cubicBezTo>
                  <a:cubicBezTo>
                    <a:pt x="319" y="373"/>
                    <a:pt x="325" y="369"/>
                    <a:pt x="331" y="365"/>
                  </a:cubicBezTo>
                  <a:cubicBezTo>
                    <a:pt x="357" y="385"/>
                    <a:pt x="357" y="385"/>
                    <a:pt x="357" y="385"/>
                  </a:cubicBezTo>
                  <a:cubicBezTo>
                    <a:pt x="361" y="388"/>
                    <a:pt x="366" y="387"/>
                    <a:pt x="369" y="384"/>
                  </a:cubicBezTo>
                  <a:cubicBezTo>
                    <a:pt x="385" y="369"/>
                    <a:pt x="385" y="369"/>
                    <a:pt x="385" y="369"/>
                  </a:cubicBezTo>
                  <a:cubicBezTo>
                    <a:pt x="387" y="366"/>
                    <a:pt x="388" y="361"/>
                    <a:pt x="385" y="357"/>
                  </a:cubicBezTo>
                  <a:cubicBezTo>
                    <a:pt x="365" y="331"/>
                    <a:pt x="365" y="331"/>
                    <a:pt x="365" y="331"/>
                  </a:cubicBezTo>
                  <a:cubicBezTo>
                    <a:pt x="370" y="324"/>
                    <a:pt x="374" y="318"/>
                    <a:pt x="378" y="311"/>
                  </a:cubicBezTo>
                  <a:cubicBezTo>
                    <a:pt x="411" y="319"/>
                    <a:pt x="411" y="319"/>
                    <a:pt x="411" y="319"/>
                  </a:cubicBezTo>
                  <a:cubicBezTo>
                    <a:pt x="415" y="320"/>
                    <a:pt x="419" y="318"/>
                    <a:pt x="421" y="314"/>
                  </a:cubicBezTo>
                  <a:cubicBezTo>
                    <a:pt x="429" y="294"/>
                    <a:pt x="429" y="294"/>
                    <a:pt x="429" y="294"/>
                  </a:cubicBezTo>
                  <a:cubicBezTo>
                    <a:pt x="431" y="290"/>
                    <a:pt x="429" y="285"/>
                    <a:pt x="426" y="283"/>
                  </a:cubicBezTo>
                  <a:cubicBezTo>
                    <a:pt x="397" y="266"/>
                    <a:pt x="397" y="266"/>
                    <a:pt x="397" y="266"/>
                  </a:cubicBezTo>
                  <a:cubicBezTo>
                    <a:pt x="398" y="259"/>
                    <a:pt x="400" y="252"/>
                    <a:pt x="401" y="245"/>
                  </a:cubicBezTo>
                  <a:cubicBezTo>
                    <a:pt x="434" y="240"/>
                    <a:pt x="434" y="240"/>
                    <a:pt x="434" y="240"/>
                  </a:cubicBezTo>
                  <a:cubicBezTo>
                    <a:pt x="438" y="240"/>
                    <a:pt x="441" y="236"/>
                    <a:pt x="441" y="232"/>
                  </a:cubicBezTo>
                  <a:close/>
                  <a:moveTo>
                    <a:pt x="361" y="220"/>
                  </a:moveTo>
                  <a:cubicBezTo>
                    <a:pt x="361" y="238"/>
                    <a:pt x="356" y="256"/>
                    <a:pt x="356" y="256"/>
                  </a:cubicBezTo>
                  <a:cubicBezTo>
                    <a:pt x="354" y="264"/>
                    <a:pt x="346" y="267"/>
                    <a:pt x="339" y="263"/>
                  </a:cubicBezTo>
                  <a:cubicBezTo>
                    <a:pt x="284" y="228"/>
                    <a:pt x="284" y="228"/>
                    <a:pt x="284" y="228"/>
                  </a:cubicBezTo>
                  <a:cubicBezTo>
                    <a:pt x="277" y="224"/>
                    <a:pt x="277" y="217"/>
                    <a:pt x="284" y="213"/>
                  </a:cubicBezTo>
                  <a:cubicBezTo>
                    <a:pt x="339" y="178"/>
                    <a:pt x="339" y="178"/>
                    <a:pt x="339" y="178"/>
                  </a:cubicBezTo>
                  <a:cubicBezTo>
                    <a:pt x="346" y="174"/>
                    <a:pt x="354" y="177"/>
                    <a:pt x="356" y="185"/>
                  </a:cubicBezTo>
                  <a:cubicBezTo>
                    <a:pt x="356" y="185"/>
                    <a:pt x="361" y="203"/>
                    <a:pt x="361" y="220"/>
                  </a:cubicBezTo>
                  <a:close/>
                  <a:moveTo>
                    <a:pt x="321" y="321"/>
                  </a:moveTo>
                  <a:cubicBezTo>
                    <a:pt x="308" y="333"/>
                    <a:pt x="292" y="343"/>
                    <a:pt x="292" y="343"/>
                  </a:cubicBezTo>
                  <a:cubicBezTo>
                    <a:pt x="285" y="347"/>
                    <a:pt x="277" y="343"/>
                    <a:pt x="275" y="335"/>
                  </a:cubicBezTo>
                  <a:cubicBezTo>
                    <a:pt x="260" y="272"/>
                    <a:pt x="260" y="272"/>
                    <a:pt x="260" y="272"/>
                  </a:cubicBezTo>
                  <a:cubicBezTo>
                    <a:pt x="258" y="264"/>
                    <a:pt x="263" y="259"/>
                    <a:pt x="271" y="260"/>
                  </a:cubicBezTo>
                  <a:cubicBezTo>
                    <a:pt x="335" y="276"/>
                    <a:pt x="335" y="276"/>
                    <a:pt x="335" y="276"/>
                  </a:cubicBezTo>
                  <a:cubicBezTo>
                    <a:pt x="343" y="278"/>
                    <a:pt x="346" y="285"/>
                    <a:pt x="342" y="292"/>
                  </a:cubicBezTo>
                  <a:cubicBezTo>
                    <a:pt x="342" y="292"/>
                    <a:pt x="333" y="309"/>
                    <a:pt x="321" y="321"/>
                  </a:cubicBezTo>
                  <a:close/>
                  <a:moveTo>
                    <a:pt x="178" y="341"/>
                  </a:moveTo>
                  <a:cubicBezTo>
                    <a:pt x="213" y="285"/>
                    <a:pt x="213" y="285"/>
                    <a:pt x="213" y="285"/>
                  </a:cubicBezTo>
                  <a:cubicBezTo>
                    <a:pt x="217" y="278"/>
                    <a:pt x="224" y="278"/>
                    <a:pt x="228" y="285"/>
                  </a:cubicBezTo>
                  <a:cubicBezTo>
                    <a:pt x="263" y="341"/>
                    <a:pt x="263" y="341"/>
                    <a:pt x="263" y="341"/>
                  </a:cubicBezTo>
                  <a:cubicBezTo>
                    <a:pt x="267" y="348"/>
                    <a:pt x="264" y="356"/>
                    <a:pt x="256" y="358"/>
                  </a:cubicBezTo>
                  <a:cubicBezTo>
                    <a:pt x="256" y="358"/>
                    <a:pt x="238" y="363"/>
                    <a:pt x="221" y="363"/>
                  </a:cubicBezTo>
                  <a:cubicBezTo>
                    <a:pt x="203" y="363"/>
                    <a:pt x="185" y="358"/>
                    <a:pt x="185" y="358"/>
                  </a:cubicBezTo>
                  <a:cubicBezTo>
                    <a:pt x="177" y="356"/>
                    <a:pt x="174" y="348"/>
                    <a:pt x="178" y="341"/>
                  </a:cubicBezTo>
                  <a:close/>
                  <a:moveTo>
                    <a:pt x="221" y="255"/>
                  </a:moveTo>
                  <a:cubicBezTo>
                    <a:pt x="202" y="255"/>
                    <a:pt x="186" y="240"/>
                    <a:pt x="186" y="220"/>
                  </a:cubicBezTo>
                  <a:cubicBezTo>
                    <a:pt x="186" y="201"/>
                    <a:pt x="202" y="186"/>
                    <a:pt x="221" y="186"/>
                  </a:cubicBezTo>
                  <a:cubicBezTo>
                    <a:pt x="240" y="186"/>
                    <a:pt x="255" y="201"/>
                    <a:pt x="255" y="220"/>
                  </a:cubicBezTo>
                  <a:cubicBezTo>
                    <a:pt x="255" y="240"/>
                    <a:pt x="240" y="255"/>
                    <a:pt x="221" y="255"/>
                  </a:cubicBezTo>
                  <a:close/>
                  <a:moveTo>
                    <a:pt x="120" y="322"/>
                  </a:moveTo>
                  <a:cubicBezTo>
                    <a:pt x="108" y="310"/>
                    <a:pt x="99" y="294"/>
                    <a:pt x="99" y="294"/>
                  </a:cubicBezTo>
                  <a:cubicBezTo>
                    <a:pt x="95" y="286"/>
                    <a:pt x="98" y="279"/>
                    <a:pt x="106" y="277"/>
                  </a:cubicBezTo>
                  <a:cubicBezTo>
                    <a:pt x="170" y="262"/>
                    <a:pt x="170" y="262"/>
                    <a:pt x="170" y="262"/>
                  </a:cubicBezTo>
                  <a:cubicBezTo>
                    <a:pt x="178" y="260"/>
                    <a:pt x="182" y="265"/>
                    <a:pt x="181" y="273"/>
                  </a:cubicBezTo>
                  <a:cubicBezTo>
                    <a:pt x="165" y="337"/>
                    <a:pt x="165" y="337"/>
                    <a:pt x="165" y="337"/>
                  </a:cubicBezTo>
                  <a:cubicBezTo>
                    <a:pt x="163" y="345"/>
                    <a:pt x="156" y="348"/>
                    <a:pt x="149" y="344"/>
                  </a:cubicBezTo>
                  <a:cubicBezTo>
                    <a:pt x="149" y="344"/>
                    <a:pt x="133" y="335"/>
                    <a:pt x="120" y="322"/>
                  </a:cubicBezTo>
                  <a:close/>
                  <a:moveTo>
                    <a:pt x="100" y="180"/>
                  </a:moveTo>
                  <a:cubicBezTo>
                    <a:pt x="156" y="215"/>
                    <a:pt x="156" y="215"/>
                    <a:pt x="156" y="215"/>
                  </a:cubicBezTo>
                  <a:cubicBezTo>
                    <a:pt x="163" y="219"/>
                    <a:pt x="163" y="226"/>
                    <a:pt x="156" y="230"/>
                  </a:cubicBezTo>
                  <a:cubicBezTo>
                    <a:pt x="100" y="264"/>
                    <a:pt x="100" y="264"/>
                    <a:pt x="100" y="264"/>
                  </a:cubicBezTo>
                  <a:cubicBezTo>
                    <a:pt x="93" y="269"/>
                    <a:pt x="85" y="266"/>
                    <a:pt x="83" y="258"/>
                  </a:cubicBezTo>
                  <a:cubicBezTo>
                    <a:pt x="83" y="258"/>
                    <a:pt x="78" y="240"/>
                    <a:pt x="78" y="222"/>
                  </a:cubicBezTo>
                  <a:cubicBezTo>
                    <a:pt x="78" y="205"/>
                    <a:pt x="83" y="187"/>
                    <a:pt x="83" y="187"/>
                  </a:cubicBezTo>
                  <a:cubicBezTo>
                    <a:pt x="85" y="179"/>
                    <a:pt x="93" y="176"/>
                    <a:pt x="100" y="180"/>
                  </a:cubicBezTo>
                  <a:close/>
                  <a:moveTo>
                    <a:pt x="119" y="122"/>
                  </a:moveTo>
                  <a:cubicBezTo>
                    <a:pt x="131" y="109"/>
                    <a:pt x="148" y="100"/>
                    <a:pt x="148" y="100"/>
                  </a:cubicBezTo>
                  <a:cubicBezTo>
                    <a:pt x="155" y="96"/>
                    <a:pt x="162" y="100"/>
                    <a:pt x="164" y="108"/>
                  </a:cubicBezTo>
                  <a:cubicBezTo>
                    <a:pt x="179" y="171"/>
                    <a:pt x="179" y="171"/>
                    <a:pt x="179" y="171"/>
                  </a:cubicBezTo>
                  <a:cubicBezTo>
                    <a:pt x="181" y="179"/>
                    <a:pt x="176" y="184"/>
                    <a:pt x="168" y="182"/>
                  </a:cubicBezTo>
                  <a:cubicBezTo>
                    <a:pt x="104" y="167"/>
                    <a:pt x="104" y="167"/>
                    <a:pt x="104" y="167"/>
                  </a:cubicBezTo>
                  <a:cubicBezTo>
                    <a:pt x="96" y="165"/>
                    <a:pt x="93" y="158"/>
                    <a:pt x="97" y="151"/>
                  </a:cubicBezTo>
                  <a:cubicBezTo>
                    <a:pt x="97" y="151"/>
                    <a:pt x="106" y="134"/>
                    <a:pt x="119" y="122"/>
                  </a:cubicBezTo>
                  <a:close/>
                  <a:moveTo>
                    <a:pt x="261" y="102"/>
                  </a:moveTo>
                  <a:cubicBezTo>
                    <a:pt x="227" y="157"/>
                    <a:pt x="227" y="157"/>
                    <a:pt x="227" y="157"/>
                  </a:cubicBezTo>
                  <a:cubicBezTo>
                    <a:pt x="222" y="164"/>
                    <a:pt x="215" y="164"/>
                    <a:pt x="211" y="157"/>
                  </a:cubicBezTo>
                  <a:cubicBezTo>
                    <a:pt x="177" y="102"/>
                    <a:pt x="177" y="102"/>
                    <a:pt x="177" y="102"/>
                  </a:cubicBezTo>
                  <a:cubicBezTo>
                    <a:pt x="172" y="95"/>
                    <a:pt x="175" y="87"/>
                    <a:pt x="183" y="85"/>
                  </a:cubicBezTo>
                  <a:cubicBezTo>
                    <a:pt x="183" y="85"/>
                    <a:pt x="201" y="80"/>
                    <a:pt x="219" y="80"/>
                  </a:cubicBezTo>
                  <a:cubicBezTo>
                    <a:pt x="236" y="80"/>
                    <a:pt x="254" y="85"/>
                    <a:pt x="254" y="85"/>
                  </a:cubicBezTo>
                  <a:cubicBezTo>
                    <a:pt x="262" y="87"/>
                    <a:pt x="265" y="95"/>
                    <a:pt x="261" y="102"/>
                  </a:cubicBezTo>
                  <a:close/>
                  <a:moveTo>
                    <a:pt x="319" y="121"/>
                  </a:moveTo>
                  <a:cubicBezTo>
                    <a:pt x="332" y="133"/>
                    <a:pt x="341" y="149"/>
                    <a:pt x="341" y="149"/>
                  </a:cubicBezTo>
                  <a:cubicBezTo>
                    <a:pt x="345" y="156"/>
                    <a:pt x="342" y="164"/>
                    <a:pt x="334" y="166"/>
                  </a:cubicBezTo>
                  <a:cubicBezTo>
                    <a:pt x="270" y="181"/>
                    <a:pt x="270" y="181"/>
                    <a:pt x="270" y="181"/>
                  </a:cubicBezTo>
                  <a:cubicBezTo>
                    <a:pt x="262" y="183"/>
                    <a:pt x="257" y="178"/>
                    <a:pt x="259" y="170"/>
                  </a:cubicBezTo>
                  <a:cubicBezTo>
                    <a:pt x="274" y="106"/>
                    <a:pt x="274" y="106"/>
                    <a:pt x="274" y="106"/>
                  </a:cubicBezTo>
                  <a:cubicBezTo>
                    <a:pt x="276" y="98"/>
                    <a:pt x="283" y="95"/>
                    <a:pt x="290" y="99"/>
                  </a:cubicBezTo>
                  <a:cubicBezTo>
                    <a:pt x="290" y="99"/>
                    <a:pt x="307" y="108"/>
                    <a:pt x="319" y="121"/>
                  </a:cubicBezTo>
                  <a:close/>
                </a:path>
              </a:pathLst>
            </a:custGeom>
            <a:solidFill>
              <a:srgbClr val="FFB900"/>
            </a:solid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235" name="Freeform 8"/>
            <p:cNvSpPr>
              <a:spLocks/>
            </p:cNvSpPr>
            <p:nvPr userDrawn="1"/>
          </p:nvSpPr>
          <p:spPr bwMode="auto">
            <a:xfrm>
              <a:off x="8040688" y="7580313"/>
              <a:ext cx="2109787" cy="2235200"/>
            </a:xfrm>
            <a:custGeom>
              <a:avLst/>
              <a:gdLst>
                <a:gd name="T0" fmla="*/ 516 w 601"/>
                <a:gd name="T1" fmla="*/ 0 h 635"/>
                <a:gd name="T2" fmla="*/ 296 w 601"/>
                <a:gd name="T3" fmla="*/ 208 h 635"/>
                <a:gd name="T4" fmla="*/ 220 w 601"/>
                <a:gd name="T5" fmla="*/ 195 h 635"/>
                <a:gd name="T6" fmla="*/ 0 w 601"/>
                <a:gd name="T7" fmla="*/ 415 h 635"/>
                <a:gd name="T8" fmla="*/ 220 w 601"/>
                <a:gd name="T9" fmla="*/ 635 h 635"/>
                <a:gd name="T10" fmla="*/ 601 w 601"/>
                <a:gd name="T11" fmla="*/ 635 h 635"/>
                <a:gd name="T12" fmla="*/ 601 w 601"/>
                <a:gd name="T13" fmla="*/ 17 h 635"/>
                <a:gd name="T14" fmla="*/ 516 w 601"/>
                <a:gd name="T15" fmla="*/ 0 h 6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1" h="635">
                  <a:moveTo>
                    <a:pt x="516" y="0"/>
                  </a:moveTo>
                  <a:cubicBezTo>
                    <a:pt x="398" y="0"/>
                    <a:pt x="302" y="92"/>
                    <a:pt x="296" y="208"/>
                  </a:cubicBezTo>
                  <a:cubicBezTo>
                    <a:pt x="272" y="200"/>
                    <a:pt x="247" y="195"/>
                    <a:pt x="220" y="195"/>
                  </a:cubicBezTo>
                  <a:cubicBezTo>
                    <a:pt x="99" y="195"/>
                    <a:pt x="0" y="293"/>
                    <a:pt x="0" y="415"/>
                  </a:cubicBezTo>
                  <a:cubicBezTo>
                    <a:pt x="0" y="536"/>
                    <a:pt x="99" y="635"/>
                    <a:pt x="220" y="635"/>
                  </a:cubicBezTo>
                  <a:cubicBezTo>
                    <a:pt x="601" y="635"/>
                    <a:pt x="601" y="635"/>
                    <a:pt x="601" y="635"/>
                  </a:cubicBezTo>
                  <a:cubicBezTo>
                    <a:pt x="601" y="17"/>
                    <a:pt x="601" y="17"/>
                    <a:pt x="601" y="17"/>
                  </a:cubicBezTo>
                  <a:cubicBezTo>
                    <a:pt x="575" y="6"/>
                    <a:pt x="546" y="0"/>
                    <a:pt x="516"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236" name="Freeform 9"/>
            <p:cNvSpPr>
              <a:spLocks/>
            </p:cNvSpPr>
            <p:nvPr userDrawn="1"/>
          </p:nvSpPr>
          <p:spPr bwMode="auto">
            <a:xfrm>
              <a:off x="12195175" y="7151688"/>
              <a:ext cx="2590800" cy="2663825"/>
            </a:xfrm>
            <a:custGeom>
              <a:avLst/>
              <a:gdLst>
                <a:gd name="T0" fmla="*/ 738 w 738"/>
                <a:gd name="T1" fmla="*/ 537 h 757"/>
                <a:gd name="T2" fmla="*/ 518 w 738"/>
                <a:gd name="T3" fmla="*/ 317 h 757"/>
                <a:gd name="T4" fmla="*/ 495 w 738"/>
                <a:gd name="T5" fmla="*/ 318 h 757"/>
                <a:gd name="T6" fmla="*/ 518 w 738"/>
                <a:gd name="T7" fmla="*/ 221 h 757"/>
                <a:gd name="T8" fmla="*/ 297 w 738"/>
                <a:gd name="T9" fmla="*/ 0 h 757"/>
                <a:gd name="T10" fmla="*/ 79 w 738"/>
                <a:gd name="T11" fmla="*/ 194 h 757"/>
                <a:gd name="T12" fmla="*/ 0 w 738"/>
                <a:gd name="T13" fmla="*/ 139 h 757"/>
                <a:gd name="T14" fmla="*/ 0 w 738"/>
                <a:gd name="T15" fmla="*/ 757 h 757"/>
                <a:gd name="T16" fmla="*/ 518 w 738"/>
                <a:gd name="T17" fmla="*/ 757 h 757"/>
                <a:gd name="T18" fmla="*/ 738 w 738"/>
                <a:gd name="T19" fmla="*/ 537 h 7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38" h="757">
                  <a:moveTo>
                    <a:pt x="738" y="537"/>
                  </a:moveTo>
                  <a:cubicBezTo>
                    <a:pt x="738" y="415"/>
                    <a:pt x="639" y="317"/>
                    <a:pt x="518" y="317"/>
                  </a:cubicBezTo>
                  <a:cubicBezTo>
                    <a:pt x="510" y="317"/>
                    <a:pt x="502" y="317"/>
                    <a:pt x="495" y="318"/>
                  </a:cubicBezTo>
                  <a:cubicBezTo>
                    <a:pt x="509" y="289"/>
                    <a:pt x="518" y="256"/>
                    <a:pt x="518" y="221"/>
                  </a:cubicBezTo>
                  <a:cubicBezTo>
                    <a:pt x="518" y="99"/>
                    <a:pt x="419" y="0"/>
                    <a:pt x="297" y="0"/>
                  </a:cubicBezTo>
                  <a:cubicBezTo>
                    <a:pt x="185" y="0"/>
                    <a:pt x="92" y="85"/>
                    <a:pt x="79" y="194"/>
                  </a:cubicBezTo>
                  <a:cubicBezTo>
                    <a:pt x="57" y="171"/>
                    <a:pt x="31" y="151"/>
                    <a:pt x="0" y="139"/>
                  </a:cubicBezTo>
                  <a:cubicBezTo>
                    <a:pt x="0" y="757"/>
                    <a:pt x="0" y="757"/>
                    <a:pt x="0" y="757"/>
                  </a:cubicBezTo>
                  <a:cubicBezTo>
                    <a:pt x="518" y="757"/>
                    <a:pt x="518" y="757"/>
                    <a:pt x="518" y="757"/>
                  </a:cubicBezTo>
                  <a:cubicBezTo>
                    <a:pt x="639" y="757"/>
                    <a:pt x="738" y="658"/>
                    <a:pt x="738" y="53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grpSp>
      <p:sp>
        <p:nvSpPr>
          <p:cNvPr id="237" name="Freeform 42"/>
          <p:cNvSpPr>
            <a:spLocks/>
          </p:cNvSpPr>
          <p:nvPr userDrawn="1"/>
        </p:nvSpPr>
        <p:spPr bwMode="auto">
          <a:xfrm>
            <a:off x="8716653" y="1485604"/>
            <a:ext cx="1403969" cy="840253"/>
          </a:xfrm>
          <a:custGeom>
            <a:avLst/>
            <a:gdLst>
              <a:gd name="T0" fmla="*/ 218 w 242"/>
              <a:gd name="T1" fmla="*/ 72 h 145"/>
              <a:gd name="T2" fmla="*/ 178 w 242"/>
              <a:gd name="T3" fmla="*/ 41 h 145"/>
              <a:gd name="T4" fmla="*/ 178 w 242"/>
              <a:gd name="T5" fmla="*/ 41 h 145"/>
              <a:gd name="T6" fmla="*/ 178 w 242"/>
              <a:gd name="T7" fmla="*/ 41 h 145"/>
              <a:gd name="T8" fmla="*/ 137 w 242"/>
              <a:gd name="T9" fmla="*/ 0 h 145"/>
              <a:gd name="T10" fmla="*/ 100 w 242"/>
              <a:gd name="T11" fmla="*/ 21 h 145"/>
              <a:gd name="T12" fmla="*/ 87 w 242"/>
              <a:gd name="T13" fmla="*/ 19 h 145"/>
              <a:gd name="T14" fmla="*/ 49 w 242"/>
              <a:gd name="T15" fmla="*/ 58 h 145"/>
              <a:gd name="T16" fmla="*/ 49 w 242"/>
              <a:gd name="T17" fmla="*/ 58 h 145"/>
              <a:gd name="T18" fmla="*/ 44 w 242"/>
              <a:gd name="T19" fmla="*/ 58 h 145"/>
              <a:gd name="T20" fmla="*/ 0 w 242"/>
              <a:gd name="T21" fmla="*/ 101 h 145"/>
              <a:gd name="T22" fmla="*/ 44 w 242"/>
              <a:gd name="T23" fmla="*/ 145 h 145"/>
              <a:gd name="T24" fmla="*/ 204 w 242"/>
              <a:gd name="T25" fmla="*/ 145 h 145"/>
              <a:gd name="T26" fmla="*/ 242 w 242"/>
              <a:gd name="T27" fmla="*/ 107 h 145"/>
              <a:gd name="T28" fmla="*/ 218 w 242"/>
              <a:gd name="T29" fmla="*/ 72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2" h="145">
                <a:moveTo>
                  <a:pt x="218" y="72"/>
                </a:moveTo>
                <a:cubicBezTo>
                  <a:pt x="213" y="54"/>
                  <a:pt x="197" y="41"/>
                  <a:pt x="178" y="41"/>
                </a:cubicBezTo>
                <a:cubicBezTo>
                  <a:pt x="178" y="41"/>
                  <a:pt x="178" y="41"/>
                  <a:pt x="178" y="41"/>
                </a:cubicBezTo>
                <a:cubicBezTo>
                  <a:pt x="178" y="41"/>
                  <a:pt x="178" y="41"/>
                  <a:pt x="178" y="41"/>
                </a:cubicBezTo>
                <a:cubicBezTo>
                  <a:pt x="178" y="18"/>
                  <a:pt x="159" y="0"/>
                  <a:pt x="137" y="0"/>
                </a:cubicBezTo>
                <a:cubicBezTo>
                  <a:pt x="121" y="0"/>
                  <a:pt x="107" y="8"/>
                  <a:pt x="100" y="21"/>
                </a:cubicBezTo>
                <a:cubicBezTo>
                  <a:pt x="96" y="20"/>
                  <a:pt x="92" y="19"/>
                  <a:pt x="87" y="19"/>
                </a:cubicBezTo>
                <a:cubicBezTo>
                  <a:pt x="66" y="19"/>
                  <a:pt x="49" y="36"/>
                  <a:pt x="49" y="58"/>
                </a:cubicBezTo>
                <a:cubicBezTo>
                  <a:pt x="49" y="58"/>
                  <a:pt x="49" y="58"/>
                  <a:pt x="49" y="58"/>
                </a:cubicBezTo>
                <a:cubicBezTo>
                  <a:pt x="47" y="58"/>
                  <a:pt x="45" y="58"/>
                  <a:pt x="44" y="58"/>
                </a:cubicBezTo>
                <a:cubicBezTo>
                  <a:pt x="19" y="58"/>
                  <a:pt x="0" y="77"/>
                  <a:pt x="0" y="101"/>
                </a:cubicBezTo>
                <a:cubicBezTo>
                  <a:pt x="0" y="125"/>
                  <a:pt x="19" y="145"/>
                  <a:pt x="44" y="145"/>
                </a:cubicBezTo>
                <a:cubicBezTo>
                  <a:pt x="204" y="145"/>
                  <a:pt x="204" y="145"/>
                  <a:pt x="204" y="145"/>
                </a:cubicBezTo>
                <a:cubicBezTo>
                  <a:pt x="225" y="145"/>
                  <a:pt x="242" y="128"/>
                  <a:pt x="242" y="107"/>
                </a:cubicBezTo>
                <a:cubicBezTo>
                  <a:pt x="242" y="91"/>
                  <a:pt x="232" y="78"/>
                  <a:pt x="218" y="72"/>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rgbClr val="FFFFFF"/>
              </a:solidFill>
            </a:endParaRPr>
          </a:p>
        </p:txBody>
      </p:sp>
      <p:sp>
        <p:nvSpPr>
          <p:cNvPr id="238" name="Freeform 237"/>
          <p:cNvSpPr>
            <a:spLocks/>
          </p:cNvSpPr>
          <p:nvPr userDrawn="1"/>
        </p:nvSpPr>
        <p:spPr bwMode="auto">
          <a:xfrm flipH="1">
            <a:off x="7542827" y="2325857"/>
            <a:ext cx="731512" cy="297301"/>
          </a:xfrm>
          <a:custGeom>
            <a:avLst/>
            <a:gdLst>
              <a:gd name="T0" fmla="*/ 621 w 696"/>
              <a:gd name="T1" fmla="*/ 132 h 281"/>
              <a:gd name="T2" fmla="*/ 609 w 696"/>
              <a:gd name="T3" fmla="*/ 133 h 281"/>
              <a:gd name="T4" fmla="*/ 469 w 696"/>
              <a:gd name="T5" fmla="*/ 0 h 281"/>
              <a:gd name="T6" fmla="*/ 333 w 696"/>
              <a:gd name="T7" fmla="*/ 104 h 281"/>
              <a:gd name="T8" fmla="*/ 258 w 696"/>
              <a:gd name="T9" fmla="*/ 73 h 281"/>
              <a:gd name="T10" fmla="*/ 155 w 696"/>
              <a:gd name="T11" fmla="*/ 167 h 281"/>
              <a:gd name="T12" fmla="*/ 105 w 696"/>
              <a:gd name="T13" fmla="*/ 190 h 281"/>
              <a:gd name="T14" fmla="*/ 58 w 696"/>
              <a:gd name="T15" fmla="*/ 166 h 281"/>
              <a:gd name="T16" fmla="*/ 0 w 696"/>
              <a:gd name="T17" fmla="*/ 224 h 281"/>
              <a:gd name="T18" fmla="*/ 58 w 696"/>
              <a:gd name="T19" fmla="*/ 281 h 281"/>
              <a:gd name="T20" fmla="*/ 74 w 696"/>
              <a:gd name="T21" fmla="*/ 281 h 281"/>
              <a:gd name="T22" fmla="*/ 264 w 696"/>
              <a:gd name="T23" fmla="*/ 281 h 281"/>
              <a:gd name="T24" fmla="*/ 370 w 696"/>
              <a:gd name="T25" fmla="*/ 281 h 281"/>
              <a:gd name="T26" fmla="*/ 626 w 696"/>
              <a:gd name="T27" fmla="*/ 281 h 281"/>
              <a:gd name="T28" fmla="*/ 626 w 696"/>
              <a:gd name="T29" fmla="*/ 281 h 281"/>
              <a:gd name="T30" fmla="*/ 696 w 696"/>
              <a:gd name="T31" fmla="*/ 207 h 281"/>
              <a:gd name="T32" fmla="*/ 621 w 696"/>
              <a:gd name="T33" fmla="*/ 132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96" h="281">
                <a:moveTo>
                  <a:pt x="621" y="132"/>
                </a:moveTo>
                <a:cubicBezTo>
                  <a:pt x="617" y="132"/>
                  <a:pt x="613" y="133"/>
                  <a:pt x="609" y="133"/>
                </a:cubicBezTo>
                <a:cubicBezTo>
                  <a:pt x="606" y="59"/>
                  <a:pt x="544" y="0"/>
                  <a:pt x="469" y="0"/>
                </a:cubicBezTo>
                <a:cubicBezTo>
                  <a:pt x="403" y="0"/>
                  <a:pt x="349" y="44"/>
                  <a:pt x="333" y="104"/>
                </a:cubicBezTo>
                <a:cubicBezTo>
                  <a:pt x="314" y="85"/>
                  <a:pt x="287" y="73"/>
                  <a:pt x="258" y="73"/>
                </a:cubicBezTo>
                <a:cubicBezTo>
                  <a:pt x="204" y="73"/>
                  <a:pt x="160" y="114"/>
                  <a:pt x="155" y="167"/>
                </a:cubicBezTo>
                <a:cubicBezTo>
                  <a:pt x="136" y="170"/>
                  <a:pt x="119" y="178"/>
                  <a:pt x="105" y="190"/>
                </a:cubicBezTo>
                <a:cubicBezTo>
                  <a:pt x="95" y="175"/>
                  <a:pt x="78" y="166"/>
                  <a:pt x="58" y="166"/>
                </a:cubicBezTo>
                <a:cubicBezTo>
                  <a:pt x="26" y="166"/>
                  <a:pt x="0" y="192"/>
                  <a:pt x="0" y="224"/>
                </a:cubicBezTo>
                <a:cubicBezTo>
                  <a:pt x="0" y="256"/>
                  <a:pt x="26" y="281"/>
                  <a:pt x="58" y="281"/>
                </a:cubicBezTo>
                <a:cubicBezTo>
                  <a:pt x="74" y="281"/>
                  <a:pt x="74" y="281"/>
                  <a:pt x="74" y="281"/>
                </a:cubicBezTo>
                <a:cubicBezTo>
                  <a:pt x="264" y="281"/>
                  <a:pt x="264" y="281"/>
                  <a:pt x="264" y="281"/>
                </a:cubicBezTo>
                <a:cubicBezTo>
                  <a:pt x="370" y="281"/>
                  <a:pt x="370" y="281"/>
                  <a:pt x="370" y="281"/>
                </a:cubicBezTo>
                <a:cubicBezTo>
                  <a:pt x="626" y="281"/>
                  <a:pt x="626" y="281"/>
                  <a:pt x="626" y="281"/>
                </a:cubicBezTo>
                <a:cubicBezTo>
                  <a:pt x="626" y="281"/>
                  <a:pt x="626" y="281"/>
                  <a:pt x="626" y="281"/>
                </a:cubicBezTo>
                <a:cubicBezTo>
                  <a:pt x="665" y="279"/>
                  <a:pt x="696" y="247"/>
                  <a:pt x="696" y="207"/>
                </a:cubicBezTo>
                <a:cubicBezTo>
                  <a:pt x="696" y="166"/>
                  <a:pt x="662" y="132"/>
                  <a:pt x="621" y="132"/>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Tree>
    <p:extLst>
      <p:ext uri="{BB962C8B-B14F-4D97-AF65-F5344CB8AC3E}">
        <p14:creationId xmlns:p14="http://schemas.microsoft.com/office/powerpoint/2010/main" val="355818499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5" name="Text Placeholder 4"/>
          <p:cNvSpPr>
            <a:spLocks noGrp="1"/>
          </p:cNvSpPr>
          <p:nvPr>
            <p:ph type="body" sz="quarter" idx="12" hasCustomPrompt="1"/>
          </p:nvPr>
        </p:nvSpPr>
        <p:spPr>
          <a:xfrm>
            <a:off x="276540" y="3954457"/>
            <a:ext cx="6399213" cy="1830388"/>
          </a:xfrm>
          <a:noFill/>
        </p:spPr>
        <p:txBody>
          <a:bodyPr lIns="146304" tIns="109728" rIns="146304" bIns="109728">
            <a:noAutofit/>
          </a:bodyPr>
          <a:lstStyle>
            <a:lvl1pPr marL="0" indent="0">
              <a:spcBef>
                <a:spcPts val="0"/>
              </a:spcBef>
              <a:buNone/>
              <a:defRPr sz="3200" spc="0" baseline="0">
                <a:gradFill>
                  <a:gsLst>
                    <a:gs pos="0">
                      <a:schemeClr val="tx1"/>
                    </a:gs>
                    <a:gs pos="100000">
                      <a:schemeClr val="tx1"/>
                    </a:gs>
                  </a:gsLst>
                  <a:lin ang="5400000" scaled="0"/>
                </a:gradFill>
                <a:latin typeface="+mj-lt"/>
              </a:defRPr>
            </a:lvl1pPr>
          </a:lstStyle>
          <a:p>
            <a:pPr lvl="0"/>
            <a:r>
              <a:rPr lang="en-US" dirty="0"/>
              <a:t>Speaker Name</a:t>
            </a:r>
          </a:p>
        </p:txBody>
      </p:sp>
      <p:sp>
        <p:nvSpPr>
          <p:cNvPr id="9" name="Title 1"/>
          <p:cNvSpPr>
            <a:spLocks noGrp="1"/>
          </p:cNvSpPr>
          <p:nvPr>
            <p:ph type="title" hasCustomPrompt="1"/>
          </p:nvPr>
        </p:nvSpPr>
        <p:spPr>
          <a:xfrm>
            <a:off x="274702" y="2117165"/>
            <a:ext cx="8229535" cy="1837298"/>
          </a:xfrm>
          <a:noFill/>
        </p:spPr>
        <p:txBody>
          <a:bodyPr lIns="146304" tIns="91440" rIns="146304" bIns="91440" anchor="t" anchorCtr="0"/>
          <a:lstStyle>
            <a:lvl1pPr>
              <a:defRPr sz="5400" spc="-100" baseline="0">
                <a:gradFill>
                  <a:gsLst>
                    <a:gs pos="3333">
                      <a:schemeClr val="tx2"/>
                    </a:gs>
                    <a:gs pos="39000">
                      <a:schemeClr val="tx2"/>
                    </a:gs>
                  </a:gsLst>
                  <a:lin ang="5400000" scaled="0"/>
                </a:gradFill>
              </a:defRPr>
            </a:lvl1pPr>
          </a:lstStyle>
          <a:p>
            <a:r>
              <a:rPr lang="en-US" dirty="0"/>
              <a:t>Presentation title</a:t>
            </a:r>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invGray">
          <a:xfrm>
            <a:off x="457580" y="6122995"/>
            <a:ext cx="1828800" cy="391754"/>
          </a:xfrm>
          <a:prstGeom prst="rect">
            <a:avLst/>
          </a:prstGeom>
        </p:spPr>
      </p:pic>
    </p:spTree>
    <p:extLst>
      <p:ext uri="{BB962C8B-B14F-4D97-AF65-F5344CB8AC3E}">
        <p14:creationId xmlns:p14="http://schemas.microsoft.com/office/powerpoint/2010/main" val="817468888"/>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itle &amp; 2-color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274638" y="1212850"/>
            <a:ext cx="11887200" cy="2025170"/>
          </a:xfrm>
        </p:spPr>
        <p:txBody>
          <a:bodyPr/>
          <a:lstStyle>
            <a:lvl1pPr marL="0" indent="0">
              <a:buNone/>
              <a:defRPr>
                <a:gradFill>
                  <a:gsLst>
                    <a:gs pos="1250">
                      <a:schemeClr val="tx2"/>
                    </a:gs>
                    <a:gs pos="99000">
                      <a:schemeClr val="tx2"/>
                    </a:gs>
                  </a:gsLst>
                  <a:lin ang="5400000" scaled="0"/>
                </a:gradFill>
              </a:defRPr>
            </a:lvl1pPr>
            <a:lvl2pPr marL="0" indent="0">
              <a:buFontTx/>
              <a:buNone/>
              <a:defRPr sz="2000"/>
            </a:lvl2pPr>
            <a:lvl3pPr marL="228600" indent="0">
              <a:buNone/>
              <a:defRPr/>
            </a:lvl3pPr>
            <a:lvl4pPr marL="457200" indent="0">
              <a:buNone/>
              <a:defRPr/>
            </a:lvl4pPr>
            <a:lvl5pPr marL="6858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808822502"/>
      </p:ext>
    </p:extLst>
  </p:cSld>
  <p:clrMapOvr>
    <a:masterClrMapping/>
  </p:clrMapOvr>
  <p:transition>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274638" y="1212850"/>
            <a:ext cx="11887200" cy="2025170"/>
          </a:xfrm>
        </p:spPr>
        <p:txBody>
          <a:bodyPr/>
          <a:lstStyle>
            <a:lvl1pPr marL="0" indent="0">
              <a:buNone/>
              <a:defRPr>
                <a:gradFill>
                  <a:gsLst>
                    <a:gs pos="1250">
                      <a:schemeClr val="tx1"/>
                    </a:gs>
                    <a:gs pos="99000">
                      <a:schemeClr val="tx1"/>
                    </a:gs>
                  </a:gsLst>
                  <a:lin ang="5400000" scaled="0"/>
                </a:gradFill>
              </a:defRPr>
            </a:lvl1pPr>
            <a:lvl2pPr marL="0" indent="0">
              <a:buFontTx/>
              <a:buNone/>
              <a:defRPr sz="2000"/>
            </a:lvl2pPr>
            <a:lvl3pPr marL="228600" indent="0">
              <a:buNone/>
              <a:defRPr/>
            </a:lvl3pPr>
            <a:lvl4pPr marL="457200" indent="0">
              <a:buNone/>
              <a:defRPr/>
            </a:lvl4pPr>
            <a:lvl5pPr marL="6858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874717619"/>
      </p:ext>
    </p:extLst>
  </p:cSld>
  <p:clrMapOvr>
    <a:masterClrMapping/>
  </p:clrMapOvr>
  <p:transition>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itle and Content 1st level color tex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74638" y="1212850"/>
            <a:ext cx="11887200" cy="2025170"/>
          </a:xfrm>
        </p:spPr>
        <p:txBody>
          <a:bodyPr>
            <a:spAutoFit/>
          </a:bodyPr>
          <a:lstStyle>
            <a:lvl1pPr>
              <a:defRPr sz="3600">
                <a:gradFill>
                  <a:gsLst>
                    <a:gs pos="1250">
                      <a:schemeClr val="tx2"/>
                    </a:gs>
                    <a:gs pos="99000">
                      <a:schemeClr val="tx2"/>
                    </a:gs>
                  </a:gsLst>
                  <a:lin ang="5400000" scaled="0"/>
                </a:gradFill>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08047200"/>
      </p:ext>
    </p:extLst>
  </p:cSld>
  <p:clrMapOvr>
    <a:masterClrMapping/>
  </p:clrMapOvr>
  <p:transition>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74638" y="1212850"/>
            <a:ext cx="11887200" cy="2025170"/>
          </a:xfrm>
        </p:spPr>
        <p:txBody>
          <a:bodyPr>
            <a:spAutoFit/>
          </a:bodyPr>
          <a:lstStyle>
            <a:lvl1pPr>
              <a:defRPr sz="3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887626457"/>
      </p:ext>
    </p:extLst>
  </p:cSld>
  <p:clrMapOvr>
    <a:masterClrMapping/>
  </p:clrMapOvr>
  <p:transition>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wo Column 2-color Non-bullete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74639" y="1212849"/>
            <a:ext cx="5486399" cy="2468368"/>
          </a:xfrm>
        </p:spPr>
        <p:txBody>
          <a:bodyPr wrap="square">
            <a:spAutoFit/>
          </a:bodyPr>
          <a:lstStyle>
            <a:lvl1pPr marL="0" indent="0">
              <a:spcBef>
                <a:spcPts val="1224"/>
              </a:spcBef>
              <a:buClr>
                <a:schemeClr val="tx1"/>
              </a:buClr>
              <a:buFont typeface="Wingdings" pitchFamily="2" charset="2"/>
              <a:buNone/>
              <a:defRPr sz="3600">
                <a:gradFill>
                  <a:gsLst>
                    <a:gs pos="1250">
                      <a:schemeClr val="tx2"/>
                    </a:gs>
                    <a:gs pos="99000">
                      <a:schemeClr val="tx2"/>
                    </a:gs>
                  </a:gsLst>
                  <a:lin ang="5400000" scaled="0"/>
                </a:gradFill>
              </a:defRPr>
            </a:lvl1pPr>
            <a:lvl2pPr marL="0" indent="0">
              <a:buNone/>
              <a:defRPr sz="2000"/>
            </a:lvl2pPr>
            <a:lvl3pPr marL="231775" indent="0">
              <a:buNone/>
              <a:tabLst/>
              <a:defRPr sz="2000"/>
            </a:lvl3pPr>
            <a:lvl4pPr marL="460375" indent="0">
              <a:buNone/>
              <a:defRPr/>
            </a:lvl4pPr>
            <a:lvl5pPr marL="685800" indent="0">
              <a:buNone/>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675439" y="1212849"/>
            <a:ext cx="5486399" cy="2468368"/>
          </a:xfrm>
        </p:spPr>
        <p:txBody>
          <a:bodyPr wrap="square">
            <a:spAutoFit/>
          </a:bodyPr>
          <a:lstStyle>
            <a:lvl1pPr marL="0" indent="0">
              <a:spcBef>
                <a:spcPts val="1224"/>
              </a:spcBef>
              <a:buClr>
                <a:schemeClr val="tx1"/>
              </a:buClr>
              <a:buFont typeface="Wingdings" pitchFamily="2" charset="2"/>
              <a:buNone/>
              <a:defRPr sz="3600">
                <a:gradFill>
                  <a:gsLst>
                    <a:gs pos="1250">
                      <a:schemeClr val="tx2"/>
                    </a:gs>
                    <a:gs pos="99000">
                      <a:schemeClr val="tx2"/>
                    </a:gs>
                  </a:gsLst>
                  <a:lin ang="5400000" scaled="0"/>
                </a:gradFill>
              </a:defRPr>
            </a:lvl1pPr>
            <a:lvl2pPr marL="0" indent="0">
              <a:buNone/>
              <a:defRPr sz="2000"/>
            </a:lvl2pPr>
            <a:lvl3pPr marL="231775" indent="0">
              <a:buNone/>
              <a:tabLst/>
              <a:defRPr sz="2000"/>
            </a:lvl3pPr>
            <a:lvl4pPr marL="460375" indent="0">
              <a:buNone/>
              <a:defRPr/>
            </a:lvl4pPr>
            <a:lvl5pPr marL="685800" indent="0">
              <a:buNone/>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7979125"/>
      </p:ext>
    </p:extLst>
  </p:cSld>
  <p:clrMapOvr>
    <a:masterClrMapping/>
  </p:clrMapOvr>
  <p:transition>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74639" y="1212849"/>
            <a:ext cx="5486399" cy="2468368"/>
          </a:xfrm>
        </p:spPr>
        <p:txBody>
          <a:bodyPr wrap="square">
            <a:spAutoFit/>
          </a:bodyPr>
          <a:lstStyle>
            <a:lvl1pPr marL="0" indent="0">
              <a:spcBef>
                <a:spcPts val="1224"/>
              </a:spcBef>
              <a:buClr>
                <a:schemeClr val="tx1"/>
              </a:buClr>
              <a:buFont typeface="Wingdings" pitchFamily="2" charset="2"/>
              <a:buNone/>
              <a:defRPr sz="3600"/>
            </a:lvl1pPr>
            <a:lvl2pPr marL="0" indent="0">
              <a:buNone/>
              <a:defRPr sz="2000"/>
            </a:lvl2pPr>
            <a:lvl3pPr marL="231775" indent="0">
              <a:buNone/>
              <a:tabLst/>
              <a:defRPr sz="2000"/>
            </a:lvl3pPr>
            <a:lvl4pPr marL="460375" indent="0">
              <a:buNone/>
              <a:defRPr/>
            </a:lvl4pPr>
            <a:lvl5pPr marL="685800" indent="0">
              <a:buNone/>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675439" y="1212849"/>
            <a:ext cx="5486399" cy="2468368"/>
          </a:xfrm>
        </p:spPr>
        <p:txBody>
          <a:bodyPr wrap="square">
            <a:spAutoFit/>
          </a:bodyPr>
          <a:lstStyle>
            <a:lvl1pPr marL="0" indent="0">
              <a:spcBef>
                <a:spcPts val="1224"/>
              </a:spcBef>
              <a:buClr>
                <a:schemeClr val="tx1"/>
              </a:buClr>
              <a:buFont typeface="Wingdings" pitchFamily="2" charset="2"/>
              <a:buNone/>
              <a:defRPr sz="3600"/>
            </a:lvl1pPr>
            <a:lvl2pPr marL="0" indent="0">
              <a:buNone/>
              <a:defRPr sz="2000"/>
            </a:lvl2pPr>
            <a:lvl3pPr marL="231775" indent="0">
              <a:buNone/>
              <a:tabLst/>
              <a:defRPr sz="2000"/>
            </a:lvl3pPr>
            <a:lvl4pPr marL="460375" indent="0">
              <a:buNone/>
              <a:defRPr/>
            </a:lvl4pPr>
            <a:lvl5pPr marL="685800" indent="0">
              <a:buNone/>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104854805"/>
      </p:ext>
    </p:extLst>
  </p:cSld>
  <p:clrMapOvr>
    <a:masterClrMapping/>
  </p:clrMapOvr>
  <p:transition>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wo Column Bullet text 1st level colo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74639" y="1212849"/>
            <a:ext cx="5486399" cy="2425279"/>
          </a:xfrm>
        </p:spPr>
        <p:txBody>
          <a:bodyPr wrap="square">
            <a:spAutoFit/>
          </a:bodyPr>
          <a:lstStyle>
            <a:lvl1pPr marL="287338" indent="-287338">
              <a:spcBef>
                <a:spcPts val="1224"/>
              </a:spcBef>
              <a:buClr>
                <a:schemeClr val="tx2"/>
              </a:buClr>
              <a:buFont typeface="Arial" pitchFamily="34" charset="0"/>
              <a:buChar char="•"/>
              <a:defRPr sz="3200">
                <a:gradFill>
                  <a:gsLst>
                    <a:gs pos="1250">
                      <a:schemeClr val="tx2"/>
                    </a:gs>
                    <a:gs pos="99000">
                      <a:schemeClr val="tx2"/>
                    </a:gs>
                  </a:gsLst>
                  <a:lin ang="5400000" scaled="0"/>
                </a:gradFill>
              </a:defRPr>
            </a:lvl1pPr>
            <a:lvl2pPr marL="531166" indent="-233195">
              <a:defRPr sz="2400"/>
            </a:lvl2pPr>
            <a:lvl3pPr marL="699585" indent="-168419">
              <a:tabLst/>
              <a:defRPr sz="2000"/>
            </a:lvl3pPr>
            <a:lvl4pPr marL="880958" indent="-181374">
              <a:defRPr/>
            </a:lvl4pPr>
            <a:lvl5pPr marL="1049377" indent="-168419">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675439" y="1212849"/>
            <a:ext cx="5486399" cy="2425279"/>
          </a:xfrm>
        </p:spPr>
        <p:txBody>
          <a:bodyPr wrap="square">
            <a:spAutoFit/>
          </a:bodyPr>
          <a:lstStyle>
            <a:lvl1pPr marL="287338" indent="-287338">
              <a:spcBef>
                <a:spcPts val="1224"/>
              </a:spcBef>
              <a:buClr>
                <a:schemeClr val="tx2"/>
              </a:buClr>
              <a:buFont typeface="Arial" pitchFamily="34" charset="0"/>
              <a:buChar char="•"/>
              <a:defRPr sz="3200">
                <a:gradFill>
                  <a:gsLst>
                    <a:gs pos="1250">
                      <a:schemeClr val="tx2"/>
                    </a:gs>
                    <a:gs pos="99000">
                      <a:schemeClr val="tx2"/>
                    </a:gs>
                  </a:gsLst>
                  <a:lin ang="5400000" scaled="0"/>
                </a:gradFill>
              </a:defRPr>
            </a:lvl1pPr>
            <a:lvl2pPr marL="531166" indent="-233195">
              <a:defRPr sz="2400"/>
            </a:lvl2pPr>
            <a:lvl3pPr marL="699585" indent="-168419">
              <a:tabLst/>
              <a:defRPr sz="2000"/>
            </a:lvl3pPr>
            <a:lvl4pPr marL="880958" indent="-181374">
              <a:defRPr/>
            </a:lvl4pPr>
            <a:lvl5pPr marL="1049377" indent="-168419">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445371088"/>
      </p:ext>
    </p:extLst>
  </p:cSld>
  <p:clrMapOvr>
    <a:masterClrMapping/>
  </p:clrMapOvr>
  <p:transition>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74639" y="1212849"/>
            <a:ext cx="5486399" cy="2425279"/>
          </a:xfrm>
        </p:spPr>
        <p:txBody>
          <a:bodyPr wrap="square">
            <a:spAutoFit/>
          </a:bodyPr>
          <a:lstStyle>
            <a:lvl1pPr marL="287338" indent="-287338">
              <a:spcBef>
                <a:spcPts val="1224"/>
              </a:spcBef>
              <a:buClr>
                <a:schemeClr val="tx1"/>
              </a:buClr>
              <a:buFont typeface="Arial" pitchFamily="34" charset="0"/>
              <a:buChar char="•"/>
              <a:defRPr sz="3200"/>
            </a:lvl1pPr>
            <a:lvl2pPr marL="531166" indent="-233195">
              <a:defRPr sz="2400"/>
            </a:lvl2pPr>
            <a:lvl3pPr marL="699585" indent="-168419">
              <a:tabLst/>
              <a:defRPr sz="2000"/>
            </a:lvl3pPr>
            <a:lvl4pPr marL="880958" indent="-181374">
              <a:defRPr/>
            </a:lvl4pPr>
            <a:lvl5pPr marL="1049377" indent="-168419">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675439" y="1212849"/>
            <a:ext cx="5486399" cy="2425279"/>
          </a:xfrm>
        </p:spPr>
        <p:txBody>
          <a:bodyPr wrap="square">
            <a:spAutoFit/>
          </a:bodyPr>
          <a:lstStyle>
            <a:lvl1pPr marL="287338" indent="-287338">
              <a:spcBef>
                <a:spcPts val="1224"/>
              </a:spcBef>
              <a:buClr>
                <a:schemeClr val="tx1"/>
              </a:buClr>
              <a:buFont typeface="Arial" pitchFamily="34" charset="0"/>
              <a:buChar char="•"/>
              <a:defRPr sz="3200"/>
            </a:lvl1pPr>
            <a:lvl2pPr marL="531166" indent="-233195">
              <a:defRPr sz="2400"/>
            </a:lvl2pPr>
            <a:lvl3pPr marL="699585" indent="-168419">
              <a:tabLst/>
              <a:defRPr sz="2000"/>
            </a:lvl3pPr>
            <a:lvl4pPr marL="880958" indent="-181374">
              <a:defRPr/>
            </a:lvl4pPr>
            <a:lvl5pPr marL="1049377" indent="-168419">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80701976"/>
      </p:ext>
    </p:extLst>
  </p:cSld>
  <p:clrMapOvr>
    <a:masterClrMapping/>
  </p:clrMapOvr>
  <p:transition>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334096389"/>
      </p:ext>
    </p:extLst>
  </p:cSld>
  <p:clrMapOvr>
    <a:masterClrMapping/>
  </p:clrMapOvr>
  <p:transition>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Demo slid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9" y="1209973"/>
            <a:ext cx="10056812" cy="2751698"/>
          </a:xfrm>
          <a:noFill/>
        </p:spPr>
        <p:txBody>
          <a:bodyPr tIns="91440" bIns="91440" anchor="t" anchorCtr="0"/>
          <a:lstStyle>
            <a:lvl1pPr>
              <a:defRPr sz="7200" spc="-100" baseline="0">
                <a:gradFill>
                  <a:gsLst>
                    <a:gs pos="0">
                      <a:schemeClr val="tx1"/>
                    </a:gs>
                    <a:gs pos="100000">
                      <a:schemeClr val="tx1"/>
                    </a:gs>
                  </a:gsLst>
                  <a:lin ang="5400000" scaled="0"/>
                </a:gradFill>
              </a:defRPr>
            </a:lvl1pPr>
          </a:lstStyle>
          <a:p>
            <a:r>
              <a:rPr lang="en-US" dirty="0"/>
              <a:t>Demo title</a:t>
            </a:r>
          </a:p>
        </p:txBody>
      </p:sp>
      <p:sp>
        <p:nvSpPr>
          <p:cNvPr id="5" name="Text Placeholder 4"/>
          <p:cNvSpPr>
            <a:spLocks noGrp="1"/>
          </p:cNvSpPr>
          <p:nvPr>
            <p:ph type="body" sz="quarter" idx="12" hasCustomPrompt="1"/>
          </p:nvPr>
        </p:nvSpPr>
        <p:spPr>
          <a:xfrm>
            <a:off x="274638" y="3954463"/>
            <a:ext cx="10058401" cy="1829593"/>
          </a:xfrm>
          <a:noFill/>
        </p:spPr>
        <p:txBody>
          <a:bodyPr lIns="182880" tIns="146304" rIns="182880" bIns="146304">
            <a:noAutofit/>
          </a:bodyPr>
          <a:lstStyle>
            <a:lvl1pPr marL="0" indent="0">
              <a:spcBef>
                <a:spcPts val="0"/>
              </a:spcBef>
              <a:buNone/>
              <a:defRPr sz="3600" spc="0" baseline="0">
                <a:gradFill>
                  <a:gsLst>
                    <a:gs pos="0">
                      <a:schemeClr val="tx1"/>
                    </a:gs>
                    <a:gs pos="100000">
                      <a:schemeClr val="tx1"/>
                    </a:gs>
                  </a:gsLst>
                  <a:lin ang="5400000" scaled="0"/>
                </a:gradFill>
                <a:latin typeface="+mj-lt"/>
              </a:defRPr>
            </a:lvl1pPr>
          </a:lstStyle>
          <a:p>
            <a:pPr lvl="0"/>
            <a:r>
              <a:rPr lang="en-US" dirty="0"/>
              <a:t>Speaker Name</a:t>
            </a:r>
          </a:p>
        </p:txBody>
      </p:sp>
    </p:spTree>
    <p:extLst>
      <p:ext uri="{BB962C8B-B14F-4D97-AF65-F5344CB8AC3E}">
        <p14:creationId xmlns:p14="http://schemas.microsoft.com/office/powerpoint/2010/main" val="334495631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Video 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9" y="1209973"/>
            <a:ext cx="10056812" cy="2751698"/>
          </a:xfrm>
          <a:noFill/>
        </p:spPr>
        <p:txBody>
          <a:bodyPr tIns="91440" bIns="91440" anchor="t" anchorCtr="0"/>
          <a:lstStyle>
            <a:lvl1pPr>
              <a:defRPr lang="en-US" sz="7200" b="0" kern="1200" cap="none" spc="-100" baseline="0" dirty="0">
                <a:ln w="3175">
                  <a:noFill/>
                </a:ln>
                <a:gradFill>
                  <a:gsLst>
                    <a:gs pos="0">
                      <a:schemeClr val="tx1"/>
                    </a:gs>
                    <a:gs pos="100000">
                      <a:schemeClr val="tx1"/>
                    </a:gs>
                  </a:gsLst>
                  <a:lin ang="5400000" scaled="0"/>
                </a:gradFill>
                <a:effectLst/>
                <a:latin typeface="+mj-lt"/>
                <a:ea typeface="+mn-ea"/>
                <a:cs typeface="Segoe UI" pitchFamily="34" charset="0"/>
              </a:defRPr>
            </a:lvl1pPr>
          </a:lstStyle>
          <a:p>
            <a:r>
              <a:rPr lang="en-US" dirty="0"/>
              <a:t>Video title</a:t>
            </a:r>
          </a:p>
        </p:txBody>
      </p:sp>
    </p:spTree>
    <p:extLst>
      <p:ext uri="{BB962C8B-B14F-4D97-AF65-F5344CB8AC3E}">
        <p14:creationId xmlns:p14="http://schemas.microsoft.com/office/powerpoint/2010/main" val="388431447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Section Title Accent Color 1">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62"/>
            <a:ext cx="11887200" cy="1181862"/>
          </a:xfrm>
          <a:noFill/>
        </p:spPr>
        <p:txBody>
          <a:bodyPr tIns="91440" bIns="91440" anchor="t" anchorCtr="0">
            <a:spAutoFit/>
          </a:bodyPr>
          <a:lstStyle>
            <a:lvl1pPr>
              <a:defRPr sz="7200" spc="-100"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3717369373"/>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Section Title Accent Color 2">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62"/>
            <a:ext cx="11887200" cy="1181862"/>
          </a:xfrm>
          <a:noFill/>
        </p:spPr>
        <p:txBody>
          <a:bodyPr tIns="91440" bIns="91440" anchor="t" anchorCtr="0">
            <a:spAutoFit/>
          </a:bodyPr>
          <a:lstStyle>
            <a:lvl1pPr>
              <a:defRPr sz="7200" spc="-100"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4177631639"/>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Section Title Accent Color 3">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62"/>
            <a:ext cx="11887200" cy="1181862"/>
          </a:xfrm>
          <a:noFill/>
        </p:spPr>
        <p:txBody>
          <a:bodyPr tIns="91440" bIns="91440" anchor="t" anchorCtr="0">
            <a:spAutoFit/>
          </a:bodyPr>
          <a:lstStyle>
            <a:lvl1pPr>
              <a:defRPr sz="7200" spc="-100"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1472776397"/>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988975590"/>
      </p:ext>
    </p:extLst>
  </p:cSld>
  <p:clrMapOvr>
    <a:masterClrMapping/>
  </p:clrMapOvr>
  <p:transition>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Blank Accent Color 1">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16952213"/>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Blank Accent Color 2">
    <p:bg>
      <p:bgPr>
        <a:solidFill>
          <a:schemeClr val="accent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70677695"/>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Blank Accent Color 3">
    <p:bg>
      <p:bgPr>
        <a:solidFill>
          <a:schemeClr val="accent3"/>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56016557"/>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Developer Code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a:t>Slide for developer code</a:t>
            </a:r>
          </a:p>
        </p:txBody>
      </p:sp>
      <p:sp>
        <p:nvSpPr>
          <p:cNvPr id="3" name="Rectangle 2"/>
          <p:cNvSpPr/>
          <p:nvPr userDrawn="1"/>
        </p:nvSpPr>
        <p:spPr bwMode="hidden">
          <a:xfrm>
            <a:off x="1" y="1212849"/>
            <a:ext cx="12436475" cy="5781676"/>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6639" tIns="46639" rIns="46639" bIns="46639"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dirty="0">
              <a:gradFill>
                <a:gsLst>
                  <a:gs pos="0">
                    <a:srgbClr val="FFFFFF"/>
                  </a:gs>
                  <a:gs pos="100000">
                    <a:srgbClr val="FFFFFF"/>
                  </a:gs>
                </a:gsLst>
                <a:lin ang="5400000" scaled="0"/>
              </a:gradFill>
              <a:ea typeface="Segoe UI" pitchFamily="34" charset="0"/>
              <a:cs typeface="Segoe UI" pitchFamily="34" charset="0"/>
            </a:endParaRPr>
          </a:p>
        </p:txBody>
      </p:sp>
      <p:sp>
        <p:nvSpPr>
          <p:cNvPr id="5" name="Text Placeholder 4"/>
          <p:cNvSpPr>
            <a:spLocks noGrp="1"/>
          </p:cNvSpPr>
          <p:nvPr>
            <p:ph type="body" sz="quarter" idx="10"/>
          </p:nvPr>
        </p:nvSpPr>
        <p:spPr>
          <a:xfrm>
            <a:off x="274638" y="1221157"/>
            <a:ext cx="11887199" cy="1995931"/>
          </a:xfrm>
        </p:spPr>
        <p:txBody>
          <a:bodyPr/>
          <a:lstStyle>
            <a:lvl1pPr marL="0" indent="0">
              <a:buNone/>
              <a:defRPr sz="3300">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1pPr>
            <a:lvl2pPr marL="346553"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2pPr>
            <a:lvl3pPr marL="584607"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3pPr>
            <a:lvl4pPr marL="814563"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4pPr>
            <a:lvl5pPr marL="1050997"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41918429"/>
      </p:ext>
    </p:extLst>
  </p:cSld>
  <p:clrMapOvr>
    <a:masterClrMapping/>
  </p:clrMapOvr>
  <p:transition>
    <p:fade/>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Closing logo slide">
    <p:spTree>
      <p:nvGrpSpPr>
        <p:cNvPr id="1" name=""/>
        <p:cNvGrpSpPr/>
        <p:nvPr/>
      </p:nvGrpSpPr>
      <p:grpSpPr>
        <a:xfrm>
          <a:off x="0" y="0"/>
          <a:ext cx="0" cy="0"/>
          <a:chOff x="0" y="0"/>
          <a:chExt cx="0" cy="0"/>
        </a:xfrm>
      </p:grpSpPr>
      <p:sp>
        <p:nvSpPr>
          <p:cNvPr id="2" name="Text Box 3"/>
          <p:cNvSpPr txBox="1">
            <a:spLocks noChangeArrowheads="1"/>
          </p:cNvSpPr>
          <p:nvPr userDrawn="1"/>
        </p:nvSpPr>
        <p:spPr bwMode="blackWhite">
          <a:xfrm>
            <a:off x="274638" y="6292888"/>
            <a:ext cx="11856403" cy="403187"/>
          </a:xfrm>
          <a:prstGeom prst="rect">
            <a:avLst/>
          </a:prstGeom>
          <a:noFill/>
          <a:ln w="12700">
            <a:noFill/>
            <a:miter lim="800000"/>
            <a:headEnd type="none" w="sm" len="sm"/>
            <a:tailEnd type="none" w="sm" len="sm"/>
          </a:ln>
          <a:effectLst/>
        </p:spPr>
        <p:txBody>
          <a:bodyPr vert="horz" wrap="square" lIns="182880" tIns="146304" rIns="182880" bIns="146304" numCol="1" anchor="t" anchorCtr="0" compatLnSpc="1">
            <a:prstTxWarp prst="textNoShape">
              <a:avLst/>
            </a:prstTxWarp>
            <a:spAutoFit/>
          </a:bodyPr>
          <a:lstStyle/>
          <a:p>
            <a:pPr defTabSz="932290" eaLnBrk="0" hangingPunct="0"/>
            <a:r>
              <a:rPr lang="en-US" sz="700" dirty="0">
                <a:gradFill>
                  <a:gsLst>
                    <a:gs pos="0">
                      <a:srgbClr val="505050"/>
                    </a:gs>
                    <a:gs pos="100000">
                      <a:srgbClr val="505050"/>
                    </a:gs>
                  </a:gsLst>
                  <a:lin ang="5400000" scaled="0"/>
                </a:gradFill>
                <a:cs typeface="Segoe UI" pitchFamily="34" charset="0"/>
              </a:rPr>
              <a:t>© 2014 Microsoft Corporation. All rights reserved. </a:t>
            </a:r>
          </a:p>
        </p:txBody>
      </p:sp>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invGray">
          <a:xfrm>
            <a:off x="459230" y="3145040"/>
            <a:ext cx="3288506" cy="704444"/>
          </a:xfrm>
          <a:prstGeom prst="rect">
            <a:avLst/>
          </a:prstGeom>
        </p:spPr>
      </p:pic>
    </p:spTree>
    <p:extLst>
      <p:ext uri="{BB962C8B-B14F-4D97-AF65-F5344CB8AC3E}">
        <p14:creationId xmlns:p14="http://schemas.microsoft.com/office/powerpoint/2010/main" val="3825530285"/>
      </p:ext>
    </p:extLst>
  </p:cSld>
  <p:clrMapOvr>
    <a:masterClrMapping/>
  </p:clrMapOvr>
  <p:transition>
    <p:fade/>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74638" y="1212850"/>
            <a:ext cx="11887200" cy="2443746"/>
          </a:xfrm>
          <a:prstGeom prst="rect">
            <a:avLst/>
          </a:prstGeom>
        </p:spPr>
        <p:txBody>
          <a:bodyPr/>
          <a:lstStyle>
            <a:lvl1pPr marL="290513" indent="-290513">
              <a:buClr>
                <a:schemeClr val="tx1"/>
              </a:buClr>
              <a:buSzPct val="90000"/>
              <a:buFont typeface="Arial" pitchFamily="34" charset="0"/>
              <a:buChar char="•"/>
              <a:defRPr sz="3600">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71500" indent="-280988">
              <a:buClr>
                <a:schemeClr val="tx1"/>
              </a:buClr>
              <a:buSzPct val="90000"/>
              <a:buFont typeface="Arial" pitchFamily="34" charset="0"/>
              <a:buChar char="•"/>
              <a:defRPr sz="3200">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62013" indent="-290513">
              <a:buClr>
                <a:schemeClr val="tx1"/>
              </a:buClr>
              <a:buSzPct val="90000"/>
              <a:buFont typeface="Arial" pitchFamily="34" charset="0"/>
              <a:buChar char="•"/>
              <a:defRPr sz="2800">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90613" indent="-228600">
              <a:buClr>
                <a:schemeClr val="tx1"/>
              </a:buClr>
              <a:buSzPct val="90000"/>
              <a:buFont typeface="Arial" pitchFamily="34" charset="0"/>
              <a:buChar char="•"/>
              <a:defRPr sz="2400">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319213" indent="-228600">
              <a:buClr>
                <a:schemeClr val="tx1"/>
              </a:buClr>
              <a:buSzPct val="90000"/>
              <a:buFont typeface="Arial" pitchFamily="34" charset="0"/>
              <a:buChar char="•"/>
              <a:defRPr sz="2000">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dirty="0"/>
              <a:t>Use this Layout for Speaker Notes slides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6"/>
          <p:cNvSpPr>
            <a:spLocks noGrp="1"/>
          </p:cNvSpPr>
          <p:nvPr>
            <p:ph type="body" sz="quarter" idx="11" hasCustomPrompt="1"/>
          </p:nvPr>
        </p:nvSpPr>
        <p:spPr>
          <a:xfrm>
            <a:off x="1" y="6363076"/>
            <a:ext cx="12436476" cy="631450"/>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700" spc="-51"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dirty="0"/>
              <a:t>Next:</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301075320"/>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userDrawn="1">
  <p:cSld name="Color Shape &amp; Color Background w/ Title">
    <p:spTree>
      <p:nvGrpSpPr>
        <p:cNvPr id="1" name=""/>
        <p:cNvGrpSpPr/>
        <p:nvPr/>
      </p:nvGrpSpPr>
      <p:grpSpPr>
        <a:xfrm>
          <a:off x="0" y="0"/>
          <a:ext cx="0" cy="0"/>
          <a:chOff x="0" y="0"/>
          <a:chExt cx="0" cy="0"/>
        </a:xfrm>
      </p:grpSpPr>
      <p:sp>
        <p:nvSpPr>
          <p:cNvPr id="4" name="Text Placeholder 13"/>
          <p:cNvSpPr>
            <a:spLocks noGrp="1"/>
          </p:cNvSpPr>
          <p:nvPr>
            <p:ph type="body" sz="quarter" idx="15"/>
          </p:nvPr>
        </p:nvSpPr>
        <p:spPr>
          <a:xfrm>
            <a:off x="4846638" y="3040063"/>
            <a:ext cx="7315203" cy="914400"/>
          </a:xfrm>
        </p:spPr>
        <p:txBody>
          <a:bodyPr vert="horz" wrap="square" lIns="182880" tIns="146304" rIns="182880" bIns="146304" rtlCol="0" anchor="ctr">
            <a:noAutofit/>
          </a:bodyPr>
          <a:lstStyle>
            <a:lvl1pPr marL="0" indent="0">
              <a:buNone/>
              <a:defRPr lang="en-US" sz="3600" kern="1200" dirty="0" smtClean="0">
                <a:gradFill>
                  <a:gsLst>
                    <a:gs pos="8491">
                      <a:schemeClr val="tx1">
                        <a:lumMod val="75000"/>
                        <a:lumOff val="25000"/>
                      </a:schemeClr>
                    </a:gs>
                    <a:gs pos="100000">
                      <a:schemeClr val="tx1">
                        <a:lumMod val="75000"/>
                        <a:lumOff val="25000"/>
                      </a:schemeClr>
                    </a:gs>
                  </a:gsLst>
                  <a:lin ang="5400000" scaled="0"/>
                </a:gradFill>
                <a:latin typeface="+mj-lt"/>
                <a:ea typeface="+mn-ea"/>
                <a:cs typeface="+mn-cs"/>
              </a:defRPr>
            </a:lvl1pPr>
          </a:lstStyle>
          <a:p>
            <a:pPr marL="0" lvl="0" indent="0" algn="l" defTabSz="914166" rtl="0" eaLnBrk="1" latinLnBrk="0" hangingPunct="1">
              <a:spcBef>
                <a:spcPct val="20000"/>
              </a:spcBef>
              <a:spcAft>
                <a:spcPts val="1632"/>
              </a:spcAft>
            </a:pPr>
            <a:r>
              <a:rPr lang="en-US"/>
              <a:t>Click to edit Master text styles</a:t>
            </a:r>
          </a:p>
        </p:txBody>
      </p:sp>
      <p:sp>
        <p:nvSpPr>
          <p:cNvPr id="6" name="Text Placeholder 8"/>
          <p:cNvSpPr>
            <a:spLocks noGrp="1"/>
          </p:cNvSpPr>
          <p:nvPr>
            <p:ph type="body" sz="quarter" idx="16" hasCustomPrompt="1"/>
          </p:nvPr>
        </p:nvSpPr>
        <p:spPr>
          <a:xfrm>
            <a:off x="274641" y="296864"/>
            <a:ext cx="11887199" cy="914400"/>
          </a:xfrm>
        </p:spPr>
        <p:txBody>
          <a:bodyPr vert="horz" lIns="182880" tIns="146304" rIns="182880" bIns="146304" rtlCol="0" anchor="t">
            <a:noAutofit/>
          </a:bodyPr>
          <a:lstStyle>
            <a:lvl1pPr marL="0" indent="0" algn="l" defTabSz="932742" rtl="0" eaLnBrk="1" latinLnBrk="0" hangingPunct="1">
              <a:lnSpc>
                <a:spcPct val="90000"/>
              </a:lnSpc>
              <a:spcBef>
                <a:spcPct val="0"/>
              </a:spcBef>
              <a:buNone/>
              <a:defRPr lang="en-US" sz="48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a:lstStyle>
          <a:p>
            <a:pPr lvl="0">
              <a:spcBef>
                <a:spcPct val="0"/>
              </a:spcBef>
            </a:pPr>
            <a:r>
              <a:rPr lang="en-US" dirty="0"/>
              <a:t>Click to edit master text styles</a:t>
            </a:r>
          </a:p>
        </p:txBody>
      </p:sp>
      <p:sp>
        <p:nvSpPr>
          <p:cNvPr id="5" name="Title 1"/>
          <p:cNvSpPr>
            <a:spLocks noGrp="1"/>
          </p:cNvSpPr>
          <p:nvPr>
            <p:ph type="ctrTitle" hasCustomPrompt="1"/>
          </p:nvPr>
        </p:nvSpPr>
        <p:spPr>
          <a:xfrm>
            <a:off x="274638" y="1537564"/>
            <a:ext cx="3931941" cy="3919398"/>
          </a:xfrm>
          <a:custGeom>
            <a:avLst/>
            <a:gdLst>
              <a:gd name="connsiteX0" fmla="*/ 0 w 2431552"/>
              <a:gd name="connsiteY0" fmla="*/ 0 h 576072"/>
              <a:gd name="connsiteX1" fmla="*/ 2431552 w 2431552"/>
              <a:gd name="connsiteY1" fmla="*/ 0 h 576072"/>
              <a:gd name="connsiteX2" fmla="*/ 2431552 w 2431552"/>
              <a:gd name="connsiteY2" fmla="*/ 576072 h 576072"/>
              <a:gd name="connsiteX3" fmla="*/ 0 w 2431552"/>
              <a:gd name="connsiteY3" fmla="*/ 576072 h 576072"/>
              <a:gd name="connsiteX4" fmla="*/ 0 w 2431552"/>
              <a:gd name="connsiteY4" fmla="*/ 0 h 576072"/>
              <a:gd name="connsiteX0" fmla="*/ 0 w 2610228"/>
              <a:gd name="connsiteY0" fmla="*/ 704193 h 1280265"/>
              <a:gd name="connsiteX1" fmla="*/ 2610228 w 2610228"/>
              <a:gd name="connsiteY1" fmla="*/ 0 h 1280265"/>
              <a:gd name="connsiteX2" fmla="*/ 2431552 w 2610228"/>
              <a:gd name="connsiteY2" fmla="*/ 1280265 h 1280265"/>
              <a:gd name="connsiteX3" fmla="*/ 0 w 2610228"/>
              <a:gd name="connsiteY3" fmla="*/ 1280265 h 1280265"/>
              <a:gd name="connsiteX4" fmla="*/ 0 w 2610228"/>
              <a:gd name="connsiteY4" fmla="*/ 704193 h 1280265"/>
              <a:gd name="connsiteX0" fmla="*/ 0 w 2620739"/>
              <a:gd name="connsiteY0" fmla="*/ 704193 h 2037009"/>
              <a:gd name="connsiteX1" fmla="*/ 2610228 w 2620739"/>
              <a:gd name="connsiteY1" fmla="*/ 0 h 2037009"/>
              <a:gd name="connsiteX2" fmla="*/ 2620739 w 2620739"/>
              <a:gd name="connsiteY2" fmla="*/ 2037009 h 2037009"/>
              <a:gd name="connsiteX3" fmla="*/ 0 w 2620739"/>
              <a:gd name="connsiteY3" fmla="*/ 1280265 h 2037009"/>
              <a:gd name="connsiteX4" fmla="*/ 0 w 2620739"/>
              <a:gd name="connsiteY4" fmla="*/ 704193 h 2037009"/>
              <a:gd name="connsiteX0" fmla="*/ 0 w 2620739"/>
              <a:gd name="connsiteY0" fmla="*/ 483476 h 1816292"/>
              <a:gd name="connsiteX1" fmla="*/ 2389511 w 2620739"/>
              <a:gd name="connsiteY1" fmla="*/ 0 h 1816292"/>
              <a:gd name="connsiteX2" fmla="*/ 2620739 w 2620739"/>
              <a:gd name="connsiteY2" fmla="*/ 1816292 h 1816292"/>
              <a:gd name="connsiteX3" fmla="*/ 0 w 2620739"/>
              <a:gd name="connsiteY3" fmla="*/ 1059548 h 1816292"/>
              <a:gd name="connsiteX4" fmla="*/ 0 w 2620739"/>
              <a:gd name="connsiteY4" fmla="*/ 483476 h 1816292"/>
              <a:gd name="connsiteX0" fmla="*/ 0 w 2620739"/>
              <a:gd name="connsiteY0" fmla="*/ 704193 h 2037009"/>
              <a:gd name="connsiteX1" fmla="*/ 2589207 w 2620739"/>
              <a:gd name="connsiteY1" fmla="*/ 0 h 2037009"/>
              <a:gd name="connsiteX2" fmla="*/ 2620739 w 2620739"/>
              <a:gd name="connsiteY2" fmla="*/ 2037009 h 2037009"/>
              <a:gd name="connsiteX3" fmla="*/ 0 w 2620739"/>
              <a:gd name="connsiteY3" fmla="*/ 1280265 h 2037009"/>
              <a:gd name="connsiteX4" fmla="*/ 0 w 2620739"/>
              <a:gd name="connsiteY4" fmla="*/ 704193 h 2037009"/>
              <a:gd name="connsiteX0" fmla="*/ 0 w 2862477"/>
              <a:gd name="connsiteY0" fmla="*/ 0 h 2425892"/>
              <a:gd name="connsiteX1" fmla="*/ 2830945 w 2862477"/>
              <a:gd name="connsiteY1" fmla="*/ 388883 h 2425892"/>
              <a:gd name="connsiteX2" fmla="*/ 2862477 w 2862477"/>
              <a:gd name="connsiteY2" fmla="*/ 2425892 h 2425892"/>
              <a:gd name="connsiteX3" fmla="*/ 241738 w 2862477"/>
              <a:gd name="connsiteY3" fmla="*/ 1669148 h 2425892"/>
              <a:gd name="connsiteX4" fmla="*/ 0 w 2862477"/>
              <a:gd name="connsiteY4" fmla="*/ 0 h 2425892"/>
              <a:gd name="connsiteX0" fmla="*/ 0 w 2862477"/>
              <a:gd name="connsiteY0" fmla="*/ 0 h 2804265"/>
              <a:gd name="connsiteX1" fmla="*/ 2830945 w 2862477"/>
              <a:gd name="connsiteY1" fmla="*/ 388883 h 2804265"/>
              <a:gd name="connsiteX2" fmla="*/ 2862477 w 2862477"/>
              <a:gd name="connsiteY2" fmla="*/ 2425892 h 2804265"/>
              <a:gd name="connsiteX3" fmla="*/ 21021 w 2862477"/>
              <a:gd name="connsiteY3" fmla="*/ 2804265 h 2804265"/>
              <a:gd name="connsiteX4" fmla="*/ 0 w 2862477"/>
              <a:gd name="connsiteY4" fmla="*/ 0 h 2804265"/>
              <a:gd name="connsiteX0" fmla="*/ 0 w 2967580"/>
              <a:gd name="connsiteY0" fmla="*/ 0 h 2961920"/>
              <a:gd name="connsiteX1" fmla="*/ 2936048 w 2967580"/>
              <a:gd name="connsiteY1" fmla="*/ 546538 h 2961920"/>
              <a:gd name="connsiteX2" fmla="*/ 2967580 w 2967580"/>
              <a:gd name="connsiteY2" fmla="*/ 2583547 h 2961920"/>
              <a:gd name="connsiteX3" fmla="*/ 126124 w 2967580"/>
              <a:gd name="connsiteY3" fmla="*/ 2961920 h 2961920"/>
              <a:gd name="connsiteX4" fmla="*/ 0 w 2967580"/>
              <a:gd name="connsiteY4" fmla="*/ 0 h 2961920"/>
              <a:gd name="connsiteX0" fmla="*/ 10511 w 2841456"/>
              <a:gd name="connsiteY0" fmla="*/ 0 h 2814775"/>
              <a:gd name="connsiteX1" fmla="*/ 2809924 w 2841456"/>
              <a:gd name="connsiteY1" fmla="*/ 399393 h 2814775"/>
              <a:gd name="connsiteX2" fmla="*/ 2841456 w 2841456"/>
              <a:gd name="connsiteY2" fmla="*/ 2436402 h 2814775"/>
              <a:gd name="connsiteX3" fmla="*/ 0 w 2841456"/>
              <a:gd name="connsiteY3" fmla="*/ 2814775 h 2814775"/>
              <a:gd name="connsiteX4" fmla="*/ 10511 w 2841456"/>
              <a:gd name="connsiteY4" fmla="*/ 0 h 2814775"/>
              <a:gd name="connsiteX0" fmla="*/ 10511 w 2845941"/>
              <a:gd name="connsiteY0" fmla="*/ 0 h 2814775"/>
              <a:gd name="connsiteX1" fmla="*/ 2842437 w 2845941"/>
              <a:gd name="connsiteY1" fmla="*/ 415742 h 2814775"/>
              <a:gd name="connsiteX2" fmla="*/ 2841456 w 2845941"/>
              <a:gd name="connsiteY2" fmla="*/ 2436402 h 2814775"/>
              <a:gd name="connsiteX3" fmla="*/ 0 w 2845941"/>
              <a:gd name="connsiteY3" fmla="*/ 2814775 h 2814775"/>
              <a:gd name="connsiteX4" fmla="*/ 10511 w 2845941"/>
              <a:gd name="connsiteY4" fmla="*/ 0 h 2814775"/>
              <a:gd name="connsiteX0" fmla="*/ 10511 w 2841456"/>
              <a:gd name="connsiteY0" fmla="*/ 0 h 2814775"/>
              <a:gd name="connsiteX1" fmla="*/ 2834309 w 2841456"/>
              <a:gd name="connsiteY1" fmla="*/ 391219 h 2814775"/>
              <a:gd name="connsiteX2" fmla="*/ 2841456 w 2841456"/>
              <a:gd name="connsiteY2" fmla="*/ 2436402 h 2814775"/>
              <a:gd name="connsiteX3" fmla="*/ 0 w 2841456"/>
              <a:gd name="connsiteY3" fmla="*/ 2814775 h 2814775"/>
              <a:gd name="connsiteX4" fmla="*/ 10511 w 2841456"/>
              <a:gd name="connsiteY4" fmla="*/ 0 h 2814775"/>
              <a:gd name="connsiteX0" fmla="*/ 3504 w 2834449"/>
              <a:gd name="connsiteY0" fmla="*/ 0 h 2847473"/>
              <a:gd name="connsiteX1" fmla="*/ 2827302 w 2834449"/>
              <a:gd name="connsiteY1" fmla="*/ 391219 h 2847473"/>
              <a:gd name="connsiteX2" fmla="*/ 2834449 w 2834449"/>
              <a:gd name="connsiteY2" fmla="*/ 2436402 h 2847473"/>
              <a:gd name="connsiteX3" fmla="*/ 1122 w 2834449"/>
              <a:gd name="connsiteY3" fmla="*/ 2847473 h 2847473"/>
              <a:gd name="connsiteX4" fmla="*/ 3504 w 2834449"/>
              <a:gd name="connsiteY4" fmla="*/ 0 h 28474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4449" h="2847473">
                <a:moveTo>
                  <a:pt x="3504" y="0"/>
                </a:moveTo>
                <a:lnTo>
                  <a:pt x="2827302" y="391219"/>
                </a:lnTo>
                <a:cubicBezTo>
                  <a:pt x="2830806" y="1070222"/>
                  <a:pt x="2830945" y="1757399"/>
                  <a:pt x="2834449" y="2436402"/>
                </a:cubicBezTo>
                <a:lnTo>
                  <a:pt x="1122" y="2847473"/>
                </a:lnTo>
                <a:cubicBezTo>
                  <a:pt x="4626" y="1909215"/>
                  <a:pt x="0" y="938258"/>
                  <a:pt x="3504" y="0"/>
                </a:cubicBezTo>
                <a:close/>
              </a:path>
            </a:pathLst>
          </a:custGeom>
          <a:solidFill>
            <a:schemeClr val="tx2"/>
          </a:solidFill>
          <a:ln>
            <a:noFill/>
          </a:ln>
          <a:extLst/>
        </p:spPr>
        <p:txBody>
          <a:bodyPr vert="horz" wrap="square" lIns="182880" tIns="146304" rIns="182880" bIns="146304" numCol="1" anchor="ctr" anchorCtr="0" compatLnSpc="1">
            <a:prstTxWarp prst="textNoShape">
              <a:avLst/>
            </a:prstTxWarp>
            <a:noAutofit/>
          </a:bodyPr>
          <a:lstStyle>
            <a:lvl1pPr>
              <a:lnSpc>
                <a:spcPct val="95000"/>
              </a:lnSpc>
              <a:defRPr lang="en-US" sz="4000" kern="1200" dirty="0" smtClean="0">
                <a:gradFill>
                  <a:gsLst>
                    <a:gs pos="0">
                      <a:srgbClr val="FFFFFF"/>
                    </a:gs>
                    <a:gs pos="100000">
                      <a:srgbClr val="FFFFFF"/>
                    </a:gs>
                  </a:gsLst>
                  <a:lin ang="5400000" scaled="0"/>
                </a:gradFill>
                <a:latin typeface="Segoe UI Light"/>
                <a:ea typeface="ＭＳ Ｐゴシック" charset="0"/>
                <a:cs typeface="Segoe UI Light"/>
              </a:defRPr>
            </a:lvl1pPr>
          </a:lstStyle>
          <a:p>
            <a:pPr marL="0" lvl="0" indent="0" algn="l" defTabSz="1243266" rtl="0" eaLnBrk="1" fontAlgn="base" latinLnBrk="0" hangingPunct="1">
              <a:lnSpc>
                <a:spcPct val="100000"/>
              </a:lnSpc>
              <a:spcBef>
                <a:spcPct val="0"/>
              </a:spcBef>
              <a:spcAft>
                <a:spcPct val="0"/>
              </a:spcAft>
              <a:buFontTx/>
              <a:buNone/>
            </a:pPr>
            <a:r>
              <a:rPr lang="en-US" dirty="0"/>
              <a:t>Click to edit master title style</a:t>
            </a:r>
          </a:p>
        </p:txBody>
      </p:sp>
    </p:spTree>
    <p:extLst>
      <p:ext uri="{BB962C8B-B14F-4D97-AF65-F5344CB8AC3E}">
        <p14:creationId xmlns:p14="http://schemas.microsoft.com/office/powerpoint/2010/main" val="3787132660"/>
      </p:ext>
    </p:extLst>
  </p:cSld>
  <p:clrMapOvr>
    <a:masterClrMapping/>
  </p:clrMapOvr>
  <p:transition>
    <p:fade/>
  </p:transition>
  <p:extLst mod="1">
    <p:ext uri="{DCECCB84-F9BA-43D5-87BE-67443E8EF086}">
      <p15:sldGuideLst xmlns:p15="http://schemas.microsoft.com/office/powerpoint/2012/main">
        <p15:guide id="1" orient="horz" pos="2203">
          <p15:clr>
            <a:srgbClr val="FBAE40"/>
          </p15:clr>
        </p15:guide>
        <p15:guide id="2" pos="3053">
          <p15:clr>
            <a:srgbClr val="FBAE40"/>
          </p15:clr>
        </p15:guide>
      </p15:sldGuideLst>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userDrawn="1">
  <p:cSld name="Title and Content - Code">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74638" y="1212850"/>
            <a:ext cx="11887200" cy="1534779"/>
          </a:xfrm>
        </p:spPr>
        <p:txBody>
          <a:bodyPr>
            <a:spAutoFit/>
          </a:bodyPr>
          <a:lstStyle>
            <a:lvl1pPr>
              <a:defRPr lang="en-US" sz="2400" kern="1200" dirty="0" smtClean="0">
                <a:gradFill>
                  <a:gsLst>
                    <a:gs pos="100000">
                      <a:schemeClr val="tx1"/>
                    </a:gs>
                    <a:gs pos="0">
                      <a:schemeClr val="tx1"/>
                    </a:gs>
                  </a:gsLst>
                  <a:lin ang="5400000" scaled="0"/>
                </a:gradFill>
                <a:latin typeface="Consolas" pitchFamily="49" charset="0"/>
                <a:ea typeface="+mn-ea"/>
                <a:cs typeface="Consolas" pitchFamily="49" charset="0"/>
              </a:defRPr>
            </a:lvl1pPr>
            <a:lvl2pPr marL="584200" indent="-241300">
              <a:defRPr lang="en-US" sz="2400" kern="1200" dirty="0" smtClean="0">
                <a:gradFill>
                  <a:gsLst>
                    <a:gs pos="100000">
                      <a:schemeClr val="tx1"/>
                    </a:gs>
                    <a:gs pos="0">
                      <a:schemeClr val="tx1"/>
                    </a:gs>
                  </a:gsLst>
                  <a:lin ang="5400000" scaled="0"/>
                </a:gradFill>
                <a:latin typeface="Consolas" pitchFamily="49" charset="0"/>
                <a:ea typeface="+mn-ea"/>
                <a:cs typeface="Consolas" pitchFamily="49" charset="0"/>
              </a:defRPr>
            </a:lvl2pPr>
            <a:lvl3pPr marL="571441" indent="-342900">
              <a:defRPr lang="en-US" sz="2400" kern="1200" dirty="0" smtClean="0">
                <a:gradFill>
                  <a:gsLst>
                    <a:gs pos="100000">
                      <a:schemeClr val="tx1"/>
                    </a:gs>
                    <a:gs pos="0">
                      <a:schemeClr val="tx1"/>
                    </a:gs>
                  </a:gsLst>
                  <a:lin ang="5400000" scaled="0"/>
                </a:gradFill>
                <a:latin typeface="Consolas" pitchFamily="49" charset="0"/>
                <a:ea typeface="+mn-ea"/>
                <a:cs typeface="Consolas" pitchFamily="49" charset="0"/>
              </a:defRPr>
            </a:lvl3pPr>
            <a:lvl4pPr>
              <a:defRPr sz="2000"/>
            </a:lvl4pPr>
            <a:lvl5pPr>
              <a:defRPr sz="2000"/>
            </a:lvl5pPr>
          </a:lstStyle>
          <a:p>
            <a:pPr marL="0" lvl="0" indent="0" algn="l" defTabSz="914166" rtl="0" eaLnBrk="1" latinLnBrk="0" hangingPunct="1">
              <a:spcBef>
                <a:spcPct val="20000"/>
              </a:spcBef>
              <a:spcAft>
                <a:spcPts val="816"/>
              </a:spcAft>
              <a:buFont typeface="Arial" pitchFamily="34" charset="0"/>
              <a:buNone/>
            </a:pPr>
            <a:r>
              <a:rPr lang="en-US"/>
              <a:t>Click to edit Master text styles</a:t>
            </a:r>
          </a:p>
          <a:p>
            <a:pPr marL="0" lvl="1" indent="0" algn="l" defTabSz="914166" rtl="0" eaLnBrk="1" latinLnBrk="0" hangingPunct="1">
              <a:spcBef>
                <a:spcPct val="20000"/>
              </a:spcBef>
              <a:spcAft>
                <a:spcPts val="816"/>
              </a:spcAft>
              <a:buFont typeface="Arial" pitchFamily="34" charset="0"/>
              <a:buNone/>
            </a:pPr>
            <a:r>
              <a:rPr lang="en-US"/>
              <a:t>Second level</a:t>
            </a:r>
          </a:p>
          <a:p>
            <a:pPr marL="0" lvl="2" indent="0" algn="l" defTabSz="914166" rtl="0" eaLnBrk="1" latinLnBrk="0" hangingPunct="1">
              <a:spcBef>
                <a:spcPct val="20000"/>
              </a:spcBef>
              <a:spcAft>
                <a:spcPts val="816"/>
              </a:spcAft>
              <a:buFont typeface="Arial" pitchFamily="34" charset="0"/>
              <a:buNone/>
            </a:pPr>
            <a:r>
              <a:rPr lang="en-US"/>
              <a:t>Third level</a:t>
            </a:r>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750227020"/>
      </p:ext>
    </p:extLst>
  </p:cSld>
  <p:clrMapOvr>
    <a:masterClrMapping/>
  </p:clrMapOvr>
  <p:transition>
    <p:fade/>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654472845"/>
      </p:ext>
    </p:extLst>
  </p:cSld>
  <p:clrMapOvr>
    <a:masterClrMapping/>
  </p:clrMapOvr>
  <p:transition>
    <p:fade/>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5" name="Text Placeholder 4"/>
          <p:cNvSpPr>
            <a:spLocks noGrp="1"/>
          </p:cNvSpPr>
          <p:nvPr>
            <p:ph type="body" sz="quarter" idx="12" hasCustomPrompt="1"/>
          </p:nvPr>
        </p:nvSpPr>
        <p:spPr>
          <a:xfrm>
            <a:off x="276540" y="5783263"/>
            <a:ext cx="9142098" cy="902608"/>
          </a:xfrm>
          <a:noFill/>
        </p:spPr>
        <p:txBody>
          <a:bodyPr lIns="146304" tIns="109728" rIns="146304" bIns="109728" anchor="b">
            <a:noAutofit/>
          </a:bodyPr>
          <a:lstStyle>
            <a:lvl1pPr marL="0" indent="0">
              <a:spcBef>
                <a:spcPts val="0"/>
              </a:spcBef>
              <a:buNone/>
              <a:defRPr sz="2000" spc="0" baseline="0">
                <a:gradFill>
                  <a:gsLst>
                    <a:gs pos="0">
                      <a:schemeClr val="tx1"/>
                    </a:gs>
                    <a:gs pos="100000">
                      <a:schemeClr val="tx1"/>
                    </a:gs>
                  </a:gsLst>
                  <a:lin ang="5400000" scaled="0"/>
                </a:gradFill>
                <a:latin typeface="+mn-lt"/>
              </a:defRPr>
            </a:lvl1pPr>
          </a:lstStyle>
          <a:p>
            <a:pPr lvl="0"/>
            <a:r>
              <a:rPr lang="en-US" dirty="0"/>
              <a:t>Speaker Name</a:t>
            </a:r>
          </a:p>
        </p:txBody>
      </p:sp>
      <p:sp>
        <p:nvSpPr>
          <p:cNvPr id="9" name="Title 1"/>
          <p:cNvSpPr>
            <a:spLocks noGrp="1"/>
          </p:cNvSpPr>
          <p:nvPr>
            <p:ph type="title" hasCustomPrompt="1"/>
          </p:nvPr>
        </p:nvSpPr>
        <p:spPr>
          <a:xfrm>
            <a:off x="274702" y="2117165"/>
            <a:ext cx="11887135" cy="1837298"/>
          </a:xfrm>
          <a:noFill/>
        </p:spPr>
        <p:txBody>
          <a:bodyPr lIns="146304" tIns="91440" rIns="146304" bIns="91440" anchor="t" anchorCtr="0"/>
          <a:lstStyle>
            <a:lvl1pPr>
              <a:defRPr sz="5400" spc="-100" baseline="0">
                <a:gradFill>
                  <a:gsLst>
                    <a:gs pos="3333">
                      <a:schemeClr val="tx1"/>
                    </a:gs>
                    <a:gs pos="39000">
                      <a:schemeClr val="tx1"/>
                    </a:gs>
                  </a:gsLst>
                  <a:lin ang="5400000" scaled="0"/>
                </a:gradFill>
              </a:defRPr>
            </a:lvl1pPr>
          </a:lstStyle>
          <a:p>
            <a:r>
              <a:rPr lang="en-US" dirty="0"/>
              <a:t>Presentation title</a:t>
            </a:r>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invGray">
          <a:xfrm>
            <a:off x="10129837" y="6126162"/>
            <a:ext cx="1849602" cy="394827"/>
          </a:xfrm>
          <a:prstGeom prst="rect">
            <a:avLst/>
          </a:prstGeom>
          <a:noFill/>
          <a:ln>
            <a:noFill/>
          </a:ln>
        </p:spPr>
      </p:pic>
      <p:sp>
        <p:nvSpPr>
          <p:cNvPr id="3" name="Text Placeholder 2"/>
          <p:cNvSpPr>
            <a:spLocks noGrp="1"/>
          </p:cNvSpPr>
          <p:nvPr>
            <p:ph type="body" sz="quarter" idx="13" hasCustomPrompt="1"/>
          </p:nvPr>
        </p:nvSpPr>
        <p:spPr>
          <a:xfrm>
            <a:off x="274702" y="307621"/>
            <a:ext cx="3656013" cy="572464"/>
          </a:xfrm>
        </p:spPr>
        <p:txBody>
          <a:bodyPr lIns="182880" tIns="146304" rIns="182880" bIns="146304"/>
          <a:lstStyle>
            <a:lvl1pPr marL="0" indent="0">
              <a:buNone/>
              <a:defRPr sz="2000">
                <a:latin typeface="+mn-lt"/>
              </a:defRPr>
            </a:lvl1pPr>
            <a:lvl2pPr marL="342900" indent="0">
              <a:buNone/>
              <a:defRPr sz="2000"/>
            </a:lvl2pPr>
            <a:lvl3pPr marL="571500" indent="0">
              <a:buNone/>
              <a:defRPr sz="2000"/>
            </a:lvl3pPr>
            <a:lvl4pPr marL="800100" indent="0">
              <a:buNone/>
              <a:defRPr sz="2000"/>
            </a:lvl4pPr>
            <a:lvl5pPr marL="1028700" indent="0">
              <a:buNone/>
              <a:defRPr sz="2000"/>
            </a:lvl5pPr>
          </a:lstStyle>
          <a:p>
            <a:pPr lvl="0"/>
            <a:r>
              <a:rPr lang="en-US" dirty="0"/>
              <a:t>Session Code Here</a:t>
            </a:r>
          </a:p>
        </p:txBody>
      </p:sp>
    </p:spTree>
    <p:extLst>
      <p:ext uri="{BB962C8B-B14F-4D97-AF65-F5344CB8AC3E}">
        <p14:creationId xmlns:p14="http://schemas.microsoft.com/office/powerpoint/2010/main" val="150539398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extLst mod="1">
    <p:ext uri="{DCECCB84-F9BA-43D5-87BE-67443E8EF086}">
      <p15:sldGuideLst xmlns:p15="http://schemas.microsoft.com/office/powerpoint/2012/main">
        <p15:guide id="1" orient="horz" pos="4406">
          <p15:clr>
            <a:srgbClr val="C35EA4"/>
          </p15:clr>
        </p15:guide>
      </p15:sldGuideLst>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Title slide - 2">
    <p:spTree>
      <p:nvGrpSpPr>
        <p:cNvPr id="1" name=""/>
        <p:cNvGrpSpPr/>
        <p:nvPr/>
      </p:nvGrpSpPr>
      <p:grpSpPr>
        <a:xfrm>
          <a:off x="0" y="0"/>
          <a:ext cx="0" cy="0"/>
          <a:chOff x="0" y="0"/>
          <a:chExt cx="0" cy="0"/>
        </a:xfrm>
      </p:grpSpPr>
      <p:sp>
        <p:nvSpPr>
          <p:cNvPr id="5" name="Text Placeholder 4"/>
          <p:cNvSpPr>
            <a:spLocks noGrp="1"/>
          </p:cNvSpPr>
          <p:nvPr>
            <p:ph type="body" sz="quarter" idx="12" hasCustomPrompt="1"/>
          </p:nvPr>
        </p:nvSpPr>
        <p:spPr>
          <a:xfrm>
            <a:off x="276540" y="5783263"/>
            <a:ext cx="9142098" cy="902608"/>
          </a:xfrm>
          <a:noFill/>
        </p:spPr>
        <p:txBody>
          <a:bodyPr lIns="146304" tIns="109728" rIns="146304" bIns="109728" anchor="b">
            <a:noAutofit/>
          </a:bodyPr>
          <a:lstStyle>
            <a:lvl1pPr marL="0" indent="0">
              <a:spcBef>
                <a:spcPts val="0"/>
              </a:spcBef>
              <a:buNone/>
              <a:defRPr sz="2000" spc="0" baseline="0">
                <a:gradFill>
                  <a:gsLst>
                    <a:gs pos="0">
                      <a:schemeClr val="tx1"/>
                    </a:gs>
                    <a:gs pos="100000">
                      <a:schemeClr val="tx1"/>
                    </a:gs>
                  </a:gsLst>
                  <a:lin ang="5400000" scaled="0"/>
                </a:gradFill>
                <a:latin typeface="+mn-lt"/>
              </a:defRPr>
            </a:lvl1pPr>
          </a:lstStyle>
          <a:p>
            <a:pPr lvl="0"/>
            <a:r>
              <a:rPr lang="en-US" dirty="0"/>
              <a:t>Speaker Name</a:t>
            </a:r>
          </a:p>
        </p:txBody>
      </p:sp>
      <p:sp>
        <p:nvSpPr>
          <p:cNvPr id="9" name="Title 1"/>
          <p:cNvSpPr>
            <a:spLocks noGrp="1"/>
          </p:cNvSpPr>
          <p:nvPr>
            <p:ph type="title" hasCustomPrompt="1"/>
          </p:nvPr>
        </p:nvSpPr>
        <p:spPr>
          <a:xfrm>
            <a:off x="274702" y="2117165"/>
            <a:ext cx="11887135" cy="1837298"/>
          </a:xfrm>
          <a:noFill/>
        </p:spPr>
        <p:txBody>
          <a:bodyPr lIns="146304" tIns="91440" rIns="146304" bIns="91440" anchor="t" anchorCtr="0"/>
          <a:lstStyle>
            <a:lvl1pPr>
              <a:defRPr sz="5400" spc="-100" baseline="0">
                <a:gradFill>
                  <a:gsLst>
                    <a:gs pos="3333">
                      <a:schemeClr val="tx1"/>
                    </a:gs>
                    <a:gs pos="39000">
                      <a:schemeClr val="tx1"/>
                    </a:gs>
                  </a:gsLst>
                  <a:lin ang="5400000" scaled="0"/>
                </a:gradFill>
              </a:defRPr>
            </a:lvl1pPr>
          </a:lstStyle>
          <a:p>
            <a:r>
              <a:rPr lang="en-US" dirty="0"/>
              <a:t>Presentation title</a:t>
            </a:r>
          </a:p>
        </p:txBody>
      </p:sp>
      <p:sp>
        <p:nvSpPr>
          <p:cNvPr id="4" name="Freeform 3"/>
          <p:cNvSpPr>
            <a:spLocks noChangeAspect="1" noEditPoints="1"/>
          </p:cNvSpPr>
          <p:nvPr userDrawn="1"/>
        </p:nvSpPr>
        <p:spPr bwMode="black">
          <a:xfrm>
            <a:off x="10332993" y="6103269"/>
            <a:ext cx="1639861" cy="411480"/>
          </a:xfrm>
          <a:custGeom>
            <a:avLst/>
            <a:gdLst>
              <a:gd name="T0" fmla="*/ 336 w 2176"/>
              <a:gd name="T1" fmla="*/ 2 h 546"/>
              <a:gd name="T2" fmla="*/ 269 w 2176"/>
              <a:gd name="T3" fmla="*/ 2 h 546"/>
              <a:gd name="T4" fmla="*/ 48 w 2176"/>
              <a:gd name="T5" fmla="*/ 538 h 546"/>
              <a:gd name="T6" fmla="*/ 2128 w 2176"/>
              <a:gd name="T7" fmla="*/ 2 h 546"/>
              <a:gd name="T8" fmla="*/ 2176 w 2176"/>
              <a:gd name="T9" fmla="*/ 2 h 546"/>
              <a:gd name="T10" fmla="*/ 1049 w 2176"/>
              <a:gd name="T11" fmla="*/ 175 h 546"/>
              <a:gd name="T12" fmla="*/ 1025 w 2176"/>
              <a:gd name="T13" fmla="*/ 454 h 546"/>
              <a:gd name="T14" fmla="*/ 937 w 2176"/>
              <a:gd name="T15" fmla="*/ 473 h 546"/>
              <a:gd name="T16" fmla="*/ 892 w 2176"/>
              <a:gd name="T17" fmla="*/ 384 h 546"/>
              <a:gd name="T18" fmla="*/ 809 w 2176"/>
              <a:gd name="T19" fmla="*/ 394 h 546"/>
              <a:gd name="T20" fmla="*/ 975 w 2176"/>
              <a:gd name="T21" fmla="*/ 540 h 546"/>
              <a:gd name="T22" fmla="*/ 1048 w 2176"/>
              <a:gd name="T23" fmla="*/ 482 h 546"/>
              <a:gd name="T24" fmla="*/ 1131 w 2176"/>
              <a:gd name="T25" fmla="*/ 536 h 546"/>
              <a:gd name="T26" fmla="*/ 1293 w 2176"/>
              <a:gd name="T27" fmla="*/ 14 h 546"/>
              <a:gd name="T28" fmla="*/ 1238 w 2176"/>
              <a:gd name="T29" fmla="*/ 3 h 546"/>
              <a:gd name="T30" fmla="*/ 1207 w 2176"/>
              <a:gd name="T31" fmla="*/ 48 h 546"/>
              <a:gd name="T32" fmla="*/ 1237 w 2176"/>
              <a:gd name="T33" fmla="*/ 91 h 546"/>
              <a:gd name="T34" fmla="*/ 1293 w 2176"/>
              <a:gd name="T35" fmla="*/ 81 h 546"/>
              <a:gd name="T36" fmla="*/ 1216 w 2176"/>
              <a:gd name="T37" fmla="*/ 536 h 546"/>
              <a:gd name="T38" fmla="*/ 1216 w 2176"/>
              <a:gd name="T39" fmla="*/ 175 h 546"/>
              <a:gd name="T40" fmla="*/ 1457 w 2176"/>
              <a:gd name="T41" fmla="*/ 536 h 546"/>
              <a:gd name="T42" fmla="*/ 1376 w 2176"/>
              <a:gd name="T43" fmla="*/ 536 h 546"/>
              <a:gd name="T44" fmla="*/ 729 w 2176"/>
              <a:gd name="T45" fmla="*/ 213 h 546"/>
              <a:gd name="T46" fmla="*/ 573 w 2176"/>
              <a:gd name="T47" fmla="*/ 163 h 546"/>
              <a:gd name="T48" fmla="*/ 491 w 2176"/>
              <a:gd name="T49" fmla="*/ 226 h 546"/>
              <a:gd name="T50" fmla="*/ 460 w 2176"/>
              <a:gd name="T51" fmla="*/ 2 h 546"/>
              <a:gd name="T52" fmla="*/ 489 w 2176"/>
              <a:gd name="T53" fmla="*/ 537 h 546"/>
              <a:gd name="T54" fmla="*/ 509 w 2176"/>
              <a:gd name="T55" fmla="*/ 512 h 546"/>
              <a:gd name="T56" fmla="*/ 596 w 2176"/>
              <a:gd name="T57" fmla="*/ 546 h 546"/>
              <a:gd name="T58" fmla="*/ 754 w 2176"/>
              <a:gd name="T59" fmla="*/ 423 h 546"/>
              <a:gd name="T60" fmla="*/ 671 w 2176"/>
              <a:gd name="T61" fmla="*/ 400 h 546"/>
              <a:gd name="T62" fmla="*/ 578 w 2176"/>
              <a:gd name="T63" fmla="*/ 478 h 546"/>
              <a:gd name="T64" fmla="*/ 495 w 2176"/>
              <a:gd name="T65" fmla="*/ 421 h 546"/>
              <a:gd name="T66" fmla="*/ 496 w 2176"/>
              <a:gd name="T67" fmla="*/ 291 h 546"/>
              <a:gd name="T68" fmla="*/ 586 w 2176"/>
              <a:gd name="T69" fmla="*/ 226 h 546"/>
              <a:gd name="T70" fmla="*/ 672 w 2176"/>
              <a:gd name="T71" fmla="*/ 293 h 546"/>
              <a:gd name="T72" fmla="*/ 1866 w 2176"/>
              <a:gd name="T73" fmla="*/ 2 h 546"/>
              <a:gd name="T74" fmla="*/ 1783 w 2176"/>
              <a:gd name="T75" fmla="*/ 220 h 546"/>
              <a:gd name="T76" fmla="*/ 1716 w 2176"/>
              <a:gd name="T77" fmla="*/ 171 h 546"/>
              <a:gd name="T78" fmla="*/ 1561 w 2176"/>
              <a:gd name="T79" fmla="*/ 220 h 546"/>
              <a:gd name="T80" fmla="*/ 1526 w 2176"/>
              <a:gd name="T81" fmla="*/ 443 h 546"/>
              <a:gd name="T82" fmla="*/ 1665 w 2176"/>
              <a:gd name="T83" fmla="*/ 546 h 546"/>
              <a:gd name="T84" fmla="*/ 1763 w 2176"/>
              <a:gd name="T85" fmla="*/ 507 h 546"/>
              <a:gd name="T86" fmla="*/ 1785 w 2176"/>
              <a:gd name="T87" fmla="*/ 537 h 546"/>
              <a:gd name="T88" fmla="*/ 1778 w 2176"/>
              <a:gd name="T89" fmla="*/ 413 h 546"/>
              <a:gd name="T90" fmla="*/ 1692 w 2176"/>
              <a:gd name="T91" fmla="*/ 479 h 546"/>
              <a:gd name="T92" fmla="*/ 1607 w 2176"/>
              <a:gd name="T93" fmla="*/ 414 h 546"/>
              <a:gd name="T94" fmla="*/ 1624 w 2176"/>
              <a:gd name="T95" fmla="*/ 269 h 546"/>
              <a:gd name="T96" fmla="*/ 1732 w 2176"/>
              <a:gd name="T97" fmla="*/ 241 h 546"/>
              <a:gd name="T98" fmla="*/ 1786 w 2176"/>
              <a:gd name="T99" fmla="*/ 326 h 5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176" h="546">
                <a:moveTo>
                  <a:pt x="163" y="538"/>
                </a:moveTo>
                <a:cubicBezTo>
                  <a:pt x="116" y="538"/>
                  <a:pt x="116" y="538"/>
                  <a:pt x="116" y="538"/>
                </a:cubicBezTo>
                <a:cubicBezTo>
                  <a:pt x="336" y="2"/>
                  <a:pt x="336" y="2"/>
                  <a:pt x="336" y="2"/>
                </a:cubicBezTo>
                <a:cubicBezTo>
                  <a:pt x="384" y="2"/>
                  <a:pt x="384" y="2"/>
                  <a:pt x="384" y="2"/>
                </a:cubicBezTo>
                <a:lnTo>
                  <a:pt x="163" y="538"/>
                </a:lnTo>
                <a:close/>
                <a:moveTo>
                  <a:pt x="269" y="2"/>
                </a:moveTo>
                <a:cubicBezTo>
                  <a:pt x="221" y="2"/>
                  <a:pt x="221" y="2"/>
                  <a:pt x="221" y="2"/>
                </a:cubicBezTo>
                <a:cubicBezTo>
                  <a:pt x="0" y="538"/>
                  <a:pt x="0" y="538"/>
                  <a:pt x="0" y="538"/>
                </a:cubicBezTo>
                <a:cubicBezTo>
                  <a:pt x="48" y="538"/>
                  <a:pt x="48" y="538"/>
                  <a:pt x="48" y="538"/>
                </a:cubicBezTo>
                <a:lnTo>
                  <a:pt x="269" y="2"/>
                </a:lnTo>
                <a:close/>
                <a:moveTo>
                  <a:pt x="2176" y="2"/>
                </a:moveTo>
                <a:cubicBezTo>
                  <a:pt x="2128" y="2"/>
                  <a:pt x="2128" y="2"/>
                  <a:pt x="2128" y="2"/>
                </a:cubicBezTo>
                <a:cubicBezTo>
                  <a:pt x="1908" y="538"/>
                  <a:pt x="1908" y="538"/>
                  <a:pt x="1908" y="538"/>
                </a:cubicBezTo>
                <a:cubicBezTo>
                  <a:pt x="1955" y="538"/>
                  <a:pt x="1955" y="538"/>
                  <a:pt x="1955" y="538"/>
                </a:cubicBezTo>
                <a:lnTo>
                  <a:pt x="2176" y="2"/>
                </a:lnTo>
                <a:close/>
                <a:moveTo>
                  <a:pt x="1131" y="536"/>
                </a:moveTo>
                <a:cubicBezTo>
                  <a:pt x="1131" y="175"/>
                  <a:pt x="1131" y="175"/>
                  <a:pt x="1131" y="175"/>
                </a:cubicBezTo>
                <a:cubicBezTo>
                  <a:pt x="1049" y="175"/>
                  <a:pt x="1049" y="175"/>
                  <a:pt x="1049" y="175"/>
                </a:cubicBezTo>
                <a:cubicBezTo>
                  <a:pt x="1049" y="384"/>
                  <a:pt x="1049" y="384"/>
                  <a:pt x="1049" y="384"/>
                </a:cubicBezTo>
                <a:cubicBezTo>
                  <a:pt x="1049" y="399"/>
                  <a:pt x="1047" y="412"/>
                  <a:pt x="1042" y="424"/>
                </a:cubicBezTo>
                <a:cubicBezTo>
                  <a:pt x="1038" y="436"/>
                  <a:pt x="1032" y="446"/>
                  <a:pt x="1025" y="454"/>
                </a:cubicBezTo>
                <a:cubicBezTo>
                  <a:pt x="1017" y="462"/>
                  <a:pt x="1009" y="468"/>
                  <a:pt x="999" y="472"/>
                </a:cubicBezTo>
                <a:cubicBezTo>
                  <a:pt x="989" y="476"/>
                  <a:pt x="978" y="478"/>
                  <a:pt x="967" y="478"/>
                </a:cubicBezTo>
                <a:cubicBezTo>
                  <a:pt x="956" y="478"/>
                  <a:pt x="946" y="476"/>
                  <a:pt x="937" y="473"/>
                </a:cubicBezTo>
                <a:cubicBezTo>
                  <a:pt x="927" y="470"/>
                  <a:pt x="920" y="464"/>
                  <a:pt x="913" y="457"/>
                </a:cubicBezTo>
                <a:cubicBezTo>
                  <a:pt x="906" y="449"/>
                  <a:pt x="901" y="440"/>
                  <a:pt x="897" y="428"/>
                </a:cubicBezTo>
                <a:cubicBezTo>
                  <a:pt x="894" y="416"/>
                  <a:pt x="892" y="401"/>
                  <a:pt x="892" y="384"/>
                </a:cubicBezTo>
                <a:cubicBezTo>
                  <a:pt x="892" y="175"/>
                  <a:pt x="892" y="175"/>
                  <a:pt x="892" y="175"/>
                </a:cubicBezTo>
                <a:cubicBezTo>
                  <a:pt x="809" y="175"/>
                  <a:pt x="809" y="175"/>
                  <a:pt x="809" y="175"/>
                </a:cubicBezTo>
                <a:cubicBezTo>
                  <a:pt x="809" y="394"/>
                  <a:pt x="809" y="394"/>
                  <a:pt x="809" y="394"/>
                </a:cubicBezTo>
                <a:cubicBezTo>
                  <a:pt x="809" y="444"/>
                  <a:pt x="821" y="482"/>
                  <a:pt x="843" y="507"/>
                </a:cubicBezTo>
                <a:cubicBezTo>
                  <a:pt x="865" y="532"/>
                  <a:pt x="897" y="545"/>
                  <a:pt x="939" y="545"/>
                </a:cubicBezTo>
                <a:cubicBezTo>
                  <a:pt x="951" y="545"/>
                  <a:pt x="963" y="543"/>
                  <a:pt x="975" y="540"/>
                </a:cubicBezTo>
                <a:cubicBezTo>
                  <a:pt x="986" y="537"/>
                  <a:pt x="996" y="532"/>
                  <a:pt x="1005" y="526"/>
                </a:cubicBezTo>
                <a:cubicBezTo>
                  <a:pt x="1014" y="521"/>
                  <a:pt x="1022" y="514"/>
                  <a:pt x="1029" y="506"/>
                </a:cubicBezTo>
                <a:cubicBezTo>
                  <a:pt x="1037" y="499"/>
                  <a:pt x="1043" y="490"/>
                  <a:pt x="1048" y="482"/>
                </a:cubicBezTo>
                <a:cubicBezTo>
                  <a:pt x="1049" y="482"/>
                  <a:pt x="1049" y="482"/>
                  <a:pt x="1049" y="482"/>
                </a:cubicBezTo>
                <a:cubicBezTo>
                  <a:pt x="1049" y="536"/>
                  <a:pt x="1049" y="536"/>
                  <a:pt x="1049" y="536"/>
                </a:cubicBezTo>
                <a:lnTo>
                  <a:pt x="1131" y="536"/>
                </a:lnTo>
                <a:close/>
                <a:moveTo>
                  <a:pt x="1307" y="48"/>
                </a:moveTo>
                <a:cubicBezTo>
                  <a:pt x="1307" y="41"/>
                  <a:pt x="1306" y="35"/>
                  <a:pt x="1303" y="29"/>
                </a:cubicBezTo>
                <a:cubicBezTo>
                  <a:pt x="1301" y="23"/>
                  <a:pt x="1297" y="18"/>
                  <a:pt x="1293" y="14"/>
                </a:cubicBezTo>
                <a:cubicBezTo>
                  <a:pt x="1288" y="9"/>
                  <a:pt x="1283" y="6"/>
                  <a:pt x="1277" y="3"/>
                </a:cubicBezTo>
                <a:cubicBezTo>
                  <a:pt x="1271" y="1"/>
                  <a:pt x="1264" y="0"/>
                  <a:pt x="1257" y="0"/>
                </a:cubicBezTo>
                <a:cubicBezTo>
                  <a:pt x="1250" y="0"/>
                  <a:pt x="1244" y="1"/>
                  <a:pt x="1238" y="3"/>
                </a:cubicBezTo>
                <a:cubicBezTo>
                  <a:pt x="1232" y="6"/>
                  <a:pt x="1226" y="9"/>
                  <a:pt x="1222" y="13"/>
                </a:cubicBezTo>
                <a:cubicBezTo>
                  <a:pt x="1217" y="18"/>
                  <a:pt x="1214" y="23"/>
                  <a:pt x="1211" y="29"/>
                </a:cubicBezTo>
                <a:cubicBezTo>
                  <a:pt x="1209" y="34"/>
                  <a:pt x="1207" y="41"/>
                  <a:pt x="1207" y="48"/>
                </a:cubicBezTo>
                <a:cubicBezTo>
                  <a:pt x="1207" y="54"/>
                  <a:pt x="1209" y="60"/>
                  <a:pt x="1211" y="66"/>
                </a:cubicBezTo>
                <a:cubicBezTo>
                  <a:pt x="1214" y="72"/>
                  <a:pt x="1217" y="77"/>
                  <a:pt x="1221" y="81"/>
                </a:cubicBezTo>
                <a:cubicBezTo>
                  <a:pt x="1226" y="85"/>
                  <a:pt x="1231" y="88"/>
                  <a:pt x="1237" y="91"/>
                </a:cubicBezTo>
                <a:cubicBezTo>
                  <a:pt x="1243" y="93"/>
                  <a:pt x="1250" y="95"/>
                  <a:pt x="1257" y="95"/>
                </a:cubicBezTo>
                <a:cubicBezTo>
                  <a:pt x="1264" y="95"/>
                  <a:pt x="1271" y="93"/>
                  <a:pt x="1277" y="91"/>
                </a:cubicBezTo>
                <a:cubicBezTo>
                  <a:pt x="1283" y="88"/>
                  <a:pt x="1289" y="85"/>
                  <a:pt x="1293" y="81"/>
                </a:cubicBezTo>
                <a:cubicBezTo>
                  <a:pt x="1297" y="77"/>
                  <a:pt x="1301" y="72"/>
                  <a:pt x="1303" y="66"/>
                </a:cubicBezTo>
                <a:cubicBezTo>
                  <a:pt x="1306" y="60"/>
                  <a:pt x="1307" y="54"/>
                  <a:pt x="1307" y="48"/>
                </a:cubicBezTo>
                <a:moveTo>
                  <a:pt x="1216" y="536"/>
                </a:moveTo>
                <a:cubicBezTo>
                  <a:pt x="1297" y="536"/>
                  <a:pt x="1297" y="536"/>
                  <a:pt x="1297" y="536"/>
                </a:cubicBezTo>
                <a:cubicBezTo>
                  <a:pt x="1297" y="175"/>
                  <a:pt x="1297" y="175"/>
                  <a:pt x="1297" y="175"/>
                </a:cubicBezTo>
                <a:cubicBezTo>
                  <a:pt x="1216" y="175"/>
                  <a:pt x="1216" y="175"/>
                  <a:pt x="1216" y="175"/>
                </a:cubicBezTo>
                <a:lnTo>
                  <a:pt x="1216" y="536"/>
                </a:lnTo>
                <a:close/>
                <a:moveTo>
                  <a:pt x="1376" y="536"/>
                </a:moveTo>
                <a:cubicBezTo>
                  <a:pt x="1457" y="536"/>
                  <a:pt x="1457" y="536"/>
                  <a:pt x="1457" y="536"/>
                </a:cubicBezTo>
                <a:cubicBezTo>
                  <a:pt x="1457" y="2"/>
                  <a:pt x="1457" y="2"/>
                  <a:pt x="1457" y="2"/>
                </a:cubicBezTo>
                <a:cubicBezTo>
                  <a:pt x="1376" y="2"/>
                  <a:pt x="1376" y="2"/>
                  <a:pt x="1376" y="2"/>
                </a:cubicBezTo>
                <a:lnTo>
                  <a:pt x="1376" y="536"/>
                </a:lnTo>
                <a:close/>
                <a:moveTo>
                  <a:pt x="765" y="342"/>
                </a:moveTo>
                <a:cubicBezTo>
                  <a:pt x="765" y="317"/>
                  <a:pt x="762" y="294"/>
                  <a:pt x="756" y="272"/>
                </a:cubicBezTo>
                <a:cubicBezTo>
                  <a:pt x="750" y="249"/>
                  <a:pt x="741" y="230"/>
                  <a:pt x="729" y="213"/>
                </a:cubicBezTo>
                <a:cubicBezTo>
                  <a:pt x="717" y="196"/>
                  <a:pt x="701" y="183"/>
                  <a:pt x="682" y="173"/>
                </a:cubicBezTo>
                <a:cubicBezTo>
                  <a:pt x="663" y="163"/>
                  <a:pt x="640" y="158"/>
                  <a:pt x="613" y="158"/>
                </a:cubicBezTo>
                <a:cubicBezTo>
                  <a:pt x="599" y="158"/>
                  <a:pt x="585" y="160"/>
                  <a:pt x="573" y="163"/>
                </a:cubicBezTo>
                <a:cubicBezTo>
                  <a:pt x="561" y="166"/>
                  <a:pt x="549" y="171"/>
                  <a:pt x="539" y="177"/>
                </a:cubicBezTo>
                <a:cubicBezTo>
                  <a:pt x="529" y="183"/>
                  <a:pt x="520" y="190"/>
                  <a:pt x="512" y="199"/>
                </a:cubicBezTo>
                <a:cubicBezTo>
                  <a:pt x="504" y="207"/>
                  <a:pt x="497" y="216"/>
                  <a:pt x="491" y="226"/>
                </a:cubicBezTo>
                <a:cubicBezTo>
                  <a:pt x="489" y="226"/>
                  <a:pt x="489" y="226"/>
                  <a:pt x="489" y="226"/>
                </a:cubicBezTo>
                <a:cubicBezTo>
                  <a:pt x="489" y="2"/>
                  <a:pt x="489" y="2"/>
                  <a:pt x="489" y="2"/>
                </a:cubicBezTo>
                <a:cubicBezTo>
                  <a:pt x="460" y="2"/>
                  <a:pt x="460" y="2"/>
                  <a:pt x="460" y="2"/>
                </a:cubicBezTo>
                <a:cubicBezTo>
                  <a:pt x="406" y="133"/>
                  <a:pt x="406" y="133"/>
                  <a:pt x="406" y="133"/>
                </a:cubicBezTo>
                <a:cubicBezTo>
                  <a:pt x="406" y="537"/>
                  <a:pt x="406" y="537"/>
                  <a:pt x="406" y="537"/>
                </a:cubicBezTo>
                <a:cubicBezTo>
                  <a:pt x="489" y="537"/>
                  <a:pt x="489" y="537"/>
                  <a:pt x="489" y="537"/>
                </a:cubicBezTo>
                <a:cubicBezTo>
                  <a:pt x="489" y="490"/>
                  <a:pt x="489" y="490"/>
                  <a:pt x="489" y="490"/>
                </a:cubicBezTo>
                <a:cubicBezTo>
                  <a:pt x="491" y="490"/>
                  <a:pt x="491" y="490"/>
                  <a:pt x="491" y="490"/>
                </a:cubicBezTo>
                <a:cubicBezTo>
                  <a:pt x="496" y="498"/>
                  <a:pt x="502" y="505"/>
                  <a:pt x="509" y="512"/>
                </a:cubicBezTo>
                <a:cubicBezTo>
                  <a:pt x="515" y="519"/>
                  <a:pt x="523" y="525"/>
                  <a:pt x="532" y="530"/>
                </a:cubicBezTo>
                <a:cubicBezTo>
                  <a:pt x="540" y="535"/>
                  <a:pt x="550" y="539"/>
                  <a:pt x="561" y="542"/>
                </a:cubicBezTo>
                <a:cubicBezTo>
                  <a:pt x="571" y="544"/>
                  <a:pt x="583" y="546"/>
                  <a:pt x="596" y="546"/>
                </a:cubicBezTo>
                <a:cubicBezTo>
                  <a:pt x="623" y="546"/>
                  <a:pt x="647" y="541"/>
                  <a:pt x="668" y="530"/>
                </a:cubicBezTo>
                <a:cubicBezTo>
                  <a:pt x="689" y="520"/>
                  <a:pt x="707" y="506"/>
                  <a:pt x="721" y="488"/>
                </a:cubicBezTo>
                <a:cubicBezTo>
                  <a:pt x="736" y="470"/>
                  <a:pt x="747" y="448"/>
                  <a:pt x="754" y="423"/>
                </a:cubicBezTo>
                <a:cubicBezTo>
                  <a:pt x="761" y="398"/>
                  <a:pt x="765" y="371"/>
                  <a:pt x="765" y="342"/>
                </a:cubicBezTo>
                <a:moveTo>
                  <a:pt x="678" y="341"/>
                </a:moveTo>
                <a:cubicBezTo>
                  <a:pt x="678" y="363"/>
                  <a:pt x="676" y="383"/>
                  <a:pt x="671" y="400"/>
                </a:cubicBezTo>
                <a:cubicBezTo>
                  <a:pt x="667" y="418"/>
                  <a:pt x="660" y="432"/>
                  <a:pt x="651" y="443"/>
                </a:cubicBezTo>
                <a:cubicBezTo>
                  <a:pt x="643" y="455"/>
                  <a:pt x="632" y="463"/>
                  <a:pt x="620" y="469"/>
                </a:cubicBezTo>
                <a:cubicBezTo>
                  <a:pt x="607" y="475"/>
                  <a:pt x="593" y="478"/>
                  <a:pt x="578" y="478"/>
                </a:cubicBezTo>
                <a:cubicBezTo>
                  <a:pt x="565" y="478"/>
                  <a:pt x="553" y="475"/>
                  <a:pt x="542" y="470"/>
                </a:cubicBezTo>
                <a:cubicBezTo>
                  <a:pt x="531" y="466"/>
                  <a:pt x="522" y="459"/>
                  <a:pt x="514" y="450"/>
                </a:cubicBezTo>
                <a:cubicBezTo>
                  <a:pt x="506" y="442"/>
                  <a:pt x="500" y="432"/>
                  <a:pt x="495" y="421"/>
                </a:cubicBezTo>
                <a:cubicBezTo>
                  <a:pt x="491" y="410"/>
                  <a:pt x="488" y="397"/>
                  <a:pt x="488" y="384"/>
                </a:cubicBezTo>
                <a:cubicBezTo>
                  <a:pt x="488" y="336"/>
                  <a:pt x="488" y="336"/>
                  <a:pt x="488" y="336"/>
                </a:cubicBezTo>
                <a:cubicBezTo>
                  <a:pt x="488" y="319"/>
                  <a:pt x="491" y="304"/>
                  <a:pt x="496" y="291"/>
                </a:cubicBezTo>
                <a:cubicBezTo>
                  <a:pt x="500" y="278"/>
                  <a:pt x="507" y="266"/>
                  <a:pt x="516" y="257"/>
                </a:cubicBezTo>
                <a:cubicBezTo>
                  <a:pt x="524" y="247"/>
                  <a:pt x="534" y="240"/>
                  <a:pt x="546" y="234"/>
                </a:cubicBezTo>
                <a:cubicBezTo>
                  <a:pt x="558" y="229"/>
                  <a:pt x="571" y="226"/>
                  <a:pt x="586" y="226"/>
                </a:cubicBezTo>
                <a:cubicBezTo>
                  <a:pt x="601" y="226"/>
                  <a:pt x="614" y="229"/>
                  <a:pt x="625" y="234"/>
                </a:cubicBezTo>
                <a:cubicBezTo>
                  <a:pt x="636" y="240"/>
                  <a:pt x="646" y="247"/>
                  <a:pt x="654" y="257"/>
                </a:cubicBezTo>
                <a:cubicBezTo>
                  <a:pt x="662" y="267"/>
                  <a:pt x="668" y="279"/>
                  <a:pt x="672" y="293"/>
                </a:cubicBezTo>
                <a:cubicBezTo>
                  <a:pt x="676" y="307"/>
                  <a:pt x="678" y="323"/>
                  <a:pt x="678" y="341"/>
                </a:cubicBezTo>
                <a:moveTo>
                  <a:pt x="1866" y="537"/>
                </a:moveTo>
                <a:cubicBezTo>
                  <a:pt x="1866" y="2"/>
                  <a:pt x="1866" y="2"/>
                  <a:pt x="1866" y="2"/>
                </a:cubicBezTo>
                <a:cubicBezTo>
                  <a:pt x="1785" y="2"/>
                  <a:pt x="1785" y="2"/>
                  <a:pt x="1785" y="2"/>
                </a:cubicBezTo>
                <a:cubicBezTo>
                  <a:pt x="1785" y="220"/>
                  <a:pt x="1785" y="220"/>
                  <a:pt x="1785" y="220"/>
                </a:cubicBezTo>
                <a:cubicBezTo>
                  <a:pt x="1783" y="220"/>
                  <a:pt x="1783" y="220"/>
                  <a:pt x="1783" y="220"/>
                </a:cubicBezTo>
                <a:cubicBezTo>
                  <a:pt x="1779" y="213"/>
                  <a:pt x="1773" y="206"/>
                  <a:pt x="1767" y="199"/>
                </a:cubicBezTo>
                <a:cubicBezTo>
                  <a:pt x="1760" y="192"/>
                  <a:pt x="1753" y="187"/>
                  <a:pt x="1744" y="182"/>
                </a:cubicBezTo>
                <a:cubicBezTo>
                  <a:pt x="1736" y="177"/>
                  <a:pt x="1726" y="173"/>
                  <a:pt x="1716" y="171"/>
                </a:cubicBezTo>
                <a:cubicBezTo>
                  <a:pt x="1705" y="168"/>
                  <a:pt x="1693" y="167"/>
                  <a:pt x="1681" y="167"/>
                </a:cubicBezTo>
                <a:cubicBezTo>
                  <a:pt x="1656" y="167"/>
                  <a:pt x="1633" y="171"/>
                  <a:pt x="1613" y="181"/>
                </a:cubicBezTo>
                <a:cubicBezTo>
                  <a:pt x="1592" y="190"/>
                  <a:pt x="1575" y="203"/>
                  <a:pt x="1561" y="220"/>
                </a:cubicBezTo>
                <a:cubicBezTo>
                  <a:pt x="1546" y="238"/>
                  <a:pt x="1535" y="259"/>
                  <a:pt x="1527" y="283"/>
                </a:cubicBezTo>
                <a:cubicBezTo>
                  <a:pt x="1519" y="308"/>
                  <a:pt x="1515" y="335"/>
                  <a:pt x="1515" y="365"/>
                </a:cubicBezTo>
                <a:cubicBezTo>
                  <a:pt x="1515" y="394"/>
                  <a:pt x="1519" y="420"/>
                  <a:pt x="1526" y="443"/>
                </a:cubicBezTo>
                <a:cubicBezTo>
                  <a:pt x="1534" y="465"/>
                  <a:pt x="1544" y="484"/>
                  <a:pt x="1558" y="500"/>
                </a:cubicBezTo>
                <a:cubicBezTo>
                  <a:pt x="1571" y="515"/>
                  <a:pt x="1587" y="526"/>
                  <a:pt x="1605" y="534"/>
                </a:cubicBezTo>
                <a:cubicBezTo>
                  <a:pt x="1624" y="542"/>
                  <a:pt x="1643" y="546"/>
                  <a:pt x="1665" y="546"/>
                </a:cubicBezTo>
                <a:cubicBezTo>
                  <a:pt x="1679" y="546"/>
                  <a:pt x="1693" y="544"/>
                  <a:pt x="1705" y="541"/>
                </a:cubicBezTo>
                <a:cubicBezTo>
                  <a:pt x="1717" y="538"/>
                  <a:pt x="1728" y="533"/>
                  <a:pt x="1737" y="528"/>
                </a:cubicBezTo>
                <a:cubicBezTo>
                  <a:pt x="1747" y="522"/>
                  <a:pt x="1756" y="515"/>
                  <a:pt x="1763" y="507"/>
                </a:cubicBezTo>
                <a:cubicBezTo>
                  <a:pt x="1771" y="499"/>
                  <a:pt x="1778" y="490"/>
                  <a:pt x="1783" y="480"/>
                </a:cubicBezTo>
                <a:cubicBezTo>
                  <a:pt x="1785" y="480"/>
                  <a:pt x="1785" y="480"/>
                  <a:pt x="1785" y="480"/>
                </a:cubicBezTo>
                <a:cubicBezTo>
                  <a:pt x="1785" y="537"/>
                  <a:pt x="1785" y="537"/>
                  <a:pt x="1785" y="537"/>
                </a:cubicBezTo>
                <a:lnTo>
                  <a:pt x="1866" y="537"/>
                </a:lnTo>
                <a:close/>
                <a:moveTo>
                  <a:pt x="1786" y="366"/>
                </a:moveTo>
                <a:cubicBezTo>
                  <a:pt x="1786" y="384"/>
                  <a:pt x="1783" y="399"/>
                  <a:pt x="1778" y="413"/>
                </a:cubicBezTo>
                <a:cubicBezTo>
                  <a:pt x="1773" y="427"/>
                  <a:pt x="1767" y="439"/>
                  <a:pt x="1758" y="449"/>
                </a:cubicBezTo>
                <a:cubicBezTo>
                  <a:pt x="1750" y="458"/>
                  <a:pt x="1740" y="466"/>
                  <a:pt x="1728" y="471"/>
                </a:cubicBezTo>
                <a:cubicBezTo>
                  <a:pt x="1717" y="476"/>
                  <a:pt x="1705" y="479"/>
                  <a:pt x="1692" y="479"/>
                </a:cubicBezTo>
                <a:cubicBezTo>
                  <a:pt x="1679" y="479"/>
                  <a:pt x="1667" y="477"/>
                  <a:pt x="1656" y="472"/>
                </a:cubicBezTo>
                <a:cubicBezTo>
                  <a:pt x="1644" y="467"/>
                  <a:pt x="1635" y="460"/>
                  <a:pt x="1626" y="450"/>
                </a:cubicBezTo>
                <a:cubicBezTo>
                  <a:pt x="1618" y="440"/>
                  <a:pt x="1612" y="428"/>
                  <a:pt x="1607" y="414"/>
                </a:cubicBezTo>
                <a:cubicBezTo>
                  <a:pt x="1602" y="399"/>
                  <a:pt x="1600" y="382"/>
                  <a:pt x="1600" y="363"/>
                </a:cubicBezTo>
                <a:cubicBezTo>
                  <a:pt x="1600" y="343"/>
                  <a:pt x="1602" y="325"/>
                  <a:pt x="1606" y="309"/>
                </a:cubicBezTo>
                <a:cubicBezTo>
                  <a:pt x="1610" y="294"/>
                  <a:pt x="1616" y="280"/>
                  <a:pt x="1624" y="269"/>
                </a:cubicBezTo>
                <a:cubicBezTo>
                  <a:pt x="1632" y="257"/>
                  <a:pt x="1642" y="249"/>
                  <a:pt x="1654" y="242"/>
                </a:cubicBezTo>
                <a:cubicBezTo>
                  <a:pt x="1667" y="236"/>
                  <a:pt x="1681" y="233"/>
                  <a:pt x="1697" y="233"/>
                </a:cubicBezTo>
                <a:cubicBezTo>
                  <a:pt x="1709" y="233"/>
                  <a:pt x="1721" y="236"/>
                  <a:pt x="1732" y="241"/>
                </a:cubicBezTo>
                <a:cubicBezTo>
                  <a:pt x="1743" y="245"/>
                  <a:pt x="1752" y="252"/>
                  <a:pt x="1760" y="260"/>
                </a:cubicBezTo>
                <a:cubicBezTo>
                  <a:pt x="1768" y="269"/>
                  <a:pt x="1774" y="279"/>
                  <a:pt x="1779" y="290"/>
                </a:cubicBezTo>
                <a:cubicBezTo>
                  <a:pt x="1783" y="301"/>
                  <a:pt x="1786" y="313"/>
                  <a:pt x="1786" y="326"/>
                </a:cubicBezTo>
                <a:lnTo>
                  <a:pt x="1786" y="366"/>
                </a:lnTo>
                <a:close/>
              </a:path>
            </a:pathLst>
          </a:custGeom>
          <a:solidFill>
            <a:srgbClr val="404040"/>
          </a:solidFill>
          <a:ln>
            <a:noFill/>
          </a:ln>
        </p:spPr>
        <p:txBody>
          <a:bodyPr vert="horz" wrap="square" lIns="91440" tIns="45720" rIns="91440" bIns="45720" numCol="1" anchor="t" anchorCtr="0" compatLnSpc="1">
            <a:prstTxWarp prst="textNoShape">
              <a:avLst/>
            </a:prstTxWarp>
          </a:bodyPr>
          <a:lstStyle/>
          <a:p>
            <a:endParaRPr lang="en-US">
              <a:solidFill>
                <a:srgbClr val="404040"/>
              </a:solidFill>
            </a:endParaRPr>
          </a:p>
        </p:txBody>
      </p:sp>
      <p:sp>
        <p:nvSpPr>
          <p:cNvPr id="6" name="Text Placeholder 2"/>
          <p:cNvSpPr>
            <a:spLocks noGrp="1"/>
          </p:cNvSpPr>
          <p:nvPr>
            <p:ph type="body" sz="quarter" idx="13" hasCustomPrompt="1"/>
          </p:nvPr>
        </p:nvSpPr>
        <p:spPr>
          <a:xfrm>
            <a:off x="274702" y="307621"/>
            <a:ext cx="3656013" cy="572464"/>
          </a:xfrm>
        </p:spPr>
        <p:txBody>
          <a:bodyPr lIns="182880" tIns="146304" rIns="182880" bIns="146304"/>
          <a:lstStyle>
            <a:lvl1pPr marL="0" indent="0">
              <a:buNone/>
              <a:defRPr sz="2000">
                <a:latin typeface="+mn-lt"/>
              </a:defRPr>
            </a:lvl1pPr>
            <a:lvl2pPr marL="342900" indent="0">
              <a:buNone/>
              <a:defRPr sz="2000"/>
            </a:lvl2pPr>
            <a:lvl3pPr marL="571500" indent="0">
              <a:buNone/>
              <a:defRPr sz="2000"/>
            </a:lvl3pPr>
            <a:lvl4pPr marL="800100" indent="0">
              <a:buNone/>
              <a:defRPr sz="2000"/>
            </a:lvl4pPr>
            <a:lvl5pPr marL="1028700" indent="0">
              <a:buNone/>
              <a:defRPr sz="2000"/>
            </a:lvl5pPr>
          </a:lstStyle>
          <a:p>
            <a:pPr lvl="0"/>
            <a:r>
              <a:rPr lang="en-US" dirty="0"/>
              <a:t>Session Code Here</a:t>
            </a:r>
          </a:p>
        </p:txBody>
      </p:sp>
    </p:spTree>
    <p:extLst>
      <p:ext uri="{BB962C8B-B14F-4D97-AF65-F5344CB8AC3E}">
        <p14:creationId xmlns:p14="http://schemas.microsoft.com/office/powerpoint/2010/main" val="257662628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extLst mod="1">
    <p:ext uri="{DCECCB84-F9BA-43D5-87BE-67443E8EF086}">
      <p15:sldGuideLst xmlns:p15="http://schemas.microsoft.com/office/powerpoint/2012/main">
        <p15:guide id="1" orient="horz" pos="4406">
          <p15:clr>
            <a:srgbClr val="C35EA4"/>
          </p15:clr>
        </p15:guide>
      </p15:sldGuideLst>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74638" y="1212850"/>
            <a:ext cx="11887200" cy="2228302"/>
          </a:xfrm>
        </p:spPr>
        <p:txBody>
          <a:bodyPr>
            <a:spAutoFit/>
          </a:bodyPr>
          <a:lstStyle>
            <a:lvl3pPr>
              <a:defRPr sz="2400"/>
            </a:lvl3pPr>
            <a:lvl4pPr>
              <a:defRPr sz="2000"/>
            </a:lvl4pPr>
            <a:lvl5pPr>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342085093"/>
      </p:ext>
    </p:extLst>
  </p:cSld>
  <p:clrMapOvr>
    <a:masterClrMapping/>
  </p:clrMapOvr>
  <p:transition>
    <p:fad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Title and Content - 2">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3383628" y="1668463"/>
            <a:ext cx="8778210" cy="5029200"/>
          </a:xfrm>
        </p:spPr>
        <p:txBody>
          <a:bodyPr wrap="square">
            <a:noAutofit/>
          </a:bodyPr>
          <a:lstStyle>
            <a:lvl3pPr>
              <a:defRPr sz="2400"/>
            </a:lvl3pPr>
            <a:lvl4pPr>
              <a:defRPr sz="2000"/>
            </a:lvl4pPr>
            <a:lvl5pPr>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itle 5"/>
          <p:cNvSpPr>
            <a:spLocks noGrp="1"/>
          </p:cNvSpPr>
          <p:nvPr>
            <p:ph type="title"/>
          </p:nvPr>
        </p:nvSpPr>
        <p:spPr/>
        <p:txBody>
          <a:bodyPr/>
          <a:lstStyle/>
          <a:p>
            <a:r>
              <a:rPr lang="en-US"/>
              <a:t>Click to edit Master title style</a:t>
            </a:r>
          </a:p>
        </p:txBody>
      </p:sp>
      <p:sp>
        <p:nvSpPr>
          <p:cNvPr id="3" name="Text Placeholder 2"/>
          <p:cNvSpPr>
            <a:spLocks noGrp="1"/>
          </p:cNvSpPr>
          <p:nvPr>
            <p:ph type="body" sz="quarter" idx="11"/>
          </p:nvPr>
        </p:nvSpPr>
        <p:spPr>
          <a:xfrm>
            <a:off x="283148" y="1668463"/>
            <a:ext cx="2743200" cy="5029200"/>
          </a:xfrm>
        </p:spPr>
        <p:txBody>
          <a:bodyPr>
            <a:noAutofit/>
          </a:bodyPr>
          <a:lstStyle>
            <a:lvl1pPr marL="0" indent="0">
              <a:buNone/>
              <a:defRPr kumimoji="0" lang="en-US" sz="2400" b="0" i="0" u="none" strike="noStrike" kern="1200" cap="none" spc="0" normalizeH="0" baseline="0" dirty="0" smtClean="0">
                <a:ln>
                  <a:noFill/>
                </a:ln>
                <a:gradFill>
                  <a:gsLst>
                    <a:gs pos="100000">
                      <a:srgbClr val="000000">
                        <a:lumMod val="75000"/>
                        <a:lumOff val="25000"/>
                      </a:srgbClr>
                    </a:gs>
                    <a:gs pos="0">
                      <a:srgbClr val="000000">
                        <a:lumMod val="75000"/>
                        <a:lumOff val="25000"/>
                      </a:srgbClr>
                    </a:gs>
                  </a:gsLst>
                  <a:lin ang="5400000" scaled="0"/>
                </a:gradFill>
                <a:effectLst/>
                <a:uLnTx/>
                <a:uFillTx/>
                <a:latin typeface="+mn-lt"/>
                <a:ea typeface="+mj-ea"/>
                <a:cs typeface="+mj-cs"/>
              </a:defRPr>
            </a:lvl1pPr>
          </a:lstStyle>
          <a:p>
            <a:pPr marL="0" marR="0" lvl="0" indent="0" algn="l" defTabSz="914166" rtl="0" eaLnBrk="1" fontAlgn="auto" latinLnBrk="0" hangingPunct="1">
              <a:lnSpc>
                <a:spcPct val="100000"/>
              </a:lnSpc>
              <a:spcBef>
                <a:spcPct val="0"/>
              </a:spcBef>
              <a:spcAft>
                <a:spcPts val="0"/>
              </a:spcAft>
              <a:buClrTx/>
              <a:buSzTx/>
              <a:tabLst/>
              <a:defRPr/>
            </a:pPr>
            <a:r>
              <a:rPr lang="en-US"/>
              <a:t>Click to edit Master text styles</a:t>
            </a:r>
          </a:p>
        </p:txBody>
      </p:sp>
    </p:spTree>
    <p:extLst>
      <p:ext uri="{BB962C8B-B14F-4D97-AF65-F5344CB8AC3E}">
        <p14:creationId xmlns:p14="http://schemas.microsoft.com/office/powerpoint/2010/main" val="2919276207"/>
      </p:ext>
    </p:extLst>
  </p:cSld>
  <p:clrMapOvr>
    <a:masterClrMapping/>
  </p:clrMapOvr>
  <p:transition>
    <p:fad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Text Only Large">
    <p:spTree>
      <p:nvGrpSpPr>
        <p:cNvPr id="1" name=""/>
        <p:cNvGrpSpPr/>
        <p:nvPr/>
      </p:nvGrpSpPr>
      <p:grpSpPr>
        <a:xfrm>
          <a:off x="0" y="0"/>
          <a:ext cx="0" cy="0"/>
          <a:chOff x="0" y="0"/>
          <a:chExt cx="0" cy="0"/>
        </a:xfrm>
      </p:grpSpPr>
      <p:sp>
        <p:nvSpPr>
          <p:cNvPr id="2" name="Title 1"/>
          <p:cNvSpPr>
            <a:spLocks noGrp="1"/>
          </p:cNvSpPr>
          <p:nvPr>
            <p:ph type="title"/>
          </p:nvPr>
        </p:nvSpPr>
        <p:spPr>
          <a:xfrm>
            <a:off x="1189038" y="2125663"/>
            <a:ext cx="10058399" cy="1828800"/>
          </a:xfrm>
        </p:spPr>
        <p:txBody>
          <a:bodyPr/>
          <a:lstStyle>
            <a:lvl1pPr>
              <a:defRPr sz="4800" baseline="0"/>
            </a:lvl1pPr>
          </a:lstStyle>
          <a:p>
            <a:r>
              <a:rPr lang="en-US"/>
              <a:t>Click to edit Master title style</a:t>
            </a:r>
            <a:endParaRPr lang="en-US" dirty="0"/>
          </a:p>
        </p:txBody>
      </p:sp>
    </p:spTree>
    <p:extLst>
      <p:ext uri="{BB962C8B-B14F-4D97-AF65-F5344CB8AC3E}">
        <p14:creationId xmlns:p14="http://schemas.microsoft.com/office/powerpoint/2010/main" val="759230887"/>
      </p:ext>
    </p:extLst>
  </p:cSld>
  <p:clrMapOvr>
    <a:masterClrMapping/>
  </p:clrMapOvr>
  <p:transition>
    <p:fad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sp>
        <p:nvSpPr>
          <p:cNvPr id="3" name="Text Placeholder 2"/>
          <p:cNvSpPr>
            <a:spLocks noGrp="1"/>
          </p:cNvSpPr>
          <p:nvPr>
            <p:ph type="body" sz="quarter" idx="11" hasCustomPrompt="1"/>
          </p:nvPr>
        </p:nvSpPr>
        <p:spPr>
          <a:xfrm>
            <a:off x="283148" y="1668463"/>
            <a:ext cx="2743200" cy="5029200"/>
          </a:xfrm>
        </p:spPr>
        <p:txBody>
          <a:bodyPr>
            <a:noAutofit/>
          </a:bodyPr>
          <a:lstStyle>
            <a:lvl1pPr marL="342900" indent="-342900">
              <a:buNone/>
              <a:defRPr kumimoji="0" lang="en-US" sz="2400" b="0" i="0" u="none" strike="noStrike" kern="1200" cap="none" spc="0" normalizeH="0" baseline="0" dirty="0" smtClean="0">
                <a:ln>
                  <a:noFill/>
                </a:ln>
                <a:gradFill>
                  <a:gsLst>
                    <a:gs pos="100000">
                      <a:srgbClr val="000000">
                        <a:lumMod val="75000"/>
                        <a:lumOff val="25000"/>
                      </a:srgbClr>
                    </a:gs>
                    <a:gs pos="0">
                      <a:srgbClr val="000000">
                        <a:lumMod val="75000"/>
                        <a:lumOff val="25000"/>
                      </a:srgbClr>
                    </a:gs>
                  </a:gsLst>
                  <a:lin ang="5400000" scaled="0"/>
                </a:gradFill>
                <a:effectLst/>
                <a:uLnTx/>
                <a:uFillTx/>
                <a:latin typeface="+mn-lt"/>
                <a:ea typeface="+mj-ea"/>
                <a:cs typeface="+mj-cs"/>
              </a:defRPr>
            </a:lvl1pPr>
          </a:lstStyle>
          <a:p>
            <a:pPr marL="0" marR="0" lvl="0" indent="0" algn="l" defTabSz="914166" rtl="0" eaLnBrk="1" fontAlgn="auto" latinLnBrk="0" hangingPunct="1">
              <a:lnSpc>
                <a:spcPct val="100000"/>
              </a:lnSpc>
              <a:spcBef>
                <a:spcPct val="0"/>
              </a:spcBef>
              <a:spcAft>
                <a:spcPts val="0"/>
              </a:spcAft>
              <a:buClrTx/>
              <a:buSzTx/>
              <a:tabLst/>
              <a:defRPr/>
            </a:pPr>
            <a:r>
              <a:rPr lang="en-US" dirty="0"/>
              <a:t>Click to edit</a:t>
            </a:r>
            <a:br>
              <a:rPr lang="en-US" dirty="0"/>
            </a:br>
            <a:r>
              <a:rPr lang="en-US" dirty="0"/>
              <a:t>Master text styles</a:t>
            </a:r>
          </a:p>
        </p:txBody>
      </p:sp>
    </p:spTree>
    <p:extLst>
      <p:ext uri="{BB962C8B-B14F-4D97-AF65-F5344CB8AC3E}">
        <p14:creationId xmlns:p14="http://schemas.microsoft.com/office/powerpoint/2010/main" val="3934196909"/>
      </p:ext>
    </p:extLst>
  </p:cSld>
  <p:clrMapOvr>
    <a:masterClrMapping/>
  </p:clrMapOvr>
  <p:transition>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Color Shape &amp; Color Background">
    <p:spTree>
      <p:nvGrpSpPr>
        <p:cNvPr id="1" name=""/>
        <p:cNvGrpSpPr/>
        <p:nvPr/>
      </p:nvGrpSpPr>
      <p:grpSpPr>
        <a:xfrm>
          <a:off x="0" y="0"/>
          <a:ext cx="0" cy="0"/>
          <a:chOff x="0" y="0"/>
          <a:chExt cx="0" cy="0"/>
        </a:xfrm>
      </p:grpSpPr>
      <p:sp>
        <p:nvSpPr>
          <p:cNvPr id="4" name="Text Placeholder 13"/>
          <p:cNvSpPr>
            <a:spLocks noGrp="1"/>
          </p:cNvSpPr>
          <p:nvPr>
            <p:ph type="body" sz="quarter" idx="15"/>
          </p:nvPr>
        </p:nvSpPr>
        <p:spPr>
          <a:xfrm>
            <a:off x="4846638" y="3040063"/>
            <a:ext cx="7315203" cy="914400"/>
          </a:xfrm>
        </p:spPr>
        <p:txBody>
          <a:bodyPr wrap="square" lIns="182880" tIns="146304" rIns="182880" bIns="146304" anchor="ctr">
            <a:noAutofit/>
          </a:bodyPr>
          <a:lstStyle>
            <a:lvl1pPr marL="0" indent="0">
              <a:lnSpc>
                <a:spcPct val="95000"/>
              </a:lnSpc>
              <a:spcBef>
                <a:spcPts val="0"/>
              </a:spcBef>
              <a:spcAft>
                <a:spcPts val="1632"/>
              </a:spcAft>
              <a:buNone/>
              <a:defRPr lang="en-US" sz="3600" kern="1200" dirty="0" smtClean="0">
                <a:gradFill>
                  <a:gsLst>
                    <a:gs pos="28302">
                      <a:schemeClr val="tx1">
                        <a:lumMod val="75000"/>
                        <a:lumOff val="25000"/>
                      </a:schemeClr>
                    </a:gs>
                    <a:gs pos="67000">
                      <a:schemeClr val="tx1">
                        <a:lumMod val="75000"/>
                        <a:lumOff val="25000"/>
                      </a:schemeClr>
                    </a:gs>
                  </a:gsLst>
                  <a:lin ang="5400000" scaled="0"/>
                </a:gradFill>
                <a:latin typeface="+mj-lt"/>
                <a:ea typeface="+mn-ea"/>
                <a:cs typeface="+mn-cs"/>
              </a:defRPr>
            </a:lvl1pPr>
            <a:lvl2pPr>
              <a:lnSpc>
                <a:spcPct val="100000"/>
              </a:lnSpc>
              <a:spcBef>
                <a:spcPts val="816"/>
              </a:spcBef>
              <a:defRPr sz="1900">
                <a:solidFill>
                  <a:srgbClr val="FFFFFF"/>
                </a:solidFill>
              </a:defRPr>
            </a:lvl2pPr>
            <a:lvl3pPr>
              <a:lnSpc>
                <a:spcPct val="100000"/>
              </a:lnSpc>
              <a:spcBef>
                <a:spcPts val="816"/>
              </a:spcBef>
              <a:defRPr sz="1900">
                <a:solidFill>
                  <a:srgbClr val="FFFFFF"/>
                </a:solidFill>
              </a:defRPr>
            </a:lvl3pPr>
            <a:lvl4pPr>
              <a:lnSpc>
                <a:spcPct val="100000"/>
              </a:lnSpc>
              <a:spcBef>
                <a:spcPts val="816"/>
              </a:spcBef>
              <a:defRPr sz="1900">
                <a:solidFill>
                  <a:srgbClr val="FFFFFF"/>
                </a:solidFill>
              </a:defRPr>
            </a:lvl4pPr>
            <a:lvl5pPr>
              <a:lnSpc>
                <a:spcPct val="100000"/>
              </a:lnSpc>
              <a:spcBef>
                <a:spcPts val="816"/>
              </a:spcBef>
              <a:defRPr sz="1900">
                <a:solidFill>
                  <a:srgbClr val="FFFFFF"/>
                </a:solidFill>
              </a:defRPr>
            </a:lvl5pPr>
          </a:lstStyle>
          <a:p>
            <a:pPr marL="0" lvl="0" indent="0" algn="l" defTabSz="914166" rtl="0" eaLnBrk="1" latinLnBrk="0" hangingPunct="1">
              <a:spcBef>
                <a:spcPct val="20000"/>
              </a:spcBef>
            </a:pPr>
            <a:r>
              <a:rPr lang="en-US"/>
              <a:t>Click to edit Master text styles</a:t>
            </a:r>
          </a:p>
        </p:txBody>
      </p:sp>
      <p:sp>
        <p:nvSpPr>
          <p:cNvPr id="15" name="Title 1"/>
          <p:cNvSpPr>
            <a:spLocks noGrp="1"/>
          </p:cNvSpPr>
          <p:nvPr>
            <p:ph type="ctrTitle" hasCustomPrompt="1"/>
          </p:nvPr>
        </p:nvSpPr>
        <p:spPr>
          <a:xfrm>
            <a:off x="274638" y="1537563"/>
            <a:ext cx="3931941" cy="3919398"/>
          </a:xfrm>
          <a:custGeom>
            <a:avLst/>
            <a:gdLst>
              <a:gd name="connsiteX0" fmla="*/ 0 w 2431552"/>
              <a:gd name="connsiteY0" fmla="*/ 0 h 576072"/>
              <a:gd name="connsiteX1" fmla="*/ 2431552 w 2431552"/>
              <a:gd name="connsiteY1" fmla="*/ 0 h 576072"/>
              <a:gd name="connsiteX2" fmla="*/ 2431552 w 2431552"/>
              <a:gd name="connsiteY2" fmla="*/ 576072 h 576072"/>
              <a:gd name="connsiteX3" fmla="*/ 0 w 2431552"/>
              <a:gd name="connsiteY3" fmla="*/ 576072 h 576072"/>
              <a:gd name="connsiteX4" fmla="*/ 0 w 2431552"/>
              <a:gd name="connsiteY4" fmla="*/ 0 h 576072"/>
              <a:gd name="connsiteX0" fmla="*/ 0 w 2610228"/>
              <a:gd name="connsiteY0" fmla="*/ 704193 h 1280265"/>
              <a:gd name="connsiteX1" fmla="*/ 2610228 w 2610228"/>
              <a:gd name="connsiteY1" fmla="*/ 0 h 1280265"/>
              <a:gd name="connsiteX2" fmla="*/ 2431552 w 2610228"/>
              <a:gd name="connsiteY2" fmla="*/ 1280265 h 1280265"/>
              <a:gd name="connsiteX3" fmla="*/ 0 w 2610228"/>
              <a:gd name="connsiteY3" fmla="*/ 1280265 h 1280265"/>
              <a:gd name="connsiteX4" fmla="*/ 0 w 2610228"/>
              <a:gd name="connsiteY4" fmla="*/ 704193 h 1280265"/>
              <a:gd name="connsiteX0" fmla="*/ 0 w 2620739"/>
              <a:gd name="connsiteY0" fmla="*/ 704193 h 2037009"/>
              <a:gd name="connsiteX1" fmla="*/ 2610228 w 2620739"/>
              <a:gd name="connsiteY1" fmla="*/ 0 h 2037009"/>
              <a:gd name="connsiteX2" fmla="*/ 2620739 w 2620739"/>
              <a:gd name="connsiteY2" fmla="*/ 2037009 h 2037009"/>
              <a:gd name="connsiteX3" fmla="*/ 0 w 2620739"/>
              <a:gd name="connsiteY3" fmla="*/ 1280265 h 2037009"/>
              <a:gd name="connsiteX4" fmla="*/ 0 w 2620739"/>
              <a:gd name="connsiteY4" fmla="*/ 704193 h 2037009"/>
              <a:gd name="connsiteX0" fmla="*/ 0 w 2620739"/>
              <a:gd name="connsiteY0" fmla="*/ 483476 h 1816292"/>
              <a:gd name="connsiteX1" fmla="*/ 2389511 w 2620739"/>
              <a:gd name="connsiteY1" fmla="*/ 0 h 1816292"/>
              <a:gd name="connsiteX2" fmla="*/ 2620739 w 2620739"/>
              <a:gd name="connsiteY2" fmla="*/ 1816292 h 1816292"/>
              <a:gd name="connsiteX3" fmla="*/ 0 w 2620739"/>
              <a:gd name="connsiteY3" fmla="*/ 1059548 h 1816292"/>
              <a:gd name="connsiteX4" fmla="*/ 0 w 2620739"/>
              <a:gd name="connsiteY4" fmla="*/ 483476 h 1816292"/>
              <a:gd name="connsiteX0" fmla="*/ 0 w 2620739"/>
              <a:gd name="connsiteY0" fmla="*/ 704193 h 2037009"/>
              <a:gd name="connsiteX1" fmla="*/ 2589207 w 2620739"/>
              <a:gd name="connsiteY1" fmla="*/ 0 h 2037009"/>
              <a:gd name="connsiteX2" fmla="*/ 2620739 w 2620739"/>
              <a:gd name="connsiteY2" fmla="*/ 2037009 h 2037009"/>
              <a:gd name="connsiteX3" fmla="*/ 0 w 2620739"/>
              <a:gd name="connsiteY3" fmla="*/ 1280265 h 2037009"/>
              <a:gd name="connsiteX4" fmla="*/ 0 w 2620739"/>
              <a:gd name="connsiteY4" fmla="*/ 704193 h 2037009"/>
              <a:gd name="connsiteX0" fmla="*/ 0 w 2862477"/>
              <a:gd name="connsiteY0" fmla="*/ 0 h 2425892"/>
              <a:gd name="connsiteX1" fmla="*/ 2830945 w 2862477"/>
              <a:gd name="connsiteY1" fmla="*/ 388883 h 2425892"/>
              <a:gd name="connsiteX2" fmla="*/ 2862477 w 2862477"/>
              <a:gd name="connsiteY2" fmla="*/ 2425892 h 2425892"/>
              <a:gd name="connsiteX3" fmla="*/ 241738 w 2862477"/>
              <a:gd name="connsiteY3" fmla="*/ 1669148 h 2425892"/>
              <a:gd name="connsiteX4" fmla="*/ 0 w 2862477"/>
              <a:gd name="connsiteY4" fmla="*/ 0 h 2425892"/>
              <a:gd name="connsiteX0" fmla="*/ 0 w 2862477"/>
              <a:gd name="connsiteY0" fmla="*/ 0 h 2804265"/>
              <a:gd name="connsiteX1" fmla="*/ 2830945 w 2862477"/>
              <a:gd name="connsiteY1" fmla="*/ 388883 h 2804265"/>
              <a:gd name="connsiteX2" fmla="*/ 2862477 w 2862477"/>
              <a:gd name="connsiteY2" fmla="*/ 2425892 h 2804265"/>
              <a:gd name="connsiteX3" fmla="*/ 21021 w 2862477"/>
              <a:gd name="connsiteY3" fmla="*/ 2804265 h 2804265"/>
              <a:gd name="connsiteX4" fmla="*/ 0 w 2862477"/>
              <a:gd name="connsiteY4" fmla="*/ 0 h 2804265"/>
              <a:gd name="connsiteX0" fmla="*/ 0 w 2967580"/>
              <a:gd name="connsiteY0" fmla="*/ 0 h 2961920"/>
              <a:gd name="connsiteX1" fmla="*/ 2936048 w 2967580"/>
              <a:gd name="connsiteY1" fmla="*/ 546538 h 2961920"/>
              <a:gd name="connsiteX2" fmla="*/ 2967580 w 2967580"/>
              <a:gd name="connsiteY2" fmla="*/ 2583547 h 2961920"/>
              <a:gd name="connsiteX3" fmla="*/ 126124 w 2967580"/>
              <a:gd name="connsiteY3" fmla="*/ 2961920 h 2961920"/>
              <a:gd name="connsiteX4" fmla="*/ 0 w 2967580"/>
              <a:gd name="connsiteY4" fmla="*/ 0 h 2961920"/>
              <a:gd name="connsiteX0" fmla="*/ 10511 w 2841456"/>
              <a:gd name="connsiteY0" fmla="*/ 0 h 2814775"/>
              <a:gd name="connsiteX1" fmla="*/ 2809924 w 2841456"/>
              <a:gd name="connsiteY1" fmla="*/ 399393 h 2814775"/>
              <a:gd name="connsiteX2" fmla="*/ 2841456 w 2841456"/>
              <a:gd name="connsiteY2" fmla="*/ 2436402 h 2814775"/>
              <a:gd name="connsiteX3" fmla="*/ 0 w 2841456"/>
              <a:gd name="connsiteY3" fmla="*/ 2814775 h 2814775"/>
              <a:gd name="connsiteX4" fmla="*/ 10511 w 2841456"/>
              <a:gd name="connsiteY4" fmla="*/ 0 h 2814775"/>
              <a:gd name="connsiteX0" fmla="*/ 10511 w 2845941"/>
              <a:gd name="connsiteY0" fmla="*/ 0 h 2814775"/>
              <a:gd name="connsiteX1" fmla="*/ 2842437 w 2845941"/>
              <a:gd name="connsiteY1" fmla="*/ 415742 h 2814775"/>
              <a:gd name="connsiteX2" fmla="*/ 2841456 w 2845941"/>
              <a:gd name="connsiteY2" fmla="*/ 2436402 h 2814775"/>
              <a:gd name="connsiteX3" fmla="*/ 0 w 2845941"/>
              <a:gd name="connsiteY3" fmla="*/ 2814775 h 2814775"/>
              <a:gd name="connsiteX4" fmla="*/ 10511 w 2845941"/>
              <a:gd name="connsiteY4" fmla="*/ 0 h 2814775"/>
              <a:gd name="connsiteX0" fmla="*/ 10511 w 2841456"/>
              <a:gd name="connsiteY0" fmla="*/ 0 h 2814775"/>
              <a:gd name="connsiteX1" fmla="*/ 2834309 w 2841456"/>
              <a:gd name="connsiteY1" fmla="*/ 391219 h 2814775"/>
              <a:gd name="connsiteX2" fmla="*/ 2841456 w 2841456"/>
              <a:gd name="connsiteY2" fmla="*/ 2436402 h 2814775"/>
              <a:gd name="connsiteX3" fmla="*/ 0 w 2841456"/>
              <a:gd name="connsiteY3" fmla="*/ 2814775 h 2814775"/>
              <a:gd name="connsiteX4" fmla="*/ 10511 w 2841456"/>
              <a:gd name="connsiteY4" fmla="*/ 0 h 2814775"/>
              <a:gd name="connsiteX0" fmla="*/ 3504 w 2834449"/>
              <a:gd name="connsiteY0" fmla="*/ 0 h 2847473"/>
              <a:gd name="connsiteX1" fmla="*/ 2827302 w 2834449"/>
              <a:gd name="connsiteY1" fmla="*/ 391219 h 2847473"/>
              <a:gd name="connsiteX2" fmla="*/ 2834449 w 2834449"/>
              <a:gd name="connsiteY2" fmla="*/ 2436402 h 2847473"/>
              <a:gd name="connsiteX3" fmla="*/ 1122 w 2834449"/>
              <a:gd name="connsiteY3" fmla="*/ 2847473 h 2847473"/>
              <a:gd name="connsiteX4" fmla="*/ 3504 w 2834449"/>
              <a:gd name="connsiteY4" fmla="*/ 0 h 28474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4449" h="2847473">
                <a:moveTo>
                  <a:pt x="3504" y="0"/>
                </a:moveTo>
                <a:lnTo>
                  <a:pt x="2827302" y="391219"/>
                </a:lnTo>
                <a:cubicBezTo>
                  <a:pt x="2830806" y="1070222"/>
                  <a:pt x="2830945" y="1757399"/>
                  <a:pt x="2834449" y="2436402"/>
                </a:cubicBezTo>
                <a:lnTo>
                  <a:pt x="1122" y="2847473"/>
                </a:lnTo>
                <a:cubicBezTo>
                  <a:pt x="4626" y="1909215"/>
                  <a:pt x="0" y="938258"/>
                  <a:pt x="3504" y="0"/>
                </a:cubicBezTo>
                <a:close/>
              </a:path>
            </a:pathLst>
          </a:custGeom>
          <a:solidFill>
            <a:schemeClr val="tx2"/>
          </a:solidFill>
          <a:ln>
            <a:noFill/>
          </a:ln>
          <a:extLst/>
        </p:spPr>
        <p:txBody>
          <a:bodyPr vert="horz" wrap="square" lIns="182880" tIns="146304" rIns="182880" bIns="146304" numCol="1" anchor="ctr" anchorCtr="0" compatLnSpc="1">
            <a:prstTxWarp prst="textNoShape">
              <a:avLst/>
            </a:prstTxWarp>
            <a:noAutofit/>
          </a:bodyPr>
          <a:lstStyle>
            <a:lvl1pPr>
              <a:lnSpc>
                <a:spcPct val="95000"/>
              </a:lnSpc>
              <a:defRPr lang="en-US" sz="4000" kern="1200" dirty="0" smtClean="0">
                <a:gradFill>
                  <a:gsLst>
                    <a:gs pos="0">
                      <a:srgbClr val="FFFFFF"/>
                    </a:gs>
                    <a:gs pos="100000">
                      <a:srgbClr val="FFFFFF"/>
                    </a:gs>
                  </a:gsLst>
                  <a:lin ang="5400000" scaled="0"/>
                </a:gradFill>
                <a:latin typeface="Segoe UI Light"/>
                <a:ea typeface="ＭＳ Ｐゴシック" charset="0"/>
                <a:cs typeface="Segoe UI Light"/>
              </a:defRPr>
            </a:lvl1pPr>
          </a:lstStyle>
          <a:p>
            <a:pPr marL="0" lvl="0" indent="0" algn="l" defTabSz="1243266" rtl="0" eaLnBrk="1" fontAlgn="base" latinLnBrk="0" hangingPunct="1">
              <a:lnSpc>
                <a:spcPct val="100000"/>
              </a:lnSpc>
              <a:spcBef>
                <a:spcPct val="0"/>
              </a:spcBef>
              <a:spcAft>
                <a:spcPct val="0"/>
              </a:spcAft>
              <a:buFontTx/>
              <a:buNone/>
            </a:pPr>
            <a:r>
              <a:rPr lang="en-US" dirty="0"/>
              <a:t>Click to edit master title style</a:t>
            </a:r>
          </a:p>
        </p:txBody>
      </p:sp>
    </p:spTree>
    <p:extLst>
      <p:ext uri="{BB962C8B-B14F-4D97-AF65-F5344CB8AC3E}">
        <p14:creationId xmlns:p14="http://schemas.microsoft.com/office/powerpoint/2010/main" val="2713803647"/>
      </p:ext>
    </p:extLst>
  </p:cSld>
  <p:clrMapOvr>
    <a:masterClrMapping/>
  </p:clrMapOvr>
  <p:transition>
    <p:fade/>
  </p:transition>
  <p:extLst mod="1">
    <p:ext uri="{DCECCB84-F9BA-43D5-87BE-67443E8EF086}">
      <p15:sldGuideLst xmlns:p15="http://schemas.microsoft.com/office/powerpoint/2012/main">
        <p15:guide id="1" orient="horz" pos="2203">
          <p15:clr>
            <a:srgbClr val="FBAE40"/>
          </p15:clr>
        </p15:guide>
        <p15:guide id="2" pos="3053">
          <p15:clr>
            <a:srgbClr val="FBAE40"/>
          </p15:clr>
        </p15:guide>
      </p15:sldGuideLst>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Color Shape &amp; Color Background w/ Title">
    <p:spTree>
      <p:nvGrpSpPr>
        <p:cNvPr id="1" name=""/>
        <p:cNvGrpSpPr/>
        <p:nvPr/>
      </p:nvGrpSpPr>
      <p:grpSpPr>
        <a:xfrm>
          <a:off x="0" y="0"/>
          <a:ext cx="0" cy="0"/>
          <a:chOff x="0" y="0"/>
          <a:chExt cx="0" cy="0"/>
        </a:xfrm>
      </p:grpSpPr>
      <p:sp>
        <p:nvSpPr>
          <p:cNvPr id="4" name="Text Placeholder 13"/>
          <p:cNvSpPr>
            <a:spLocks noGrp="1"/>
          </p:cNvSpPr>
          <p:nvPr>
            <p:ph type="body" sz="quarter" idx="15"/>
          </p:nvPr>
        </p:nvSpPr>
        <p:spPr>
          <a:xfrm>
            <a:off x="4846638" y="3040063"/>
            <a:ext cx="7315203" cy="914400"/>
          </a:xfrm>
        </p:spPr>
        <p:txBody>
          <a:bodyPr vert="horz" wrap="square" lIns="182880" tIns="146304" rIns="182880" bIns="146304" rtlCol="0" anchor="ctr">
            <a:noAutofit/>
          </a:bodyPr>
          <a:lstStyle>
            <a:lvl1pPr marL="0" indent="0">
              <a:buNone/>
              <a:defRPr lang="en-US" sz="3600" kern="1200" dirty="0" smtClean="0">
                <a:gradFill>
                  <a:gsLst>
                    <a:gs pos="8491">
                      <a:schemeClr val="tx1">
                        <a:lumMod val="75000"/>
                        <a:lumOff val="25000"/>
                      </a:schemeClr>
                    </a:gs>
                    <a:gs pos="100000">
                      <a:schemeClr val="tx1">
                        <a:lumMod val="75000"/>
                        <a:lumOff val="25000"/>
                      </a:schemeClr>
                    </a:gs>
                  </a:gsLst>
                  <a:lin ang="5400000" scaled="0"/>
                </a:gradFill>
                <a:latin typeface="+mj-lt"/>
                <a:ea typeface="+mn-ea"/>
                <a:cs typeface="+mn-cs"/>
              </a:defRPr>
            </a:lvl1pPr>
          </a:lstStyle>
          <a:p>
            <a:pPr marL="0" lvl="0" indent="0" algn="l" defTabSz="914166" rtl="0" eaLnBrk="1" latinLnBrk="0" hangingPunct="1">
              <a:spcBef>
                <a:spcPct val="20000"/>
              </a:spcBef>
              <a:spcAft>
                <a:spcPts val="1632"/>
              </a:spcAft>
            </a:pPr>
            <a:r>
              <a:rPr lang="en-US"/>
              <a:t>Click to edit Master text styles</a:t>
            </a:r>
          </a:p>
        </p:txBody>
      </p:sp>
      <p:sp>
        <p:nvSpPr>
          <p:cNvPr id="6" name="Text Placeholder 8"/>
          <p:cNvSpPr>
            <a:spLocks noGrp="1"/>
          </p:cNvSpPr>
          <p:nvPr>
            <p:ph type="body" sz="quarter" idx="16" hasCustomPrompt="1"/>
          </p:nvPr>
        </p:nvSpPr>
        <p:spPr>
          <a:xfrm>
            <a:off x="274641" y="296864"/>
            <a:ext cx="11887199" cy="914400"/>
          </a:xfrm>
        </p:spPr>
        <p:txBody>
          <a:bodyPr vert="horz" lIns="182880" tIns="146304" rIns="182880" bIns="146304" rtlCol="0" anchor="t">
            <a:noAutofit/>
          </a:bodyPr>
          <a:lstStyle>
            <a:lvl1pPr marL="0" indent="0" algn="l" defTabSz="932742" rtl="0" eaLnBrk="1" latinLnBrk="0" hangingPunct="1">
              <a:lnSpc>
                <a:spcPct val="90000"/>
              </a:lnSpc>
              <a:spcBef>
                <a:spcPct val="0"/>
              </a:spcBef>
              <a:buNone/>
              <a:defRPr lang="en-US" sz="48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a:lstStyle>
          <a:p>
            <a:pPr lvl="0">
              <a:spcBef>
                <a:spcPct val="0"/>
              </a:spcBef>
            </a:pPr>
            <a:r>
              <a:rPr lang="en-US" dirty="0"/>
              <a:t>Click to edit master text styles</a:t>
            </a:r>
          </a:p>
        </p:txBody>
      </p:sp>
      <p:sp>
        <p:nvSpPr>
          <p:cNvPr id="5" name="Title 1"/>
          <p:cNvSpPr>
            <a:spLocks noGrp="1"/>
          </p:cNvSpPr>
          <p:nvPr>
            <p:ph type="ctrTitle" hasCustomPrompt="1"/>
          </p:nvPr>
        </p:nvSpPr>
        <p:spPr>
          <a:xfrm>
            <a:off x="274638" y="1537564"/>
            <a:ext cx="3931941" cy="3919398"/>
          </a:xfrm>
          <a:custGeom>
            <a:avLst/>
            <a:gdLst>
              <a:gd name="connsiteX0" fmla="*/ 0 w 2431552"/>
              <a:gd name="connsiteY0" fmla="*/ 0 h 576072"/>
              <a:gd name="connsiteX1" fmla="*/ 2431552 w 2431552"/>
              <a:gd name="connsiteY1" fmla="*/ 0 h 576072"/>
              <a:gd name="connsiteX2" fmla="*/ 2431552 w 2431552"/>
              <a:gd name="connsiteY2" fmla="*/ 576072 h 576072"/>
              <a:gd name="connsiteX3" fmla="*/ 0 w 2431552"/>
              <a:gd name="connsiteY3" fmla="*/ 576072 h 576072"/>
              <a:gd name="connsiteX4" fmla="*/ 0 w 2431552"/>
              <a:gd name="connsiteY4" fmla="*/ 0 h 576072"/>
              <a:gd name="connsiteX0" fmla="*/ 0 w 2610228"/>
              <a:gd name="connsiteY0" fmla="*/ 704193 h 1280265"/>
              <a:gd name="connsiteX1" fmla="*/ 2610228 w 2610228"/>
              <a:gd name="connsiteY1" fmla="*/ 0 h 1280265"/>
              <a:gd name="connsiteX2" fmla="*/ 2431552 w 2610228"/>
              <a:gd name="connsiteY2" fmla="*/ 1280265 h 1280265"/>
              <a:gd name="connsiteX3" fmla="*/ 0 w 2610228"/>
              <a:gd name="connsiteY3" fmla="*/ 1280265 h 1280265"/>
              <a:gd name="connsiteX4" fmla="*/ 0 w 2610228"/>
              <a:gd name="connsiteY4" fmla="*/ 704193 h 1280265"/>
              <a:gd name="connsiteX0" fmla="*/ 0 w 2620739"/>
              <a:gd name="connsiteY0" fmla="*/ 704193 h 2037009"/>
              <a:gd name="connsiteX1" fmla="*/ 2610228 w 2620739"/>
              <a:gd name="connsiteY1" fmla="*/ 0 h 2037009"/>
              <a:gd name="connsiteX2" fmla="*/ 2620739 w 2620739"/>
              <a:gd name="connsiteY2" fmla="*/ 2037009 h 2037009"/>
              <a:gd name="connsiteX3" fmla="*/ 0 w 2620739"/>
              <a:gd name="connsiteY3" fmla="*/ 1280265 h 2037009"/>
              <a:gd name="connsiteX4" fmla="*/ 0 w 2620739"/>
              <a:gd name="connsiteY4" fmla="*/ 704193 h 2037009"/>
              <a:gd name="connsiteX0" fmla="*/ 0 w 2620739"/>
              <a:gd name="connsiteY0" fmla="*/ 483476 h 1816292"/>
              <a:gd name="connsiteX1" fmla="*/ 2389511 w 2620739"/>
              <a:gd name="connsiteY1" fmla="*/ 0 h 1816292"/>
              <a:gd name="connsiteX2" fmla="*/ 2620739 w 2620739"/>
              <a:gd name="connsiteY2" fmla="*/ 1816292 h 1816292"/>
              <a:gd name="connsiteX3" fmla="*/ 0 w 2620739"/>
              <a:gd name="connsiteY3" fmla="*/ 1059548 h 1816292"/>
              <a:gd name="connsiteX4" fmla="*/ 0 w 2620739"/>
              <a:gd name="connsiteY4" fmla="*/ 483476 h 1816292"/>
              <a:gd name="connsiteX0" fmla="*/ 0 w 2620739"/>
              <a:gd name="connsiteY0" fmla="*/ 704193 h 2037009"/>
              <a:gd name="connsiteX1" fmla="*/ 2589207 w 2620739"/>
              <a:gd name="connsiteY1" fmla="*/ 0 h 2037009"/>
              <a:gd name="connsiteX2" fmla="*/ 2620739 w 2620739"/>
              <a:gd name="connsiteY2" fmla="*/ 2037009 h 2037009"/>
              <a:gd name="connsiteX3" fmla="*/ 0 w 2620739"/>
              <a:gd name="connsiteY3" fmla="*/ 1280265 h 2037009"/>
              <a:gd name="connsiteX4" fmla="*/ 0 w 2620739"/>
              <a:gd name="connsiteY4" fmla="*/ 704193 h 2037009"/>
              <a:gd name="connsiteX0" fmla="*/ 0 w 2862477"/>
              <a:gd name="connsiteY0" fmla="*/ 0 h 2425892"/>
              <a:gd name="connsiteX1" fmla="*/ 2830945 w 2862477"/>
              <a:gd name="connsiteY1" fmla="*/ 388883 h 2425892"/>
              <a:gd name="connsiteX2" fmla="*/ 2862477 w 2862477"/>
              <a:gd name="connsiteY2" fmla="*/ 2425892 h 2425892"/>
              <a:gd name="connsiteX3" fmla="*/ 241738 w 2862477"/>
              <a:gd name="connsiteY3" fmla="*/ 1669148 h 2425892"/>
              <a:gd name="connsiteX4" fmla="*/ 0 w 2862477"/>
              <a:gd name="connsiteY4" fmla="*/ 0 h 2425892"/>
              <a:gd name="connsiteX0" fmla="*/ 0 w 2862477"/>
              <a:gd name="connsiteY0" fmla="*/ 0 h 2804265"/>
              <a:gd name="connsiteX1" fmla="*/ 2830945 w 2862477"/>
              <a:gd name="connsiteY1" fmla="*/ 388883 h 2804265"/>
              <a:gd name="connsiteX2" fmla="*/ 2862477 w 2862477"/>
              <a:gd name="connsiteY2" fmla="*/ 2425892 h 2804265"/>
              <a:gd name="connsiteX3" fmla="*/ 21021 w 2862477"/>
              <a:gd name="connsiteY3" fmla="*/ 2804265 h 2804265"/>
              <a:gd name="connsiteX4" fmla="*/ 0 w 2862477"/>
              <a:gd name="connsiteY4" fmla="*/ 0 h 2804265"/>
              <a:gd name="connsiteX0" fmla="*/ 0 w 2967580"/>
              <a:gd name="connsiteY0" fmla="*/ 0 h 2961920"/>
              <a:gd name="connsiteX1" fmla="*/ 2936048 w 2967580"/>
              <a:gd name="connsiteY1" fmla="*/ 546538 h 2961920"/>
              <a:gd name="connsiteX2" fmla="*/ 2967580 w 2967580"/>
              <a:gd name="connsiteY2" fmla="*/ 2583547 h 2961920"/>
              <a:gd name="connsiteX3" fmla="*/ 126124 w 2967580"/>
              <a:gd name="connsiteY3" fmla="*/ 2961920 h 2961920"/>
              <a:gd name="connsiteX4" fmla="*/ 0 w 2967580"/>
              <a:gd name="connsiteY4" fmla="*/ 0 h 2961920"/>
              <a:gd name="connsiteX0" fmla="*/ 10511 w 2841456"/>
              <a:gd name="connsiteY0" fmla="*/ 0 h 2814775"/>
              <a:gd name="connsiteX1" fmla="*/ 2809924 w 2841456"/>
              <a:gd name="connsiteY1" fmla="*/ 399393 h 2814775"/>
              <a:gd name="connsiteX2" fmla="*/ 2841456 w 2841456"/>
              <a:gd name="connsiteY2" fmla="*/ 2436402 h 2814775"/>
              <a:gd name="connsiteX3" fmla="*/ 0 w 2841456"/>
              <a:gd name="connsiteY3" fmla="*/ 2814775 h 2814775"/>
              <a:gd name="connsiteX4" fmla="*/ 10511 w 2841456"/>
              <a:gd name="connsiteY4" fmla="*/ 0 h 2814775"/>
              <a:gd name="connsiteX0" fmla="*/ 10511 w 2845941"/>
              <a:gd name="connsiteY0" fmla="*/ 0 h 2814775"/>
              <a:gd name="connsiteX1" fmla="*/ 2842437 w 2845941"/>
              <a:gd name="connsiteY1" fmla="*/ 415742 h 2814775"/>
              <a:gd name="connsiteX2" fmla="*/ 2841456 w 2845941"/>
              <a:gd name="connsiteY2" fmla="*/ 2436402 h 2814775"/>
              <a:gd name="connsiteX3" fmla="*/ 0 w 2845941"/>
              <a:gd name="connsiteY3" fmla="*/ 2814775 h 2814775"/>
              <a:gd name="connsiteX4" fmla="*/ 10511 w 2845941"/>
              <a:gd name="connsiteY4" fmla="*/ 0 h 2814775"/>
              <a:gd name="connsiteX0" fmla="*/ 10511 w 2841456"/>
              <a:gd name="connsiteY0" fmla="*/ 0 h 2814775"/>
              <a:gd name="connsiteX1" fmla="*/ 2834309 w 2841456"/>
              <a:gd name="connsiteY1" fmla="*/ 391219 h 2814775"/>
              <a:gd name="connsiteX2" fmla="*/ 2841456 w 2841456"/>
              <a:gd name="connsiteY2" fmla="*/ 2436402 h 2814775"/>
              <a:gd name="connsiteX3" fmla="*/ 0 w 2841456"/>
              <a:gd name="connsiteY3" fmla="*/ 2814775 h 2814775"/>
              <a:gd name="connsiteX4" fmla="*/ 10511 w 2841456"/>
              <a:gd name="connsiteY4" fmla="*/ 0 h 2814775"/>
              <a:gd name="connsiteX0" fmla="*/ 3504 w 2834449"/>
              <a:gd name="connsiteY0" fmla="*/ 0 h 2847473"/>
              <a:gd name="connsiteX1" fmla="*/ 2827302 w 2834449"/>
              <a:gd name="connsiteY1" fmla="*/ 391219 h 2847473"/>
              <a:gd name="connsiteX2" fmla="*/ 2834449 w 2834449"/>
              <a:gd name="connsiteY2" fmla="*/ 2436402 h 2847473"/>
              <a:gd name="connsiteX3" fmla="*/ 1122 w 2834449"/>
              <a:gd name="connsiteY3" fmla="*/ 2847473 h 2847473"/>
              <a:gd name="connsiteX4" fmla="*/ 3504 w 2834449"/>
              <a:gd name="connsiteY4" fmla="*/ 0 h 28474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4449" h="2847473">
                <a:moveTo>
                  <a:pt x="3504" y="0"/>
                </a:moveTo>
                <a:lnTo>
                  <a:pt x="2827302" y="391219"/>
                </a:lnTo>
                <a:cubicBezTo>
                  <a:pt x="2830806" y="1070222"/>
                  <a:pt x="2830945" y="1757399"/>
                  <a:pt x="2834449" y="2436402"/>
                </a:cubicBezTo>
                <a:lnTo>
                  <a:pt x="1122" y="2847473"/>
                </a:lnTo>
                <a:cubicBezTo>
                  <a:pt x="4626" y="1909215"/>
                  <a:pt x="0" y="938258"/>
                  <a:pt x="3504" y="0"/>
                </a:cubicBezTo>
                <a:close/>
              </a:path>
            </a:pathLst>
          </a:custGeom>
          <a:solidFill>
            <a:schemeClr val="tx2"/>
          </a:solidFill>
          <a:ln>
            <a:noFill/>
          </a:ln>
          <a:extLst/>
        </p:spPr>
        <p:txBody>
          <a:bodyPr vert="horz" wrap="square" lIns="182880" tIns="146304" rIns="182880" bIns="146304" numCol="1" anchor="ctr" anchorCtr="0" compatLnSpc="1">
            <a:prstTxWarp prst="textNoShape">
              <a:avLst/>
            </a:prstTxWarp>
            <a:noAutofit/>
          </a:bodyPr>
          <a:lstStyle>
            <a:lvl1pPr>
              <a:lnSpc>
                <a:spcPct val="95000"/>
              </a:lnSpc>
              <a:defRPr lang="en-US" sz="4000" kern="1200" dirty="0" smtClean="0">
                <a:gradFill>
                  <a:gsLst>
                    <a:gs pos="0">
                      <a:srgbClr val="FFFFFF"/>
                    </a:gs>
                    <a:gs pos="100000">
                      <a:srgbClr val="FFFFFF"/>
                    </a:gs>
                  </a:gsLst>
                  <a:lin ang="5400000" scaled="0"/>
                </a:gradFill>
                <a:latin typeface="Segoe UI Light"/>
                <a:ea typeface="ＭＳ Ｐゴシック" charset="0"/>
                <a:cs typeface="Segoe UI Light"/>
              </a:defRPr>
            </a:lvl1pPr>
          </a:lstStyle>
          <a:p>
            <a:pPr marL="0" lvl="0" indent="0" algn="l" defTabSz="1243266" rtl="0" eaLnBrk="1" fontAlgn="base" latinLnBrk="0" hangingPunct="1">
              <a:lnSpc>
                <a:spcPct val="100000"/>
              </a:lnSpc>
              <a:spcBef>
                <a:spcPct val="0"/>
              </a:spcBef>
              <a:spcAft>
                <a:spcPct val="0"/>
              </a:spcAft>
              <a:buFontTx/>
              <a:buNone/>
            </a:pPr>
            <a:r>
              <a:rPr lang="en-US" dirty="0"/>
              <a:t>Click to edit master title style</a:t>
            </a:r>
          </a:p>
        </p:txBody>
      </p:sp>
    </p:spTree>
    <p:extLst>
      <p:ext uri="{BB962C8B-B14F-4D97-AF65-F5344CB8AC3E}">
        <p14:creationId xmlns:p14="http://schemas.microsoft.com/office/powerpoint/2010/main" val="3149425322"/>
      </p:ext>
    </p:extLst>
  </p:cSld>
  <p:clrMapOvr>
    <a:masterClrMapping/>
  </p:clrMapOvr>
  <p:transition>
    <p:fade/>
  </p:transition>
  <p:extLst mod="1">
    <p:ext uri="{DCECCB84-F9BA-43D5-87BE-67443E8EF086}">
      <p15:sldGuideLst xmlns:p15="http://schemas.microsoft.com/office/powerpoint/2012/main">
        <p15:guide id="1" orient="horz" pos="2203">
          <p15:clr>
            <a:srgbClr val="FBAE40"/>
          </p15:clr>
        </p15:guide>
        <p15:guide id="2" pos="3053">
          <p15:clr>
            <a:srgbClr val="FBAE40"/>
          </p15:clr>
        </p15:guide>
      </p15:sldGuideLst>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Picture Shape &amp; Color Background w/ Title">
    <p:spTree>
      <p:nvGrpSpPr>
        <p:cNvPr id="1" name=""/>
        <p:cNvGrpSpPr/>
        <p:nvPr/>
      </p:nvGrpSpPr>
      <p:grpSpPr>
        <a:xfrm>
          <a:off x="0" y="0"/>
          <a:ext cx="0" cy="0"/>
          <a:chOff x="0" y="0"/>
          <a:chExt cx="0" cy="0"/>
        </a:xfrm>
      </p:grpSpPr>
      <p:sp>
        <p:nvSpPr>
          <p:cNvPr id="4" name="Text Placeholder 13"/>
          <p:cNvSpPr>
            <a:spLocks noGrp="1"/>
          </p:cNvSpPr>
          <p:nvPr>
            <p:ph type="body" sz="quarter" idx="15"/>
          </p:nvPr>
        </p:nvSpPr>
        <p:spPr>
          <a:xfrm>
            <a:off x="4846638" y="3040063"/>
            <a:ext cx="7315203" cy="914400"/>
          </a:xfrm>
        </p:spPr>
        <p:txBody>
          <a:bodyPr vert="horz" wrap="square" lIns="182880" tIns="146304" rIns="182880" bIns="146304" rtlCol="0" anchor="ctr">
            <a:noAutofit/>
          </a:bodyPr>
          <a:lstStyle>
            <a:lvl1pPr marL="0" indent="0">
              <a:buFont typeface="Arial" panose="020B0604020202020204" pitchFamily="34" charset="0"/>
              <a:buNone/>
              <a:defRPr lang="en-US" sz="3600" kern="1200" dirty="0" smtClean="0">
                <a:gradFill>
                  <a:gsLst>
                    <a:gs pos="1299">
                      <a:schemeClr val="tx1"/>
                    </a:gs>
                    <a:gs pos="100000">
                      <a:schemeClr val="tx1"/>
                    </a:gs>
                  </a:gsLst>
                  <a:lin ang="5400000" scaled="0"/>
                </a:gradFill>
                <a:latin typeface="+mj-lt"/>
                <a:ea typeface="+mn-ea"/>
                <a:cs typeface="+mn-cs"/>
              </a:defRPr>
            </a:lvl1pPr>
          </a:lstStyle>
          <a:p>
            <a:pPr marL="0" lvl="0" indent="0" algn="l" defTabSz="914166" rtl="0" eaLnBrk="1" latinLnBrk="0" hangingPunct="1">
              <a:spcBef>
                <a:spcPct val="20000"/>
              </a:spcBef>
            </a:pPr>
            <a:r>
              <a:rPr lang="en-US"/>
              <a:t>Click to edit Master text styles</a:t>
            </a:r>
          </a:p>
        </p:txBody>
      </p:sp>
      <p:sp>
        <p:nvSpPr>
          <p:cNvPr id="7" name="Picture Placeholder 12"/>
          <p:cNvSpPr>
            <a:spLocks noGrp="1"/>
          </p:cNvSpPr>
          <p:nvPr>
            <p:ph type="pic" sz="quarter" idx="16"/>
          </p:nvPr>
        </p:nvSpPr>
        <p:spPr>
          <a:xfrm>
            <a:off x="274638" y="1535875"/>
            <a:ext cx="3931920" cy="3922776"/>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74 w 10000"/>
              <a:gd name="connsiteY2" fmla="*/ 10000 h 10000"/>
              <a:gd name="connsiteX3" fmla="*/ 2000 w 10000"/>
              <a:gd name="connsiteY3" fmla="*/ 10000 h 10000"/>
              <a:gd name="connsiteX4" fmla="*/ 0 w 10000"/>
              <a:gd name="connsiteY4" fmla="*/ 0 h 10000"/>
              <a:gd name="connsiteX0" fmla="*/ 0 w 10000"/>
              <a:gd name="connsiteY0" fmla="*/ 0 h 10028"/>
              <a:gd name="connsiteX1" fmla="*/ 10000 w 10000"/>
              <a:gd name="connsiteY1" fmla="*/ 0 h 10028"/>
              <a:gd name="connsiteX2" fmla="*/ 8574 w 10000"/>
              <a:gd name="connsiteY2" fmla="*/ 10000 h 10028"/>
              <a:gd name="connsiteX3" fmla="*/ 1399 w 10000"/>
              <a:gd name="connsiteY3" fmla="*/ 10028 h 10028"/>
              <a:gd name="connsiteX4" fmla="*/ 0 w 10000"/>
              <a:gd name="connsiteY4" fmla="*/ 0 h 10028"/>
              <a:gd name="connsiteX0" fmla="*/ 0 w 10000"/>
              <a:gd name="connsiteY0" fmla="*/ 0 h 10028"/>
              <a:gd name="connsiteX1" fmla="*/ 10000 w 10000"/>
              <a:gd name="connsiteY1" fmla="*/ 1460 h 10028"/>
              <a:gd name="connsiteX2" fmla="*/ 8574 w 10000"/>
              <a:gd name="connsiteY2" fmla="*/ 10000 h 10028"/>
              <a:gd name="connsiteX3" fmla="*/ 1399 w 10000"/>
              <a:gd name="connsiteY3" fmla="*/ 10028 h 10028"/>
              <a:gd name="connsiteX4" fmla="*/ 0 w 10000"/>
              <a:gd name="connsiteY4" fmla="*/ 0 h 10028"/>
              <a:gd name="connsiteX0" fmla="*/ 0 w 10022"/>
              <a:gd name="connsiteY0" fmla="*/ 0 h 10028"/>
              <a:gd name="connsiteX1" fmla="*/ 10000 w 10022"/>
              <a:gd name="connsiteY1" fmla="*/ 1460 h 10028"/>
              <a:gd name="connsiteX2" fmla="*/ 10022 w 10022"/>
              <a:gd name="connsiteY2" fmla="*/ 8623 h 10028"/>
              <a:gd name="connsiteX3" fmla="*/ 1399 w 10022"/>
              <a:gd name="connsiteY3" fmla="*/ 10028 h 10028"/>
              <a:gd name="connsiteX4" fmla="*/ 0 w 10022"/>
              <a:gd name="connsiteY4" fmla="*/ 0 h 10028"/>
              <a:gd name="connsiteX0" fmla="*/ 0 w 10022"/>
              <a:gd name="connsiteY0" fmla="*/ 0 h 10028"/>
              <a:gd name="connsiteX1" fmla="*/ 10000 w 10022"/>
              <a:gd name="connsiteY1" fmla="*/ 1460 h 10028"/>
              <a:gd name="connsiteX2" fmla="*/ 10022 w 10022"/>
              <a:gd name="connsiteY2" fmla="*/ 8623 h 10028"/>
              <a:gd name="connsiteX3" fmla="*/ 115 w 10022"/>
              <a:gd name="connsiteY3" fmla="*/ 10028 h 10028"/>
              <a:gd name="connsiteX4" fmla="*/ 0 w 10022"/>
              <a:gd name="connsiteY4" fmla="*/ 0 h 10028"/>
              <a:gd name="connsiteX0" fmla="*/ 0 w 10418"/>
              <a:gd name="connsiteY0" fmla="*/ 0 h 10028"/>
              <a:gd name="connsiteX1" fmla="*/ 10411 w 10418"/>
              <a:gd name="connsiteY1" fmla="*/ 992 h 10028"/>
              <a:gd name="connsiteX2" fmla="*/ 10022 w 10418"/>
              <a:gd name="connsiteY2" fmla="*/ 8623 h 10028"/>
              <a:gd name="connsiteX3" fmla="*/ 115 w 10418"/>
              <a:gd name="connsiteY3" fmla="*/ 10028 h 10028"/>
              <a:gd name="connsiteX4" fmla="*/ 0 w 10418"/>
              <a:gd name="connsiteY4" fmla="*/ 0 h 10028"/>
              <a:gd name="connsiteX0" fmla="*/ 0 w 10022"/>
              <a:gd name="connsiteY0" fmla="*/ 0 h 10028"/>
              <a:gd name="connsiteX1" fmla="*/ 10000 w 10022"/>
              <a:gd name="connsiteY1" fmla="*/ 1405 h 10028"/>
              <a:gd name="connsiteX2" fmla="*/ 10022 w 10022"/>
              <a:gd name="connsiteY2" fmla="*/ 8623 h 10028"/>
              <a:gd name="connsiteX3" fmla="*/ 115 w 10022"/>
              <a:gd name="connsiteY3" fmla="*/ 10028 h 10028"/>
              <a:gd name="connsiteX4" fmla="*/ 0 w 10022"/>
              <a:gd name="connsiteY4" fmla="*/ 0 h 10028"/>
              <a:gd name="connsiteX0" fmla="*/ 0 w 10022"/>
              <a:gd name="connsiteY0" fmla="*/ 0 h 10028"/>
              <a:gd name="connsiteX1" fmla="*/ 10000 w 10022"/>
              <a:gd name="connsiteY1" fmla="*/ 1405 h 10028"/>
              <a:gd name="connsiteX2" fmla="*/ 10022 w 10022"/>
              <a:gd name="connsiteY2" fmla="*/ 8623 h 10028"/>
              <a:gd name="connsiteX3" fmla="*/ 38 w 10022"/>
              <a:gd name="connsiteY3" fmla="*/ 10028 h 10028"/>
              <a:gd name="connsiteX4" fmla="*/ 0 w 10022"/>
              <a:gd name="connsiteY4" fmla="*/ 0 h 10028"/>
              <a:gd name="connsiteX0" fmla="*/ 1 w 9997"/>
              <a:gd name="connsiteY0" fmla="*/ 0 h 10028"/>
              <a:gd name="connsiteX1" fmla="*/ 9975 w 9997"/>
              <a:gd name="connsiteY1" fmla="*/ 1405 h 10028"/>
              <a:gd name="connsiteX2" fmla="*/ 9997 w 9997"/>
              <a:gd name="connsiteY2" fmla="*/ 8623 h 10028"/>
              <a:gd name="connsiteX3" fmla="*/ 13 w 9997"/>
              <a:gd name="connsiteY3" fmla="*/ 10028 h 10028"/>
              <a:gd name="connsiteX4" fmla="*/ 1 w 9997"/>
              <a:gd name="connsiteY4" fmla="*/ 0 h 10028"/>
              <a:gd name="connsiteX0" fmla="*/ 1 w 10029"/>
              <a:gd name="connsiteY0" fmla="*/ 0 h 10000"/>
              <a:gd name="connsiteX1" fmla="*/ 10029 w 10029"/>
              <a:gd name="connsiteY1" fmla="*/ 1452 h 10000"/>
              <a:gd name="connsiteX2" fmla="*/ 10000 w 10029"/>
              <a:gd name="connsiteY2" fmla="*/ 8599 h 10000"/>
              <a:gd name="connsiteX3" fmla="*/ 13 w 10029"/>
              <a:gd name="connsiteY3" fmla="*/ 10000 h 10000"/>
              <a:gd name="connsiteX4" fmla="*/ 1 w 10029"/>
              <a:gd name="connsiteY4" fmla="*/ 0 h 10000"/>
              <a:gd name="connsiteX0" fmla="*/ 1 w 10077"/>
              <a:gd name="connsiteY0" fmla="*/ 0 h 10000"/>
              <a:gd name="connsiteX1" fmla="*/ 10029 w 10077"/>
              <a:gd name="connsiteY1" fmla="*/ 1452 h 10000"/>
              <a:gd name="connsiteX2" fmla="*/ 10077 w 10077"/>
              <a:gd name="connsiteY2" fmla="*/ 8599 h 10000"/>
              <a:gd name="connsiteX3" fmla="*/ 13 w 10077"/>
              <a:gd name="connsiteY3" fmla="*/ 10000 h 10000"/>
              <a:gd name="connsiteX4" fmla="*/ 1 w 10077"/>
              <a:gd name="connsiteY4" fmla="*/ 0 h 10000"/>
              <a:gd name="connsiteX0" fmla="*/ 1 w 10077"/>
              <a:gd name="connsiteY0" fmla="*/ 0 h 10000"/>
              <a:gd name="connsiteX1" fmla="*/ 10029 w 10077"/>
              <a:gd name="connsiteY1" fmla="*/ 1442 h 10000"/>
              <a:gd name="connsiteX2" fmla="*/ 10077 w 10077"/>
              <a:gd name="connsiteY2" fmla="*/ 8599 h 10000"/>
              <a:gd name="connsiteX3" fmla="*/ 13 w 10077"/>
              <a:gd name="connsiteY3" fmla="*/ 10000 h 10000"/>
              <a:gd name="connsiteX4" fmla="*/ 1 w 10077"/>
              <a:gd name="connsiteY4" fmla="*/ 0 h 10000"/>
              <a:gd name="connsiteX0" fmla="*/ 1 w 10046"/>
              <a:gd name="connsiteY0" fmla="*/ 0 h 10000"/>
              <a:gd name="connsiteX1" fmla="*/ 10029 w 10046"/>
              <a:gd name="connsiteY1" fmla="*/ 1442 h 10000"/>
              <a:gd name="connsiteX2" fmla="*/ 10046 w 10046"/>
              <a:gd name="connsiteY2" fmla="*/ 8589 h 10000"/>
              <a:gd name="connsiteX3" fmla="*/ 13 w 10046"/>
              <a:gd name="connsiteY3" fmla="*/ 10000 h 10000"/>
              <a:gd name="connsiteX4" fmla="*/ 1 w 10046"/>
              <a:gd name="connsiteY4" fmla="*/ 0 h 10000"/>
              <a:gd name="connsiteX0" fmla="*/ 1 w 10046"/>
              <a:gd name="connsiteY0" fmla="*/ 0 h 10000"/>
              <a:gd name="connsiteX1" fmla="*/ 10029 w 10046"/>
              <a:gd name="connsiteY1" fmla="*/ 1442 h 10000"/>
              <a:gd name="connsiteX2" fmla="*/ 10046 w 10046"/>
              <a:gd name="connsiteY2" fmla="*/ 8589 h 10000"/>
              <a:gd name="connsiteX3" fmla="*/ 13 w 10046"/>
              <a:gd name="connsiteY3" fmla="*/ 10000 h 10000"/>
              <a:gd name="connsiteX4" fmla="*/ 1 w 10046"/>
              <a:gd name="connsiteY4" fmla="*/ 0 h 10000"/>
              <a:gd name="connsiteX0" fmla="*/ 1 w 10036"/>
              <a:gd name="connsiteY0" fmla="*/ 0 h 10000"/>
              <a:gd name="connsiteX1" fmla="*/ 10029 w 10036"/>
              <a:gd name="connsiteY1" fmla="*/ 1442 h 10000"/>
              <a:gd name="connsiteX2" fmla="*/ 10036 w 10036"/>
              <a:gd name="connsiteY2" fmla="*/ 8579 h 10000"/>
              <a:gd name="connsiteX3" fmla="*/ 13 w 10036"/>
              <a:gd name="connsiteY3" fmla="*/ 10000 h 10000"/>
              <a:gd name="connsiteX4" fmla="*/ 1 w 10036"/>
              <a:gd name="connsiteY4" fmla="*/ 0 h 10000"/>
              <a:gd name="connsiteX0" fmla="*/ 1 w 10036"/>
              <a:gd name="connsiteY0" fmla="*/ 0 h 10000"/>
              <a:gd name="connsiteX1" fmla="*/ 10029 w 10036"/>
              <a:gd name="connsiteY1" fmla="*/ 1442 h 10000"/>
              <a:gd name="connsiteX2" fmla="*/ 10036 w 10036"/>
              <a:gd name="connsiteY2" fmla="*/ 8579 h 10000"/>
              <a:gd name="connsiteX3" fmla="*/ 13 w 10036"/>
              <a:gd name="connsiteY3" fmla="*/ 10000 h 10000"/>
              <a:gd name="connsiteX4" fmla="*/ 1 w 10036"/>
              <a:gd name="connsiteY4" fmla="*/ 0 h 10000"/>
              <a:gd name="connsiteX0" fmla="*/ 1 w 10040"/>
              <a:gd name="connsiteY0" fmla="*/ 0 h 10000"/>
              <a:gd name="connsiteX1" fmla="*/ 10039 w 10040"/>
              <a:gd name="connsiteY1" fmla="*/ 1442 h 10000"/>
              <a:gd name="connsiteX2" fmla="*/ 10036 w 10040"/>
              <a:gd name="connsiteY2" fmla="*/ 8579 h 10000"/>
              <a:gd name="connsiteX3" fmla="*/ 13 w 10040"/>
              <a:gd name="connsiteY3" fmla="*/ 10000 h 10000"/>
              <a:gd name="connsiteX4" fmla="*/ 1 w 10040"/>
              <a:gd name="connsiteY4" fmla="*/ 0 h 10000"/>
              <a:gd name="connsiteX0" fmla="*/ 1 w 10040"/>
              <a:gd name="connsiteY0" fmla="*/ 0 h 10000"/>
              <a:gd name="connsiteX1" fmla="*/ 10039 w 10040"/>
              <a:gd name="connsiteY1" fmla="*/ 1452 h 10000"/>
              <a:gd name="connsiteX2" fmla="*/ 10036 w 10040"/>
              <a:gd name="connsiteY2" fmla="*/ 8579 h 10000"/>
              <a:gd name="connsiteX3" fmla="*/ 13 w 10040"/>
              <a:gd name="connsiteY3" fmla="*/ 10000 h 10000"/>
              <a:gd name="connsiteX4" fmla="*/ 1 w 10040"/>
              <a:gd name="connsiteY4" fmla="*/ 0 h 10000"/>
              <a:gd name="connsiteX0" fmla="*/ 28 w 10067"/>
              <a:gd name="connsiteY0" fmla="*/ 0 h 10000"/>
              <a:gd name="connsiteX1" fmla="*/ 10066 w 10067"/>
              <a:gd name="connsiteY1" fmla="*/ 1452 h 10000"/>
              <a:gd name="connsiteX2" fmla="*/ 10063 w 10067"/>
              <a:gd name="connsiteY2" fmla="*/ 8579 h 10000"/>
              <a:gd name="connsiteX3" fmla="*/ 9 w 10067"/>
              <a:gd name="connsiteY3" fmla="*/ 10000 h 10000"/>
              <a:gd name="connsiteX4" fmla="*/ 28 w 10067"/>
              <a:gd name="connsiteY4" fmla="*/ 0 h 10000"/>
              <a:gd name="connsiteX0" fmla="*/ 19 w 10058"/>
              <a:gd name="connsiteY0" fmla="*/ 0 h 10000"/>
              <a:gd name="connsiteX1" fmla="*/ 10057 w 10058"/>
              <a:gd name="connsiteY1" fmla="*/ 1452 h 10000"/>
              <a:gd name="connsiteX2" fmla="*/ 10054 w 10058"/>
              <a:gd name="connsiteY2" fmla="*/ 8579 h 10000"/>
              <a:gd name="connsiteX3" fmla="*/ 0 w 10058"/>
              <a:gd name="connsiteY3" fmla="*/ 10000 h 10000"/>
              <a:gd name="connsiteX4" fmla="*/ 19 w 10058"/>
              <a:gd name="connsiteY4" fmla="*/ 0 h 10000"/>
              <a:gd name="connsiteX0" fmla="*/ 9 w 10058"/>
              <a:gd name="connsiteY0" fmla="*/ 0 h 10000"/>
              <a:gd name="connsiteX1" fmla="*/ 10057 w 10058"/>
              <a:gd name="connsiteY1" fmla="*/ 1452 h 10000"/>
              <a:gd name="connsiteX2" fmla="*/ 10054 w 10058"/>
              <a:gd name="connsiteY2" fmla="*/ 8579 h 10000"/>
              <a:gd name="connsiteX3" fmla="*/ 0 w 10058"/>
              <a:gd name="connsiteY3" fmla="*/ 10000 h 10000"/>
              <a:gd name="connsiteX4" fmla="*/ 9 w 10058"/>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58" h="10000">
                <a:moveTo>
                  <a:pt x="9" y="0"/>
                </a:moveTo>
                <a:lnTo>
                  <a:pt x="10057" y="1452"/>
                </a:lnTo>
                <a:cubicBezTo>
                  <a:pt x="10063" y="3834"/>
                  <a:pt x="10048" y="6197"/>
                  <a:pt x="10054" y="8579"/>
                </a:cubicBezTo>
                <a:lnTo>
                  <a:pt x="0" y="10000"/>
                </a:lnTo>
                <a:cubicBezTo>
                  <a:pt x="6" y="6667"/>
                  <a:pt x="3" y="3333"/>
                  <a:pt x="9" y="0"/>
                </a:cubicBezTo>
                <a:close/>
              </a:path>
            </a:pathLst>
          </a:custGeom>
        </p:spPr>
        <p:txBody>
          <a:bodyPr lIns="182880" tIns="146304" rIns="182880" bIns="146304" anchor="ctr" anchorCtr="1">
            <a:noAutofit/>
          </a:bodyPr>
          <a:lstStyle>
            <a:lvl1pPr marL="0" indent="0">
              <a:buNone/>
              <a:defRPr/>
            </a:lvl1pPr>
          </a:lstStyle>
          <a:p>
            <a:r>
              <a:rPr lang="en-US"/>
              <a:t>Click icon to add picture</a:t>
            </a:r>
            <a:endParaRPr lang="en-US" dirty="0"/>
          </a:p>
        </p:txBody>
      </p:sp>
      <p:sp>
        <p:nvSpPr>
          <p:cNvPr id="3" name="Title 2"/>
          <p:cNvSpPr>
            <a:spLocks noGrp="1"/>
          </p:cNvSpPr>
          <p:nvPr>
            <p:ph type="title"/>
          </p:nvPr>
        </p:nvSpPr>
        <p:spPr/>
        <p:txBody>
          <a:bodyPr wrap="none" lIns="182880" tIns="146304" rIns="182880" bIns="146304"/>
          <a:lstStyle/>
          <a:p>
            <a:r>
              <a:rPr lang="en-US"/>
              <a:t>Click to edit Master title style</a:t>
            </a:r>
            <a:endParaRPr lang="en-US" dirty="0"/>
          </a:p>
        </p:txBody>
      </p:sp>
    </p:spTree>
    <p:extLst>
      <p:ext uri="{BB962C8B-B14F-4D97-AF65-F5344CB8AC3E}">
        <p14:creationId xmlns:p14="http://schemas.microsoft.com/office/powerpoint/2010/main" val="2320462127"/>
      </p:ext>
    </p:extLst>
  </p:cSld>
  <p:clrMapOvr>
    <a:masterClrMapping/>
  </p:clrMapOvr>
  <p:transition>
    <p:fade/>
  </p:transition>
  <p:extLst mod="1">
    <p:ext uri="{DCECCB84-F9BA-43D5-87BE-67443E8EF086}">
      <p15:sldGuideLst xmlns:p15="http://schemas.microsoft.com/office/powerpoint/2012/main">
        <p15:guide id="1" orient="horz" pos="2203">
          <p15:clr>
            <a:srgbClr val="FBAE40"/>
          </p15:clr>
        </p15:guide>
        <p15:guide id="2" pos="3053">
          <p15:clr>
            <a:srgbClr val="FBAE40"/>
          </p15:clr>
        </p15:guide>
      </p15:sldGuideLst>
    </p:ext>
  </p:extLs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Title and Content - Code">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74638" y="1212850"/>
            <a:ext cx="11887200" cy="1534779"/>
          </a:xfrm>
        </p:spPr>
        <p:txBody>
          <a:bodyPr>
            <a:spAutoFit/>
          </a:bodyPr>
          <a:lstStyle>
            <a:lvl1pPr>
              <a:defRPr lang="en-US" sz="2400" kern="1200" dirty="0" smtClean="0">
                <a:gradFill>
                  <a:gsLst>
                    <a:gs pos="100000">
                      <a:schemeClr val="tx1"/>
                    </a:gs>
                    <a:gs pos="0">
                      <a:schemeClr val="tx1"/>
                    </a:gs>
                  </a:gsLst>
                  <a:lin ang="5400000" scaled="0"/>
                </a:gradFill>
                <a:latin typeface="Consolas" pitchFamily="49" charset="0"/>
                <a:ea typeface="+mn-ea"/>
                <a:cs typeface="Consolas" pitchFamily="49" charset="0"/>
              </a:defRPr>
            </a:lvl1pPr>
            <a:lvl2pPr marL="584200" indent="-241300">
              <a:defRPr lang="en-US" sz="2400" kern="1200" dirty="0" smtClean="0">
                <a:gradFill>
                  <a:gsLst>
                    <a:gs pos="100000">
                      <a:schemeClr val="tx1"/>
                    </a:gs>
                    <a:gs pos="0">
                      <a:schemeClr val="tx1"/>
                    </a:gs>
                  </a:gsLst>
                  <a:lin ang="5400000" scaled="0"/>
                </a:gradFill>
                <a:latin typeface="Consolas" pitchFamily="49" charset="0"/>
                <a:ea typeface="+mn-ea"/>
                <a:cs typeface="Consolas" pitchFamily="49" charset="0"/>
              </a:defRPr>
            </a:lvl2pPr>
            <a:lvl3pPr marL="571441" indent="-342900">
              <a:defRPr lang="en-US" sz="2400" kern="1200" dirty="0" smtClean="0">
                <a:gradFill>
                  <a:gsLst>
                    <a:gs pos="100000">
                      <a:schemeClr val="tx1"/>
                    </a:gs>
                    <a:gs pos="0">
                      <a:schemeClr val="tx1"/>
                    </a:gs>
                  </a:gsLst>
                  <a:lin ang="5400000" scaled="0"/>
                </a:gradFill>
                <a:latin typeface="Consolas" pitchFamily="49" charset="0"/>
                <a:ea typeface="+mn-ea"/>
                <a:cs typeface="Consolas" pitchFamily="49" charset="0"/>
              </a:defRPr>
            </a:lvl3pPr>
            <a:lvl4pPr>
              <a:defRPr sz="2000"/>
            </a:lvl4pPr>
            <a:lvl5pPr>
              <a:defRPr sz="2000"/>
            </a:lvl5pPr>
          </a:lstStyle>
          <a:p>
            <a:pPr marL="0" lvl="0" indent="0" algn="l" defTabSz="914166" rtl="0" eaLnBrk="1" latinLnBrk="0" hangingPunct="1">
              <a:spcBef>
                <a:spcPct val="20000"/>
              </a:spcBef>
              <a:spcAft>
                <a:spcPts val="816"/>
              </a:spcAft>
              <a:buFont typeface="Arial" pitchFamily="34" charset="0"/>
              <a:buNone/>
            </a:pPr>
            <a:r>
              <a:rPr lang="en-US"/>
              <a:t>Click to edit Master text styles</a:t>
            </a:r>
          </a:p>
          <a:p>
            <a:pPr marL="0" lvl="1" indent="0" algn="l" defTabSz="914166" rtl="0" eaLnBrk="1" latinLnBrk="0" hangingPunct="1">
              <a:spcBef>
                <a:spcPct val="20000"/>
              </a:spcBef>
              <a:spcAft>
                <a:spcPts val="816"/>
              </a:spcAft>
              <a:buFont typeface="Arial" pitchFamily="34" charset="0"/>
              <a:buNone/>
            </a:pPr>
            <a:r>
              <a:rPr lang="en-US"/>
              <a:t>Second level</a:t>
            </a:r>
          </a:p>
          <a:p>
            <a:pPr marL="0" lvl="2" indent="0" algn="l" defTabSz="914166" rtl="0" eaLnBrk="1" latinLnBrk="0" hangingPunct="1">
              <a:spcBef>
                <a:spcPct val="20000"/>
              </a:spcBef>
              <a:spcAft>
                <a:spcPts val="816"/>
              </a:spcAft>
              <a:buFont typeface="Arial" pitchFamily="34" charset="0"/>
              <a:buNone/>
            </a:pPr>
            <a:r>
              <a:rPr lang="en-US"/>
              <a:t>Third level</a:t>
            </a:r>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336465849"/>
      </p:ext>
    </p:extLst>
  </p:cSld>
  <p:clrMapOvr>
    <a:masterClrMapping/>
  </p:clrMapOvr>
  <p:transition>
    <p:fade/>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Blank">
    <p:bg bwMode="gray">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00079420"/>
      </p:ext>
    </p:extLst>
  </p:cSld>
  <p:clrMapOvr>
    <a:masterClrMapping/>
  </p:clrMapOvr>
  <p:transition>
    <p:fade/>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Walk-in">
    <p:bg>
      <p:bgPr>
        <a:solidFill>
          <a:schemeClr val="bg1"/>
        </a:solidFill>
        <a:effectLst/>
      </p:bgPr>
    </p:bg>
    <p:spTree>
      <p:nvGrpSpPr>
        <p:cNvPr id="1" name=""/>
        <p:cNvGrpSpPr/>
        <p:nvPr/>
      </p:nvGrpSpPr>
      <p:grpSpPr>
        <a:xfrm>
          <a:off x="0" y="0"/>
          <a:ext cx="0" cy="0"/>
          <a:chOff x="0" y="0"/>
          <a:chExt cx="0" cy="0"/>
        </a:xfrm>
      </p:grpSpPr>
      <p:sp>
        <p:nvSpPr>
          <p:cNvPr id="2" name="Freeform 1"/>
          <p:cNvSpPr>
            <a:spLocks noEditPoints="1"/>
          </p:cNvSpPr>
          <p:nvPr userDrawn="1"/>
        </p:nvSpPr>
        <p:spPr bwMode="black">
          <a:xfrm>
            <a:off x="2137568" y="2473325"/>
            <a:ext cx="8161338" cy="2047875"/>
          </a:xfrm>
          <a:custGeom>
            <a:avLst/>
            <a:gdLst>
              <a:gd name="T0" fmla="*/ 336 w 2176"/>
              <a:gd name="T1" fmla="*/ 2 h 546"/>
              <a:gd name="T2" fmla="*/ 269 w 2176"/>
              <a:gd name="T3" fmla="*/ 2 h 546"/>
              <a:gd name="T4" fmla="*/ 48 w 2176"/>
              <a:gd name="T5" fmla="*/ 538 h 546"/>
              <a:gd name="T6" fmla="*/ 2128 w 2176"/>
              <a:gd name="T7" fmla="*/ 2 h 546"/>
              <a:gd name="T8" fmla="*/ 2176 w 2176"/>
              <a:gd name="T9" fmla="*/ 2 h 546"/>
              <a:gd name="T10" fmla="*/ 1049 w 2176"/>
              <a:gd name="T11" fmla="*/ 175 h 546"/>
              <a:gd name="T12" fmla="*/ 1025 w 2176"/>
              <a:gd name="T13" fmla="*/ 454 h 546"/>
              <a:gd name="T14" fmla="*/ 937 w 2176"/>
              <a:gd name="T15" fmla="*/ 473 h 546"/>
              <a:gd name="T16" fmla="*/ 892 w 2176"/>
              <a:gd name="T17" fmla="*/ 384 h 546"/>
              <a:gd name="T18" fmla="*/ 809 w 2176"/>
              <a:gd name="T19" fmla="*/ 394 h 546"/>
              <a:gd name="T20" fmla="*/ 975 w 2176"/>
              <a:gd name="T21" fmla="*/ 540 h 546"/>
              <a:gd name="T22" fmla="*/ 1048 w 2176"/>
              <a:gd name="T23" fmla="*/ 482 h 546"/>
              <a:gd name="T24" fmla="*/ 1131 w 2176"/>
              <a:gd name="T25" fmla="*/ 536 h 546"/>
              <a:gd name="T26" fmla="*/ 1293 w 2176"/>
              <a:gd name="T27" fmla="*/ 14 h 546"/>
              <a:gd name="T28" fmla="*/ 1238 w 2176"/>
              <a:gd name="T29" fmla="*/ 3 h 546"/>
              <a:gd name="T30" fmla="*/ 1207 w 2176"/>
              <a:gd name="T31" fmla="*/ 48 h 546"/>
              <a:gd name="T32" fmla="*/ 1237 w 2176"/>
              <a:gd name="T33" fmla="*/ 91 h 546"/>
              <a:gd name="T34" fmla="*/ 1293 w 2176"/>
              <a:gd name="T35" fmla="*/ 81 h 546"/>
              <a:gd name="T36" fmla="*/ 1216 w 2176"/>
              <a:gd name="T37" fmla="*/ 536 h 546"/>
              <a:gd name="T38" fmla="*/ 1216 w 2176"/>
              <a:gd name="T39" fmla="*/ 175 h 546"/>
              <a:gd name="T40" fmla="*/ 1457 w 2176"/>
              <a:gd name="T41" fmla="*/ 536 h 546"/>
              <a:gd name="T42" fmla="*/ 1376 w 2176"/>
              <a:gd name="T43" fmla="*/ 536 h 546"/>
              <a:gd name="T44" fmla="*/ 729 w 2176"/>
              <a:gd name="T45" fmla="*/ 213 h 546"/>
              <a:gd name="T46" fmla="*/ 573 w 2176"/>
              <a:gd name="T47" fmla="*/ 163 h 546"/>
              <a:gd name="T48" fmla="*/ 491 w 2176"/>
              <a:gd name="T49" fmla="*/ 226 h 546"/>
              <a:gd name="T50" fmla="*/ 460 w 2176"/>
              <a:gd name="T51" fmla="*/ 2 h 546"/>
              <a:gd name="T52" fmla="*/ 489 w 2176"/>
              <a:gd name="T53" fmla="*/ 537 h 546"/>
              <a:gd name="T54" fmla="*/ 509 w 2176"/>
              <a:gd name="T55" fmla="*/ 512 h 546"/>
              <a:gd name="T56" fmla="*/ 596 w 2176"/>
              <a:gd name="T57" fmla="*/ 546 h 546"/>
              <a:gd name="T58" fmla="*/ 754 w 2176"/>
              <a:gd name="T59" fmla="*/ 423 h 546"/>
              <a:gd name="T60" fmla="*/ 671 w 2176"/>
              <a:gd name="T61" fmla="*/ 400 h 546"/>
              <a:gd name="T62" fmla="*/ 578 w 2176"/>
              <a:gd name="T63" fmla="*/ 478 h 546"/>
              <a:gd name="T64" fmla="*/ 495 w 2176"/>
              <a:gd name="T65" fmla="*/ 421 h 546"/>
              <a:gd name="T66" fmla="*/ 496 w 2176"/>
              <a:gd name="T67" fmla="*/ 291 h 546"/>
              <a:gd name="T68" fmla="*/ 586 w 2176"/>
              <a:gd name="T69" fmla="*/ 226 h 546"/>
              <a:gd name="T70" fmla="*/ 672 w 2176"/>
              <a:gd name="T71" fmla="*/ 293 h 546"/>
              <a:gd name="T72" fmla="*/ 1866 w 2176"/>
              <a:gd name="T73" fmla="*/ 2 h 546"/>
              <a:gd name="T74" fmla="*/ 1783 w 2176"/>
              <a:gd name="T75" fmla="*/ 220 h 546"/>
              <a:gd name="T76" fmla="*/ 1716 w 2176"/>
              <a:gd name="T77" fmla="*/ 171 h 546"/>
              <a:gd name="T78" fmla="*/ 1561 w 2176"/>
              <a:gd name="T79" fmla="*/ 220 h 546"/>
              <a:gd name="T80" fmla="*/ 1526 w 2176"/>
              <a:gd name="T81" fmla="*/ 443 h 546"/>
              <a:gd name="T82" fmla="*/ 1665 w 2176"/>
              <a:gd name="T83" fmla="*/ 546 h 546"/>
              <a:gd name="T84" fmla="*/ 1763 w 2176"/>
              <a:gd name="T85" fmla="*/ 507 h 546"/>
              <a:gd name="T86" fmla="*/ 1785 w 2176"/>
              <a:gd name="T87" fmla="*/ 537 h 546"/>
              <a:gd name="T88" fmla="*/ 1778 w 2176"/>
              <a:gd name="T89" fmla="*/ 413 h 546"/>
              <a:gd name="T90" fmla="*/ 1692 w 2176"/>
              <a:gd name="T91" fmla="*/ 479 h 546"/>
              <a:gd name="T92" fmla="*/ 1607 w 2176"/>
              <a:gd name="T93" fmla="*/ 414 h 546"/>
              <a:gd name="T94" fmla="*/ 1624 w 2176"/>
              <a:gd name="T95" fmla="*/ 269 h 546"/>
              <a:gd name="T96" fmla="*/ 1732 w 2176"/>
              <a:gd name="T97" fmla="*/ 241 h 546"/>
              <a:gd name="T98" fmla="*/ 1786 w 2176"/>
              <a:gd name="T99" fmla="*/ 326 h 5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176" h="546">
                <a:moveTo>
                  <a:pt x="163" y="538"/>
                </a:moveTo>
                <a:cubicBezTo>
                  <a:pt x="116" y="538"/>
                  <a:pt x="116" y="538"/>
                  <a:pt x="116" y="538"/>
                </a:cubicBezTo>
                <a:cubicBezTo>
                  <a:pt x="336" y="2"/>
                  <a:pt x="336" y="2"/>
                  <a:pt x="336" y="2"/>
                </a:cubicBezTo>
                <a:cubicBezTo>
                  <a:pt x="384" y="2"/>
                  <a:pt x="384" y="2"/>
                  <a:pt x="384" y="2"/>
                </a:cubicBezTo>
                <a:lnTo>
                  <a:pt x="163" y="538"/>
                </a:lnTo>
                <a:close/>
                <a:moveTo>
                  <a:pt x="269" y="2"/>
                </a:moveTo>
                <a:cubicBezTo>
                  <a:pt x="221" y="2"/>
                  <a:pt x="221" y="2"/>
                  <a:pt x="221" y="2"/>
                </a:cubicBezTo>
                <a:cubicBezTo>
                  <a:pt x="0" y="538"/>
                  <a:pt x="0" y="538"/>
                  <a:pt x="0" y="538"/>
                </a:cubicBezTo>
                <a:cubicBezTo>
                  <a:pt x="48" y="538"/>
                  <a:pt x="48" y="538"/>
                  <a:pt x="48" y="538"/>
                </a:cubicBezTo>
                <a:lnTo>
                  <a:pt x="269" y="2"/>
                </a:lnTo>
                <a:close/>
                <a:moveTo>
                  <a:pt x="2176" y="2"/>
                </a:moveTo>
                <a:cubicBezTo>
                  <a:pt x="2128" y="2"/>
                  <a:pt x="2128" y="2"/>
                  <a:pt x="2128" y="2"/>
                </a:cubicBezTo>
                <a:cubicBezTo>
                  <a:pt x="1908" y="538"/>
                  <a:pt x="1908" y="538"/>
                  <a:pt x="1908" y="538"/>
                </a:cubicBezTo>
                <a:cubicBezTo>
                  <a:pt x="1955" y="538"/>
                  <a:pt x="1955" y="538"/>
                  <a:pt x="1955" y="538"/>
                </a:cubicBezTo>
                <a:lnTo>
                  <a:pt x="2176" y="2"/>
                </a:lnTo>
                <a:close/>
                <a:moveTo>
                  <a:pt x="1131" y="536"/>
                </a:moveTo>
                <a:cubicBezTo>
                  <a:pt x="1131" y="175"/>
                  <a:pt x="1131" y="175"/>
                  <a:pt x="1131" y="175"/>
                </a:cubicBezTo>
                <a:cubicBezTo>
                  <a:pt x="1049" y="175"/>
                  <a:pt x="1049" y="175"/>
                  <a:pt x="1049" y="175"/>
                </a:cubicBezTo>
                <a:cubicBezTo>
                  <a:pt x="1049" y="384"/>
                  <a:pt x="1049" y="384"/>
                  <a:pt x="1049" y="384"/>
                </a:cubicBezTo>
                <a:cubicBezTo>
                  <a:pt x="1049" y="399"/>
                  <a:pt x="1047" y="412"/>
                  <a:pt x="1042" y="424"/>
                </a:cubicBezTo>
                <a:cubicBezTo>
                  <a:pt x="1038" y="436"/>
                  <a:pt x="1032" y="446"/>
                  <a:pt x="1025" y="454"/>
                </a:cubicBezTo>
                <a:cubicBezTo>
                  <a:pt x="1017" y="462"/>
                  <a:pt x="1009" y="468"/>
                  <a:pt x="999" y="472"/>
                </a:cubicBezTo>
                <a:cubicBezTo>
                  <a:pt x="989" y="476"/>
                  <a:pt x="978" y="478"/>
                  <a:pt x="967" y="478"/>
                </a:cubicBezTo>
                <a:cubicBezTo>
                  <a:pt x="956" y="478"/>
                  <a:pt x="946" y="476"/>
                  <a:pt x="937" y="473"/>
                </a:cubicBezTo>
                <a:cubicBezTo>
                  <a:pt x="927" y="470"/>
                  <a:pt x="920" y="464"/>
                  <a:pt x="913" y="457"/>
                </a:cubicBezTo>
                <a:cubicBezTo>
                  <a:pt x="906" y="449"/>
                  <a:pt x="901" y="440"/>
                  <a:pt x="897" y="428"/>
                </a:cubicBezTo>
                <a:cubicBezTo>
                  <a:pt x="894" y="416"/>
                  <a:pt x="892" y="401"/>
                  <a:pt x="892" y="384"/>
                </a:cubicBezTo>
                <a:cubicBezTo>
                  <a:pt x="892" y="175"/>
                  <a:pt x="892" y="175"/>
                  <a:pt x="892" y="175"/>
                </a:cubicBezTo>
                <a:cubicBezTo>
                  <a:pt x="809" y="175"/>
                  <a:pt x="809" y="175"/>
                  <a:pt x="809" y="175"/>
                </a:cubicBezTo>
                <a:cubicBezTo>
                  <a:pt x="809" y="394"/>
                  <a:pt x="809" y="394"/>
                  <a:pt x="809" y="394"/>
                </a:cubicBezTo>
                <a:cubicBezTo>
                  <a:pt x="809" y="444"/>
                  <a:pt x="821" y="482"/>
                  <a:pt x="843" y="507"/>
                </a:cubicBezTo>
                <a:cubicBezTo>
                  <a:pt x="865" y="532"/>
                  <a:pt x="897" y="545"/>
                  <a:pt x="939" y="545"/>
                </a:cubicBezTo>
                <a:cubicBezTo>
                  <a:pt x="951" y="545"/>
                  <a:pt x="963" y="543"/>
                  <a:pt x="975" y="540"/>
                </a:cubicBezTo>
                <a:cubicBezTo>
                  <a:pt x="986" y="537"/>
                  <a:pt x="996" y="532"/>
                  <a:pt x="1005" y="526"/>
                </a:cubicBezTo>
                <a:cubicBezTo>
                  <a:pt x="1014" y="521"/>
                  <a:pt x="1022" y="514"/>
                  <a:pt x="1029" y="506"/>
                </a:cubicBezTo>
                <a:cubicBezTo>
                  <a:pt x="1037" y="499"/>
                  <a:pt x="1043" y="490"/>
                  <a:pt x="1048" y="482"/>
                </a:cubicBezTo>
                <a:cubicBezTo>
                  <a:pt x="1049" y="482"/>
                  <a:pt x="1049" y="482"/>
                  <a:pt x="1049" y="482"/>
                </a:cubicBezTo>
                <a:cubicBezTo>
                  <a:pt x="1049" y="536"/>
                  <a:pt x="1049" y="536"/>
                  <a:pt x="1049" y="536"/>
                </a:cubicBezTo>
                <a:lnTo>
                  <a:pt x="1131" y="536"/>
                </a:lnTo>
                <a:close/>
                <a:moveTo>
                  <a:pt x="1307" y="48"/>
                </a:moveTo>
                <a:cubicBezTo>
                  <a:pt x="1307" y="41"/>
                  <a:pt x="1306" y="35"/>
                  <a:pt x="1303" y="29"/>
                </a:cubicBezTo>
                <a:cubicBezTo>
                  <a:pt x="1301" y="23"/>
                  <a:pt x="1297" y="18"/>
                  <a:pt x="1293" y="14"/>
                </a:cubicBezTo>
                <a:cubicBezTo>
                  <a:pt x="1288" y="9"/>
                  <a:pt x="1283" y="6"/>
                  <a:pt x="1277" y="3"/>
                </a:cubicBezTo>
                <a:cubicBezTo>
                  <a:pt x="1271" y="1"/>
                  <a:pt x="1264" y="0"/>
                  <a:pt x="1257" y="0"/>
                </a:cubicBezTo>
                <a:cubicBezTo>
                  <a:pt x="1250" y="0"/>
                  <a:pt x="1244" y="1"/>
                  <a:pt x="1238" y="3"/>
                </a:cubicBezTo>
                <a:cubicBezTo>
                  <a:pt x="1232" y="6"/>
                  <a:pt x="1226" y="9"/>
                  <a:pt x="1222" y="13"/>
                </a:cubicBezTo>
                <a:cubicBezTo>
                  <a:pt x="1217" y="18"/>
                  <a:pt x="1214" y="23"/>
                  <a:pt x="1211" y="29"/>
                </a:cubicBezTo>
                <a:cubicBezTo>
                  <a:pt x="1209" y="34"/>
                  <a:pt x="1207" y="41"/>
                  <a:pt x="1207" y="48"/>
                </a:cubicBezTo>
                <a:cubicBezTo>
                  <a:pt x="1207" y="54"/>
                  <a:pt x="1209" y="60"/>
                  <a:pt x="1211" y="66"/>
                </a:cubicBezTo>
                <a:cubicBezTo>
                  <a:pt x="1214" y="72"/>
                  <a:pt x="1217" y="77"/>
                  <a:pt x="1221" y="81"/>
                </a:cubicBezTo>
                <a:cubicBezTo>
                  <a:pt x="1226" y="85"/>
                  <a:pt x="1231" y="88"/>
                  <a:pt x="1237" y="91"/>
                </a:cubicBezTo>
                <a:cubicBezTo>
                  <a:pt x="1243" y="93"/>
                  <a:pt x="1250" y="95"/>
                  <a:pt x="1257" y="95"/>
                </a:cubicBezTo>
                <a:cubicBezTo>
                  <a:pt x="1264" y="95"/>
                  <a:pt x="1271" y="93"/>
                  <a:pt x="1277" y="91"/>
                </a:cubicBezTo>
                <a:cubicBezTo>
                  <a:pt x="1283" y="88"/>
                  <a:pt x="1289" y="85"/>
                  <a:pt x="1293" y="81"/>
                </a:cubicBezTo>
                <a:cubicBezTo>
                  <a:pt x="1297" y="77"/>
                  <a:pt x="1301" y="72"/>
                  <a:pt x="1303" y="66"/>
                </a:cubicBezTo>
                <a:cubicBezTo>
                  <a:pt x="1306" y="60"/>
                  <a:pt x="1307" y="54"/>
                  <a:pt x="1307" y="48"/>
                </a:cubicBezTo>
                <a:moveTo>
                  <a:pt x="1216" y="536"/>
                </a:moveTo>
                <a:cubicBezTo>
                  <a:pt x="1297" y="536"/>
                  <a:pt x="1297" y="536"/>
                  <a:pt x="1297" y="536"/>
                </a:cubicBezTo>
                <a:cubicBezTo>
                  <a:pt x="1297" y="175"/>
                  <a:pt x="1297" y="175"/>
                  <a:pt x="1297" y="175"/>
                </a:cubicBezTo>
                <a:cubicBezTo>
                  <a:pt x="1216" y="175"/>
                  <a:pt x="1216" y="175"/>
                  <a:pt x="1216" y="175"/>
                </a:cubicBezTo>
                <a:lnTo>
                  <a:pt x="1216" y="536"/>
                </a:lnTo>
                <a:close/>
                <a:moveTo>
                  <a:pt x="1376" y="536"/>
                </a:moveTo>
                <a:cubicBezTo>
                  <a:pt x="1457" y="536"/>
                  <a:pt x="1457" y="536"/>
                  <a:pt x="1457" y="536"/>
                </a:cubicBezTo>
                <a:cubicBezTo>
                  <a:pt x="1457" y="2"/>
                  <a:pt x="1457" y="2"/>
                  <a:pt x="1457" y="2"/>
                </a:cubicBezTo>
                <a:cubicBezTo>
                  <a:pt x="1376" y="2"/>
                  <a:pt x="1376" y="2"/>
                  <a:pt x="1376" y="2"/>
                </a:cubicBezTo>
                <a:lnTo>
                  <a:pt x="1376" y="536"/>
                </a:lnTo>
                <a:close/>
                <a:moveTo>
                  <a:pt x="765" y="342"/>
                </a:moveTo>
                <a:cubicBezTo>
                  <a:pt x="765" y="317"/>
                  <a:pt x="762" y="294"/>
                  <a:pt x="756" y="272"/>
                </a:cubicBezTo>
                <a:cubicBezTo>
                  <a:pt x="750" y="249"/>
                  <a:pt x="741" y="230"/>
                  <a:pt x="729" y="213"/>
                </a:cubicBezTo>
                <a:cubicBezTo>
                  <a:pt x="717" y="196"/>
                  <a:pt x="701" y="183"/>
                  <a:pt x="682" y="173"/>
                </a:cubicBezTo>
                <a:cubicBezTo>
                  <a:pt x="663" y="163"/>
                  <a:pt x="640" y="158"/>
                  <a:pt x="613" y="158"/>
                </a:cubicBezTo>
                <a:cubicBezTo>
                  <a:pt x="599" y="158"/>
                  <a:pt x="585" y="160"/>
                  <a:pt x="573" y="163"/>
                </a:cubicBezTo>
                <a:cubicBezTo>
                  <a:pt x="561" y="166"/>
                  <a:pt x="549" y="171"/>
                  <a:pt x="539" y="177"/>
                </a:cubicBezTo>
                <a:cubicBezTo>
                  <a:pt x="529" y="183"/>
                  <a:pt x="520" y="190"/>
                  <a:pt x="512" y="199"/>
                </a:cubicBezTo>
                <a:cubicBezTo>
                  <a:pt x="504" y="207"/>
                  <a:pt x="497" y="216"/>
                  <a:pt x="491" y="226"/>
                </a:cubicBezTo>
                <a:cubicBezTo>
                  <a:pt x="489" y="226"/>
                  <a:pt x="489" y="226"/>
                  <a:pt x="489" y="226"/>
                </a:cubicBezTo>
                <a:cubicBezTo>
                  <a:pt x="489" y="2"/>
                  <a:pt x="489" y="2"/>
                  <a:pt x="489" y="2"/>
                </a:cubicBezTo>
                <a:cubicBezTo>
                  <a:pt x="460" y="2"/>
                  <a:pt x="460" y="2"/>
                  <a:pt x="460" y="2"/>
                </a:cubicBezTo>
                <a:cubicBezTo>
                  <a:pt x="406" y="133"/>
                  <a:pt x="406" y="133"/>
                  <a:pt x="406" y="133"/>
                </a:cubicBezTo>
                <a:cubicBezTo>
                  <a:pt x="406" y="537"/>
                  <a:pt x="406" y="537"/>
                  <a:pt x="406" y="537"/>
                </a:cubicBezTo>
                <a:cubicBezTo>
                  <a:pt x="489" y="537"/>
                  <a:pt x="489" y="537"/>
                  <a:pt x="489" y="537"/>
                </a:cubicBezTo>
                <a:cubicBezTo>
                  <a:pt x="489" y="490"/>
                  <a:pt x="489" y="490"/>
                  <a:pt x="489" y="490"/>
                </a:cubicBezTo>
                <a:cubicBezTo>
                  <a:pt x="491" y="490"/>
                  <a:pt x="491" y="490"/>
                  <a:pt x="491" y="490"/>
                </a:cubicBezTo>
                <a:cubicBezTo>
                  <a:pt x="496" y="498"/>
                  <a:pt x="502" y="505"/>
                  <a:pt x="509" y="512"/>
                </a:cubicBezTo>
                <a:cubicBezTo>
                  <a:pt x="515" y="519"/>
                  <a:pt x="523" y="525"/>
                  <a:pt x="532" y="530"/>
                </a:cubicBezTo>
                <a:cubicBezTo>
                  <a:pt x="540" y="535"/>
                  <a:pt x="550" y="539"/>
                  <a:pt x="561" y="542"/>
                </a:cubicBezTo>
                <a:cubicBezTo>
                  <a:pt x="571" y="544"/>
                  <a:pt x="583" y="546"/>
                  <a:pt x="596" y="546"/>
                </a:cubicBezTo>
                <a:cubicBezTo>
                  <a:pt x="623" y="546"/>
                  <a:pt x="647" y="541"/>
                  <a:pt x="668" y="530"/>
                </a:cubicBezTo>
                <a:cubicBezTo>
                  <a:pt x="689" y="520"/>
                  <a:pt x="707" y="506"/>
                  <a:pt x="721" y="488"/>
                </a:cubicBezTo>
                <a:cubicBezTo>
                  <a:pt x="736" y="470"/>
                  <a:pt x="747" y="448"/>
                  <a:pt x="754" y="423"/>
                </a:cubicBezTo>
                <a:cubicBezTo>
                  <a:pt x="761" y="398"/>
                  <a:pt x="765" y="371"/>
                  <a:pt x="765" y="342"/>
                </a:cubicBezTo>
                <a:moveTo>
                  <a:pt x="678" y="341"/>
                </a:moveTo>
                <a:cubicBezTo>
                  <a:pt x="678" y="363"/>
                  <a:pt x="676" y="383"/>
                  <a:pt x="671" y="400"/>
                </a:cubicBezTo>
                <a:cubicBezTo>
                  <a:pt x="667" y="418"/>
                  <a:pt x="660" y="432"/>
                  <a:pt x="651" y="443"/>
                </a:cubicBezTo>
                <a:cubicBezTo>
                  <a:pt x="643" y="455"/>
                  <a:pt x="632" y="463"/>
                  <a:pt x="620" y="469"/>
                </a:cubicBezTo>
                <a:cubicBezTo>
                  <a:pt x="607" y="475"/>
                  <a:pt x="593" y="478"/>
                  <a:pt x="578" y="478"/>
                </a:cubicBezTo>
                <a:cubicBezTo>
                  <a:pt x="565" y="478"/>
                  <a:pt x="553" y="475"/>
                  <a:pt x="542" y="470"/>
                </a:cubicBezTo>
                <a:cubicBezTo>
                  <a:pt x="531" y="466"/>
                  <a:pt x="522" y="459"/>
                  <a:pt x="514" y="450"/>
                </a:cubicBezTo>
                <a:cubicBezTo>
                  <a:pt x="506" y="442"/>
                  <a:pt x="500" y="432"/>
                  <a:pt x="495" y="421"/>
                </a:cubicBezTo>
                <a:cubicBezTo>
                  <a:pt x="491" y="410"/>
                  <a:pt x="488" y="397"/>
                  <a:pt x="488" y="384"/>
                </a:cubicBezTo>
                <a:cubicBezTo>
                  <a:pt x="488" y="336"/>
                  <a:pt x="488" y="336"/>
                  <a:pt x="488" y="336"/>
                </a:cubicBezTo>
                <a:cubicBezTo>
                  <a:pt x="488" y="319"/>
                  <a:pt x="491" y="304"/>
                  <a:pt x="496" y="291"/>
                </a:cubicBezTo>
                <a:cubicBezTo>
                  <a:pt x="500" y="278"/>
                  <a:pt x="507" y="266"/>
                  <a:pt x="516" y="257"/>
                </a:cubicBezTo>
                <a:cubicBezTo>
                  <a:pt x="524" y="247"/>
                  <a:pt x="534" y="240"/>
                  <a:pt x="546" y="234"/>
                </a:cubicBezTo>
                <a:cubicBezTo>
                  <a:pt x="558" y="229"/>
                  <a:pt x="571" y="226"/>
                  <a:pt x="586" y="226"/>
                </a:cubicBezTo>
                <a:cubicBezTo>
                  <a:pt x="601" y="226"/>
                  <a:pt x="614" y="229"/>
                  <a:pt x="625" y="234"/>
                </a:cubicBezTo>
                <a:cubicBezTo>
                  <a:pt x="636" y="240"/>
                  <a:pt x="646" y="247"/>
                  <a:pt x="654" y="257"/>
                </a:cubicBezTo>
                <a:cubicBezTo>
                  <a:pt x="662" y="267"/>
                  <a:pt x="668" y="279"/>
                  <a:pt x="672" y="293"/>
                </a:cubicBezTo>
                <a:cubicBezTo>
                  <a:pt x="676" y="307"/>
                  <a:pt x="678" y="323"/>
                  <a:pt x="678" y="341"/>
                </a:cubicBezTo>
                <a:moveTo>
                  <a:pt x="1866" y="537"/>
                </a:moveTo>
                <a:cubicBezTo>
                  <a:pt x="1866" y="2"/>
                  <a:pt x="1866" y="2"/>
                  <a:pt x="1866" y="2"/>
                </a:cubicBezTo>
                <a:cubicBezTo>
                  <a:pt x="1785" y="2"/>
                  <a:pt x="1785" y="2"/>
                  <a:pt x="1785" y="2"/>
                </a:cubicBezTo>
                <a:cubicBezTo>
                  <a:pt x="1785" y="220"/>
                  <a:pt x="1785" y="220"/>
                  <a:pt x="1785" y="220"/>
                </a:cubicBezTo>
                <a:cubicBezTo>
                  <a:pt x="1783" y="220"/>
                  <a:pt x="1783" y="220"/>
                  <a:pt x="1783" y="220"/>
                </a:cubicBezTo>
                <a:cubicBezTo>
                  <a:pt x="1779" y="213"/>
                  <a:pt x="1773" y="206"/>
                  <a:pt x="1767" y="199"/>
                </a:cubicBezTo>
                <a:cubicBezTo>
                  <a:pt x="1760" y="192"/>
                  <a:pt x="1753" y="187"/>
                  <a:pt x="1744" y="182"/>
                </a:cubicBezTo>
                <a:cubicBezTo>
                  <a:pt x="1736" y="177"/>
                  <a:pt x="1726" y="173"/>
                  <a:pt x="1716" y="171"/>
                </a:cubicBezTo>
                <a:cubicBezTo>
                  <a:pt x="1705" y="168"/>
                  <a:pt x="1693" y="167"/>
                  <a:pt x="1681" y="167"/>
                </a:cubicBezTo>
                <a:cubicBezTo>
                  <a:pt x="1656" y="167"/>
                  <a:pt x="1633" y="171"/>
                  <a:pt x="1613" y="181"/>
                </a:cubicBezTo>
                <a:cubicBezTo>
                  <a:pt x="1592" y="190"/>
                  <a:pt x="1575" y="203"/>
                  <a:pt x="1561" y="220"/>
                </a:cubicBezTo>
                <a:cubicBezTo>
                  <a:pt x="1546" y="238"/>
                  <a:pt x="1535" y="259"/>
                  <a:pt x="1527" y="283"/>
                </a:cubicBezTo>
                <a:cubicBezTo>
                  <a:pt x="1519" y="308"/>
                  <a:pt x="1515" y="335"/>
                  <a:pt x="1515" y="365"/>
                </a:cubicBezTo>
                <a:cubicBezTo>
                  <a:pt x="1515" y="394"/>
                  <a:pt x="1519" y="420"/>
                  <a:pt x="1526" y="443"/>
                </a:cubicBezTo>
                <a:cubicBezTo>
                  <a:pt x="1534" y="465"/>
                  <a:pt x="1544" y="484"/>
                  <a:pt x="1558" y="500"/>
                </a:cubicBezTo>
                <a:cubicBezTo>
                  <a:pt x="1571" y="515"/>
                  <a:pt x="1587" y="526"/>
                  <a:pt x="1605" y="534"/>
                </a:cubicBezTo>
                <a:cubicBezTo>
                  <a:pt x="1624" y="542"/>
                  <a:pt x="1643" y="546"/>
                  <a:pt x="1665" y="546"/>
                </a:cubicBezTo>
                <a:cubicBezTo>
                  <a:pt x="1679" y="546"/>
                  <a:pt x="1693" y="544"/>
                  <a:pt x="1705" y="541"/>
                </a:cubicBezTo>
                <a:cubicBezTo>
                  <a:pt x="1717" y="538"/>
                  <a:pt x="1728" y="533"/>
                  <a:pt x="1737" y="528"/>
                </a:cubicBezTo>
                <a:cubicBezTo>
                  <a:pt x="1747" y="522"/>
                  <a:pt x="1756" y="515"/>
                  <a:pt x="1763" y="507"/>
                </a:cubicBezTo>
                <a:cubicBezTo>
                  <a:pt x="1771" y="499"/>
                  <a:pt x="1778" y="490"/>
                  <a:pt x="1783" y="480"/>
                </a:cubicBezTo>
                <a:cubicBezTo>
                  <a:pt x="1785" y="480"/>
                  <a:pt x="1785" y="480"/>
                  <a:pt x="1785" y="480"/>
                </a:cubicBezTo>
                <a:cubicBezTo>
                  <a:pt x="1785" y="537"/>
                  <a:pt x="1785" y="537"/>
                  <a:pt x="1785" y="537"/>
                </a:cubicBezTo>
                <a:lnTo>
                  <a:pt x="1866" y="537"/>
                </a:lnTo>
                <a:close/>
                <a:moveTo>
                  <a:pt x="1786" y="366"/>
                </a:moveTo>
                <a:cubicBezTo>
                  <a:pt x="1786" y="384"/>
                  <a:pt x="1783" y="399"/>
                  <a:pt x="1778" y="413"/>
                </a:cubicBezTo>
                <a:cubicBezTo>
                  <a:pt x="1773" y="427"/>
                  <a:pt x="1767" y="439"/>
                  <a:pt x="1758" y="449"/>
                </a:cubicBezTo>
                <a:cubicBezTo>
                  <a:pt x="1750" y="458"/>
                  <a:pt x="1740" y="466"/>
                  <a:pt x="1728" y="471"/>
                </a:cubicBezTo>
                <a:cubicBezTo>
                  <a:pt x="1717" y="476"/>
                  <a:pt x="1705" y="479"/>
                  <a:pt x="1692" y="479"/>
                </a:cubicBezTo>
                <a:cubicBezTo>
                  <a:pt x="1679" y="479"/>
                  <a:pt x="1667" y="477"/>
                  <a:pt x="1656" y="472"/>
                </a:cubicBezTo>
                <a:cubicBezTo>
                  <a:pt x="1644" y="467"/>
                  <a:pt x="1635" y="460"/>
                  <a:pt x="1626" y="450"/>
                </a:cubicBezTo>
                <a:cubicBezTo>
                  <a:pt x="1618" y="440"/>
                  <a:pt x="1612" y="428"/>
                  <a:pt x="1607" y="414"/>
                </a:cubicBezTo>
                <a:cubicBezTo>
                  <a:pt x="1602" y="399"/>
                  <a:pt x="1600" y="382"/>
                  <a:pt x="1600" y="363"/>
                </a:cubicBezTo>
                <a:cubicBezTo>
                  <a:pt x="1600" y="343"/>
                  <a:pt x="1602" y="325"/>
                  <a:pt x="1606" y="309"/>
                </a:cubicBezTo>
                <a:cubicBezTo>
                  <a:pt x="1610" y="294"/>
                  <a:pt x="1616" y="280"/>
                  <a:pt x="1624" y="269"/>
                </a:cubicBezTo>
                <a:cubicBezTo>
                  <a:pt x="1632" y="257"/>
                  <a:pt x="1642" y="249"/>
                  <a:pt x="1654" y="242"/>
                </a:cubicBezTo>
                <a:cubicBezTo>
                  <a:pt x="1667" y="236"/>
                  <a:pt x="1681" y="233"/>
                  <a:pt x="1697" y="233"/>
                </a:cubicBezTo>
                <a:cubicBezTo>
                  <a:pt x="1709" y="233"/>
                  <a:pt x="1721" y="236"/>
                  <a:pt x="1732" y="241"/>
                </a:cubicBezTo>
                <a:cubicBezTo>
                  <a:pt x="1743" y="245"/>
                  <a:pt x="1752" y="252"/>
                  <a:pt x="1760" y="260"/>
                </a:cubicBezTo>
                <a:cubicBezTo>
                  <a:pt x="1768" y="269"/>
                  <a:pt x="1774" y="279"/>
                  <a:pt x="1779" y="290"/>
                </a:cubicBezTo>
                <a:cubicBezTo>
                  <a:pt x="1783" y="301"/>
                  <a:pt x="1786" y="313"/>
                  <a:pt x="1786" y="326"/>
                </a:cubicBezTo>
                <a:lnTo>
                  <a:pt x="1786" y="366"/>
                </a:lnTo>
                <a:close/>
              </a:path>
            </a:pathLst>
          </a:custGeom>
          <a:solidFill>
            <a:srgbClr val="323232"/>
          </a:solidFill>
          <a:ln>
            <a:noFill/>
          </a:ln>
        </p:spPr>
        <p:txBody>
          <a:bodyPr vert="horz" wrap="square" lIns="91440" tIns="45720" rIns="91440" bIns="45720" numCol="1" anchor="t" anchorCtr="0" compatLnSpc="1">
            <a:prstTxWarp prst="textNoShape">
              <a:avLst/>
            </a:prstTxWarp>
          </a:bodyPr>
          <a:lstStyle/>
          <a:p>
            <a:endParaRPr lang="en-US"/>
          </a:p>
        </p:txBody>
      </p:sp>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invGray">
          <a:xfrm>
            <a:off x="10129837" y="6126162"/>
            <a:ext cx="1849602" cy="394827"/>
          </a:xfrm>
          <a:prstGeom prst="rect">
            <a:avLst/>
          </a:prstGeom>
          <a:noFill/>
          <a:ln>
            <a:noFill/>
          </a:ln>
        </p:spPr>
      </p:pic>
    </p:spTree>
    <p:extLst>
      <p:ext uri="{BB962C8B-B14F-4D97-AF65-F5344CB8AC3E}">
        <p14:creationId xmlns:p14="http://schemas.microsoft.com/office/powerpoint/2010/main" val="3461782191"/>
      </p:ext>
    </p:extLst>
  </p:cSld>
  <p:clrMapOvr>
    <a:masterClrMapping/>
  </p:clrMapOvr>
  <p:transition>
    <p:fade/>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Closing logo slide">
    <p:spTree>
      <p:nvGrpSpPr>
        <p:cNvPr id="1" name=""/>
        <p:cNvGrpSpPr/>
        <p:nvPr/>
      </p:nvGrpSpPr>
      <p:grpSpPr>
        <a:xfrm>
          <a:off x="0" y="0"/>
          <a:ext cx="0" cy="0"/>
          <a:chOff x="0" y="0"/>
          <a:chExt cx="0" cy="0"/>
        </a:xfrm>
      </p:grpSpPr>
      <p:sp>
        <p:nvSpPr>
          <p:cNvPr id="2" name="Text Box 3"/>
          <p:cNvSpPr txBox="1">
            <a:spLocks noChangeArrowheads="1"/>
          </p:cNvSpPr>
          <p:nvPr userDrawn="1"/>
        </p:nvSpPr>
        <p:spPr bwMode="blackWhite">
          <a:xfrm>
            <a:off x="274638" y="6294476"/>
            <a:ext cx="11887199" cy="403187"/>
          </a:xfrm>
          <a:prstGeom prst="rect">
            <a:avLst/>
          </a:prstGeom>
          <a:noFill/>
          <a:ln w="12700">
            <a:noFill/>
            <a:miter lim="800000"/>
            <a:headEnd type="none" w="sm" len="sm"/>
            <a:tailEnd type="none" w="sm" len="sm"/>
          </a:ln>
          <a:effectLst/>
        </p:spPr>
        <p:txBody>
          <a:bodyPr vert="horz" wrap="square" lIns="182880" tIns="146304" rIns="182880" bIns="146304" numCol="1" anchor="t" anchorCtr="0" compatLnSpc="1">
            <a:prstTxWarp prst="textNoShape">
              <a:avLst/>
            </a:prstTxWarp>
            <a:spAutoFit/>
          </a:bodyPr>
          <a:lstStyle/>
          <a:p>
            <a:pPr defTabSz="932290" eaLnBrk="0" hangingPunct="0"/>
            <a:r>
              <a:rPr lang="en-US" sz="700" dirty="0">
                <a:gradFill>
                  <a:gsLst>
                    <a:gs pos="0">
                      <a:schemeClr val="tx1"/>
                    </a:gs>
                    <a:gs pos="100000">
                      <a:schemeClr val="tx1"/>
                    </a:gs>
                  </a:gsLst>
                  <a:lin ang="5400000" scaled="0"/>
                </a:gradFill>
                <a:cs typeface="Segoe UI" pitchFamily="34" charset="0"/>
              </a:rPr>
              <a:t>© 2015 Microsoft Corporation. All rights reserved. </a:t>
            </a:r>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9232" y="3147122"/>
            <a:ext cx="3291840" cy="701671"/>
          </a:xfrm>
          <a:prstGeom prst="rect">
            <a:avLst/>
          </a:prstGeom>
        </p:spPr>
      </p:pic>
    </p:spTree>
    <p:extLst>
      <p:ext uri="{BB962C8B-B14F-4D97-AF65-F5344CB8AC3E}">
        <p14:creationId xmlns:p14="http://schemas.microsoft.com/office/powerpoint/2010/main" val="2998071660"/>
      </p:ext>
    </p:extLst>
  </p:cSld>
  <p:clrMapOvr>
    <a:masterClrMapping/>
  </p:clrMapOvr>
  <p:transition>
    <p:fade/>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Multiple Shapes &amp; Color Background">
    <p:spTree>
      <p:nvGrpSpPr>
        <p:cNvPr id="1" name=""/>
        <p:cNvGrpSpPr/>
        <p:nvPr/>
      </p:nvGrpSpPr>
      <p:grpSpPr>
        <a:xfrm>
          <a:off x="0" y="0"/>
          <a:ext cx="0" cy="0"/>
          <a:chOff x="0" y="0"/>
          <a:chExt cx="0" cy="0"/>
        </a:xfrm>
      </p:grpSpPr>
      <p:sp>
        <p:nvSpPr>
          <p:cNvPr id="6" name="Picture Placeholder 12"/>
          <p:cNvSpPr>
            <a:spLocks noGrp="1"/>
          </p:cNvSpPr>
          <p:nvPr>
            <p:ph type="pic" sz="quarter" idx="17"/>
          </p:nvPr>
        </p:nvSpPr>
        <p:spPr>
          <a:xfrm>
            <a:off x="274638" y="2307518"/>
            <a:ext cx="1563194" cy="3232996"/>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74 w 10000"/>
              <a:gd name="connsiteY2" fmla="*/ 10000 h 10000"/>
              <a:gd name="connsiteX3" fmla="*/ 2000 w 10000"/>
              <a:gd name="connsiteY3" fmla="*/ 10000 h 10000"/>
              <a:gd name="connsiteX4" fmla="*/ 0 w 10000"/>
              <a:gd name="connsiteY4" fmla="*/ 0 h 10000"/>
              <a:gd name="connsiteX0" fmla="*/ 0 w 10000"/>
              <a:gd name="connsiteY0" fmla="*/ 0 h 10028"/>
              <a:gd name="connsiteX1" fmla="*/ 10000 w 10000"/>
              <a:gd name="connsiteY1" fmla="*/ 0 h 10028"/>
              <a:gd name="connsiteX2" fmla="*/ 8574 w 10000"/>
              <a:gd name="connsiteY2" fmla="*/ 10000 h 10028"/>
              <a:gd name="connsiteX3" fmla="*/ 1399 w 10000"/>
              <a:gd name="connsiteY3" fmla="*/ 10028 h 10028"/>
              <a:gd name="connsiteX4" fmla="*/ 0 w 10000"/>
              <a:gd name="connsiteY4" fmla="*/ 0 h 10028"/>
              <a:gd name="connsiteX0" fmla="*/ 0 w 10000"/>
              <a:gd name="connsiteY0" fmla="*/ 0 h 10028"/>
              <a:gd name="connsiteX1" fmla="*/ 10000 w 10000"/>
              <a:gd name="connsiteY1" fmla="*/ 1460 h 10028"/>
              <a:gd name="connsiteX2" fmla="*/ 8574 w 10000"/>
              <a:gd name="connsiteY2" fmla="*/ 10000 h 10028"/>
              <a:gd name="connsiteX3" fmla="*/ 1399 w 10000"/>
              <a:gd name="connsiteY3" fmla="*/ 10028 h 10028"/>
              <a:gd name="connsiteX4" fmla="*/ 0 w 10000"/>
              <a:gd name="connsiteY4" fmla="*/ 0 h 10028"/>
              <a:gd name="connsiteX0" fmla="*/ 0 w 10022"/>
              <a:gd name="connsiteY0" fmla="*/ 0 h 10028"/>
              <a:gd name="connsiteX1" fmla="*/ 10000 w 10022"/>
              <a:gd name="connsiteY1" fmla="*/ 1460 h 10028"/>
              <a:gd name="connsiteX2" fmla="*/ 10022 w 10022"/>
              <a:gd name="connsiteY2" fmla="*/ 8623 h 10028"/>
              <a:gd name="connsiteX3" fmla="*/ 1399 w 10022"/>
              <a:gd name="connsiteY3" fmla="*/ 10028 h 10028"/>
              <a:gd name="connsiteX4" fmla="*/ 0 w 10022"/>
              <a:gd name="connsiteY4" fmla="*/ 0 h 10028"/>
              <a:gd name="connsiteX0" fmla="*/ 0 w 10022"/>
              <a:gd name="connsiteY0" fmla="*/ 0 h 10028"/>
              <a:gd name="connsiteX1" fmla="*/ 10000 w 10022"/>
              <a:gd name="connsiteY1" fmla="*/ 1460 h 10028"/>
              <a:gd name="connsiteX2" fmla="*/ 10022 w 10022"/>
              <a:gd name="connsiteY2" fmla="*/ 8623 h 10028"/>
              <a:gd name="connsiteX3" fmla="*/ 115 w 10022"/>
              <a:gd name="connsiteY3" fmla="*/ 10028 h 10028"/>
              <a:gd name="connsiteX4" fmla="*/ 0 w 10022"/>
              <a:gd name="connsiteY4" fmla="*/ 0 h 10028"/>
              <a:gd name="connsiteX0" fmla="*/ 0 w 10418"/>
              <a:gd name="connsiteY0" fmla="*/ 0 h 10028"/>
              <a:gd name="connsiteX1" fmla="*/ 10411 w 10418"/>
              <a:gd name="connsiteY1" fmla="*/ 992 h 10028"/>
              <a:gd name="connsiteX2" fmla="*/ 10022 w 10418"/>
              <a:gd name="connsiteY2" fmla="*/ 8623 h 10028"/>
              <a:gd name="connsiteX3" fmla="*/ 115 w 10418"/>
              <a:gd name="connsiteY3" fmla="*/ 10028 h 10028"/>
              <a:gd name="connsiteX4" fmla="*/ 0 w 10418"/>
              <a:gd name="connsiteY4" fmla="*/ 0 h 10028"/>
              <a:gd name="connsiteX0" fmla="*/ 0 w 10022"/>
              <a:gd name="connsiteY0" fmla="*/ 0 h 10028"/>
              <a:gd name="connsiteX1" fmla="*/ 10000 w 10022"/>
              <a:gd name="connsiteY1" fmla="*/ 1405 h 10028"/>
              <a:gd name="connsiteX2" fmla="*/ 10022 w 10022"/>
              <a:gd name="connsiteY2" fmla="*/ 8623 h 10028"/>
              <a:gd name="connsiteX3" fmla="*/ 115 w 10022"/>
              <a:gd name="connsiteY3" fmla="*/ 10028 h 10028"/>
              <a:gd name="connsiteX4" fmla="*/ 0 w 10022"/>
              <a:gd name="connsiteY4" fmla="*/ 0 h 10028"/>
              <a:gd name="connsiteX0" fmla="*/ 0 w 10022"/>
              <a:gd name="connsiteY0" fmla="*/ 0 h 10028"/>
              <a:gd name="connsiteX1" fmla="*/ 10000 w 10022"/>
              <a:gd name="connsiteY1" fmla="*/ 1405 h 10028"/>
              <a:gd name="connsiteX2" fmla="*/ 10022 w 10022"/>
              <a:gd name="connsiteY2" fmla="*/ 8623 h 10028"/>
              <a:gd name="connsiteX3" fmla="*/ 38 w 10022"/>
              <a:gd name="connsiteY3" fmla="*/ 10028 h 10028"/>
              <a:gd name="connsiteX4" fmla="*/ 0 w 10022"/>
              <a:gd name="connsiteY4" fmla="*/ 0 h 10028"/>
              <a:gd name="connsiteX0" fmla="*/ 1 w 9997"/>
              <a:gd name="connsiteY0" fmla="*/ 0 h 10028"/>
              <a:gd name="connsiteX1" fmla="*/ 9975 w 9997"/>
              <a:gd name="connsiteY1" fmla="*/ 1405 h 10028"/>
              <a:gd name="connsiteX2" fmla="*/ 9997 w 9997"/>
              <a:gd name="connsiteY2" fmla="*/ 8623 h 10028"/>
              <a:gd name="connsiteX3" fmla="*/ 13 w 9997"/>
              <a:gd name="connsiteY3" fmla="*/ 10028 h 10028"/>
              <a:gd name="connsiteX4" fmla="*/ 1 w 9997"/>
              <a:gd name="connsiteY4" fmla="*/ 0 h 10028"/>
              <a:gd name="connsiteX0" fmla="*/ 1 w 10029"/>
              <a:gd name="connsiteY0" fmla="*/ 0 h 10000"/>
              <a:gd name="connsiteX1" fmla="*/ 10029 w 10029"/>
              <a:gd name="connsiteY1" fmla="*/ 1452 h 10000"/>
              <a:gd name="connsiteX2" fmla="*/ 10000 w 10029"/>
              <a:gd name="connsiteY2" fmla="*/ 8599 h 10000"/>
              <a:gd name="connsiteX3" fmla="*/ 13 w 10029"/>
              <a:gd name="connsiteY3" fmla="*/ 10000 h 10000"/>
              <a:gd name="connsiteX4" fmla="*/ 1 w 10029"/>
              <a:gd name="connsiteY4" fmla="*/ 0 h 10000"/>
              <a:gd name="connsiteX0" fmla="*/ 1 w 10077"/>
              <a:gd name="connsiteY0" fmla="*/ 0 h 10000"/>
              <a:gd name="connsiteX1" fmla="*/ 10029 w 10077"/>
              <a:gd name="connsiteY1" fmla="*/ 1452 h 10000"/>
              <a:gd name="connsiteX2" fmla="*/ 10077 w 10077"/>
              <a:gd name="connsiteY2" fmla="*/ 8599 h 10000"/>
              <a:gd name="connsiteX3" fmla="*/ 13 w 10077"/>
              <a:gd name="connsiteY3" fmla="*/ 10000 h 10000"/>
              <a:gd name="connsiteX4" fmla="*/ 1 w 10077"/>
              <a:gd name="connsiteY4" fmla="*/ 0 h 10000"/>
              <a:gd name="connsiteX0" fmla="*/ 1 w 10077"/>
              <a:gd name="connsiteY0" fmla="*/ 0 h 10000"/>
              <a:gd name="connsiteX1" fmla="*/ 10029 w 10077"/>
              <a:gd name="connsiteY1" fmla="*/ 1442 h 10000"/>
              <a:gd name="connsiteX2" fmla="*/ 10077 w 10077"/>
              <a:gd name="connsiteY2" fmla="*/ 8599 h 10000"/>
              <a:gd name="connsiteX3" fmla="*/ 13 w 10077"/>
              <a:gd name="connsiteY3" fmla="*/ 10000 h 10000"/>
              <a:gd name="connsiteX4" fmla="*/ 1 w 10077"/>
              <a:gd name="connsiteY4" fmla="*/ 0 h 10000"/>
              <a:gd name="connsiteX0" fmla="*/ 1 w 10046"/>
              <a:gd name="connsiteY0" fmla="*/ 0 h 10000"/>
              <a:gd name="connsiteX1" fmla="*/ 10029 w 10046"/>
              <a:gd name="connsiteY1" fmla="*/ 1442 h 10000"/>
              <a:gd name="connsiteX2" fmla="*/ 10046 w 10046"/>
              <a:gd name="connsiteY2" fmla="*/ 8589 h 10000"/>
              <a:gd name="connsiteX3" fmla="*/ 13 w 10046"/>
              <a:gd name="connsiteY3" fmla="*/ 10000 h 10000"/>
              <a:gd name="connsiteX4" fmla="*/ 1 w 10046"/>
              <a:gd name="connsiteY4" fmla="*/ 0 h 10000"/>
              <a:gd name="connsiteX0" fmla="*/ 1 w 10046"/>
              <a:gd name="connsiteY0" fmla="*/ 0 h 10000"/>
              <a:gd name="connsiteX1" fmla="*/ 10029 w 10046"/>
              <a:gd name="connsiteY1" fmla="*/ 1442 h 10000"/>
              <a:gd name="connsiteX2" fmla="*/ 10046 w 10046"/>
              <a:gd name="connsiteY2" fmla="*/ 8589 h 10000"/>
              <a:gd name="connsiteX3" fmla="*/ 13 w 10046"/>
              <a:gd name="connsiteY3" fmla="*/ 10000 h 10000"/>
              <a:gd name="connsiteX4" fmla="*/ 1 w 10046"/>
              <a:gd name="connsiteY4" fmla="*/ 0 h 10000"/>
              <a:gd name="connsiteX0" fmla="*/ 1 w 10036"/>
              <a:gd name="connsiteY0" fmla="*/ 0 h 10000"/>
              <a:gd name="connsiteX1" fmla="*/ 10029 w 10036"/>
              <a:gd name="connsiteY1" fmla="*/ 1442 h 10000"/>
              <a:gd name="connsiteX2" fmla="*/ 10036 w 10036"/>
              <a:gd name="connsiteY2" fmla="*/ 8579 h 10000"/>
              <a:gd name="connsiteX3" fmla="*/ 13 w 10036"/>
              <a:gd name="connsiteY3" fmla="*/ 10000 h 10000"/>
              <a:gd name="connsiteX4" fmla="*/ 1 w 10036"/>
              <a:gd name="connsiteY4" fmla="*/ 0 h 10000"/>
              <a:gd name="connsiteX0" fmla="*/ 1 w 10036"/>
              <a:gd name="connsiteY0" fmla="*/ 0 h 10000"/>
              <a:gd name="connsiteX1" fmla="*/ 10029 w 10036"/>
              <a:gd name="connsiteY1" fmla="*/ 1442 h 10000"/>
              <a:gd name="connsiteX2" fmla="*/ 10036 w 10036"/>
              <a:gd name="connsiteY2" fmla="*/ 8579 h 10000"/>
              <a:gd name="connsiteX3" fmla="*/ 13 w 10036"/>
              <a:gd name="connsiteY3" fmla="*/ 10000 h 10000"/>
              <a:gd name="connsiteX4" fmla="*/ 1 w 10036"/>
              <a:gd name="connsiteY4" fmla="*/ 0 h 10000"/>
              <a:gd name="connsiteX0" fmla="*/ 1 w 10040"/>
              <a:gd name="connsiteY0" fmla="*/ 0 h 10000"/>
              <a:gd name="connsiteX1" fmla="*/ 10039 w 10040"/>
              <a:gd name="connsiteY1" fmla="*/ 1442 h 10000"/>
              <a:gd name="connsiteX2" fmla="*/ 10036 w 10040"/>
              <a:gd name="connsiteY2" fmla="*/ 8579 h 10000"/>
              <a:gd name="connsiteX3" fmla="*/ 13 w 10040"/>
              <a:gd name="connsiteY3" fmla="*/ 10000 h 10000"/>
              <a:gd name="connsiteX4" fmla="*/ 1 w 10040"/>
              <a:gd name="connsiteY4" fmla="*/ 0 h 10000"/>
              <a:gd name="connsiteX0" fmla="*/ 1 w 10040"/>
              <a:gd name="connsiteY0" fmla="*/ 0 h 10000"/>
              <a:gd name="connsiteX1" fmla="*/ 10039 w 10040"/>
              <a:gd name="connsiteY1" fmla="*/ 1452 h 10000"/>
              <a:gd name="connsiteX2" fmla="*/ 10036 w 10040"/>
              <a:gd name="connsiteY2" fmla="*/ 8579 h 10000"/>
              <a:gd name="connsiteX3" fmla="*/ 13 w 10040"/>
              <a:gd name="connsiteY3" fmla="*/ 10000 h 10000"/>
              <a:gd name="connsiteX4" fmla="*/ 1 w 10040"/>
              <a:gd name="connsiteY4" fmla="*/ 0 h 10000"/>
              <a:gd name="connsiteX0" fmla="*/ 28 w 10067"/>
              <a:gd name="connsiteY0" fmla="*/ 0 h 10000"/>
              <a:gd name="connsiteX1" fmla="*/ 10066 w 10067"/>
              <a:gd name="connsiteY1" fmla="*/ 1452 h 10000"/>
              <a:gd name="connsiteX2" fmla="*/ 10063 w 10067"/>
              <a:gd name="connsiteY2" fmla="*/ 8579 h 10000"/>
              <a:gd name="connsiteX3" fmla="*/ 9 w 10067"/>
              <a:gd name="connsiteY3" fmla="*/ 10000 h 10000"/>
              <a:gd name="connsiteX4" fmla="*/ 28 w 10067"/>
              <a:gd name="connsiteY4" fmla="*/ 0 h 10000"/>
              <a:gd name="connsiteX0" fmla="*/ 19 w 10058"/>
              <a:gd name="connsiteY0" fmla="*/ 0 h 10000"/>
              <a:gd name="connsiteX1" fmla="*/ 10057 w 10058"/>
              <a:gd name="connsiteY1" fmla="*/ 1452 h 10000"/>
              <a:gd name="connsiteX2" fmla="*/ 10054 w 10058"/>
              <a:gd name="connsiteY2" fmla="*/ 8579 h 10000"/>
              <a:gd name="connsiteX3" fmla="*/ 0 w 10058"/>
              <a:gd name="connsiteY3" fmla="*/ 10000 h 10000"/>
              <a:gd name="connsiteX4" fmla="*/ 19 w 10058"/>
              <a:gd name="connsiteY4" fmla="*/ 0 h 10000"/>
              <a:gd name="connsiteX0" fmla="*/ 9 w 10058"/>
              <a:gd name="connsiteY0" fmla="*/ 0 h 10000"/>
              <a:gd name="connsiteX1" fmla="*/ 10057 w 10058"/>
              <a:gd name="connsiteY1" fmla="*/ 1452 h 10000"/>
              <a:gd name="connsiteX2" fmla="*/ 10054 w 10058"/>
              <a:gd name="connsiteY2" fmla="*/ 8579 h 10000"/>
              <a:gd name="connsiteX3" fmla="*/ 0 w 10058"/>
              <a:gd name="connsiteY3" fmla="*/ 10000 h 10000"/>
              <a:gd name="connsiteX4" fmla="*/ 9 w 10058"/>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5606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5606 h 10000"/>
              <a:gd name="connsiteX3" fmla="*/ 0 w 10057"/>
              <a:gd name="connsiteY3" fmla="*/ 10000 h 10000"/>
              <a:gd name="connsiteX4" fmla="*/ 9 w 10057"/>
              <a:gd name="connsiteY4" fmla="*/ 0 h 10000"/>
              <a:gd name="connsiteX0" fmla="*/ 9 w 10057"/>
              <a:gd name="connsiteY0" fmla="*/ 0 h 7951"/>
              <a:gd name="connsiteX1" fmla="*/ 10057 w 10057"/>
              <a:gd name="connsiteY1" fmla="*/ 1452 h 7951"/>
              <a:gd name="connsiteX2" fmla="*/ 10054 w 10057"/>
              <a:gd name="connsiteY2" fmla="*/ 5606 h 7951"/>
              <a:gd name="connsiteX3" fmla="*/ 0 w 10057"/>
              <a:gd name="connsiteY3" fmla="*/ 7951 h 7951"/>
              <a:gd name="connsiteX4" fmla="*/ 9 w 10057"/>
              <a:gd name="connsiteY4" fmla="*/ 0 h 7951"/>
              <a:gd name="connsiteX0" fmla="*/ 9 w 10000"/>
              <a:gd name="connsiteY0" fmla="*/ 0 h 10000"/>
              <a:gd name="connsiteX1" fmla="*/ 10000 w 10000"/>
              <a:gd name="connsiteY1" fmla="*/ 1826 h 10000"/>
              <a:gd name="connsiteX2" fmla="*/ 9997 w 10000"/>
              <a:gd name="connsiteY2" fmla="*/ 7051 h 10000"/>
              <a:gd name="connsiteX3" fmla="*/ 0 w 10000"/>
              <a:gd name="connsiteY3" fmla="*/ 10000 h 10000"/>
              <a:gd name="connsiteX4" fmla="*/ 9 w 10000"/>
              <a:gd name="connsiteY4" fmla="*/ 0 h 10000"/>
              <a:gd name="connsiteX0" fmla="*/ 9 w 10000"/>
              <a:gd name="connsiteY0" fmla="*/ 0 h 10000"/>
              <a:gd name="connsiteX1" fmla="*/ 10000 w 10000"/>
              <a:gd name="connsiteY1" fmla="*/ 1826 h 10000"/>
              <a:gd name="connsiteX2" fmla="*/ 9969 w 10000"/>
              <a:gd name="connsiteY2" fmla="*/ 7131 h 10000"/>
              <a:gd name="connsiteX3" fmla="*/ 0 w 10000"/>
              <a:gd name="connsiteY3" fmla="*/ 10000 h 10000"/>
              <a:gd name="connsiteX4" fmla="*/ 9 w 10000"/>
              <a:gd name="connsiteY4" fmla="*/ 0 h 10000"/>
              <a:gd name="connsiteX0" fmla="*/ 9 w 10000"/>
              <a:gd name="connsiteY0" fmla="*/ 0 h 10000"/>
              <a:gd name="connsiteX1" fmla="*/ 10000 w 10000"/>
              <a:gd name="connsiteY1" fmla="*/ 2854 h 10000"/>
              <a:gd name="connsiteX2" fmla="*/ 9969 w 10000"/>
              <a:gd name="connsiteY2" fmla="*/ 7131 h 10000"/>
              <a:gd name="connsiteX3" fmla="*/ 0 w 10000"/>
              <a:gd name="connsiteY3" fmla="*/ 10000 h 10000"/>
              <a:gd name="connsiteX4" fmla="*/ 9 w 10000"/>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00">
                <a:moveTo>
                  <a:pt x="9" y="0"/>
                </a:moveTo>
                <a:lnTo>
                  <a:pt x="10000" y="2854"/>
                </a:lnTo>
                <a:cubicBezTo>
                  <a:pt x="9998" y="7335"/>
                  <a:pt x="9970" y="2648"/>
                  <a:pt x="9969" y="7131"/>
                </a:cubicBezTo>
                <a:cubicBezTo>
                  <a:pt x="9964" y="7082"/>
                  <a:pt x="-38" y="10005"/>
                  <a:pt x="0" y="10000"/>
                </a:cubicBezTo>
                <a:cubicBezTo>
                  <a:pt x="6" y="5808"/>
                  <a:pt x="3" y="4192"/>
                  <a:pt x="9" y="0"/>
                </a:cubicBezTo>
                <a:close/>
              </a:path>
            </a:pathLst>
          </a:custGeom>
        </p:spPr>
        <p:txBody>
          <a:bodyPr anchor="ctr" anchorCtr="0">
            <a:normAutofit/>
          </a:bodyPr>
          <a:lstStyle>
            <a:lvl1pPr marL="0" marR="0" indent="0" algn="l" defTabSz="1243266" rtl="0" eaLnBrk="1" fontAlgn="base" latinLnBrk="0" hangingPunct="1">
              <a:lnSpc>
                <a:spcPct val="95000"/>
              </a:lnSpc>
              <a:spcBef>
                <a:spcPts val="0"/>
              </a:spcBef>
              <a:spcAft>
                <a:spcPts val="0"/>
              </a:spcAft>
              <a:buClr>
                <a:schemeClr val="accent1"/>
              </a:buClr>
              <a:buSzPct val="110000"/>
              <a:buFont typeface="Avenir LT Pro 45 Book" charset="0"/>
              <a:buNone/>
              <a:tabLst/>
              <a:defRPr sz="1600"/>
            </a:lvl1pPr>
          </a:lstStyle>
          <a:p>
            <a:r>
              <a:rPr lang="en-US"/>
              <a:t>Click icon to add picture</a:t>
            </a:r>
            <a:endParaRPr lang="en-US" dirty="0"/>
          </a:p>
        </p:txBody>
      </p:sp>
      <p:sp>
        <p:nvSpPr>
          <p:cNvPr id="8" name="Picture Placeholder 12"/>
          <p:cNvSpPr>
            <a:spLocks noGrp="1"/>
          </p:cNvSpPr>
          <p:nvPr>
            <p:ph type="pic" sz="quarter" idx="18"/>
          </p:nvPr>
        </p:nvSpPr>
        <p:spPr>
          <a:xfrm>
            <a:off x="4745014" y="2301239"/>
            <a:ext cx="3232905" cy="3245549"/>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74 w 10000"/>
              <a:gd name="connsiteY2" fmla="*/ 10000 h 10000"/>
              <a:gd name="connsiteX3" fmla="*/ 2000 w 10000"/>
              <a:gd name="connsiteY3" fmla="*/ 10000 h 10000"/>
              <a:gd name="connsiteX4" fmla="*/ 0 w 10000"/>
              <a:gd name="connsiteY4" fmla="*/ 0 h 10000"/>
              <a:gd name="connsiteX0" fmla="*/ 0 w 10000"/>
              <a:gd name="connsiteY0" fmla="*/ 0 h 10028"/>
              <a:gd name="connsiteX1" fmla="*/ 10000 w 10000"/>
              <a:gd name="connsiteY1" fmla="*/ 0 h 10028"/>
              <a:gd name="connsiteX2" fmla="*/ 8574 w 10000"/>
              <a:gd name="connsiteY2" fmla="*/ 10000 h 10028"/>
              <a:gd name="connsiteX3" fmla="*/ 1399 w 10000"/>
              <a:gd name="connsiteY3" fmla="*/ 10028 h 10028"/>
              <a:gd name="connsiteX4" fmla="*/ 0 w 10000"/>
              <a:gd name="connsiteY4" fmla="*/ 0 h 10028"/>
              <a:gd name="connsiteX0" fmla="*/ 0 w 10000"/>
              <a:gd name="connsiteY0" fmla="*/ 0 h 10028"/>
              <a:gd name="connsiteX1" fmla="*/ 10000 w 10000"/>
              <a:gd name="connsiteY1" fmla="*/ 1460 h 10028"/>
              <a:gd name="connsiteX2" fmla="*/ 8574 w 10000"/>
              <a:gd name="connsiteY2" fmla="*/ 10000 h 10028"/>
              <a:gd name="connsiteX3" fmla="*/ 1399 w 10000"/>
              <a:gd name="connsiteY3" fmla="*/ 10028 h 10028"/>
              <a:gd name="connsiteX4" fmla="*/ 0 w 10000"/>
              <a:gd name="connsiteY4" fmla="*/ 0 h 10028"/>
              <a:gd name="connsiteX0" fmla="*/ 0 w 10022"/>
              <a:gd name="connsiteY0" fmla="*/ 0 h 10028"/>
              <a:gd name="connsiteX1" fmla="*/ 10000 w 10022"/>
              <a:gd name="connsiteY1" fmla="*/ 1460 h 10028"/>
              <a:gd name="connsiteX2" fmla="*/ 10022 w 10022"/>
              <a:gd name="connsiteY2" fmla="*/ 8623 h 10028"/>
              <a:gd name="connsiteX3" fmla="*/ 1399 w 10022"/>
              <a:gd name="connsiteY3" fmla="*/ 10028 h 10028"/>
              <a:gd name="connsiteX4" fmla="*/ 0 w 10022"/>
              <a:gd name="connsiteY4" fmla="*/ 0 h 10028"/>
              <a:gd name="connsiteX0" fmla="*/ 0 w 10022"/>
              <a:gd name="connsiteY0" fmla="*/ 0 h 10028"/>
              <a:gd name="connsiteX1" fmla="*/ 10000 w 10022"/>
              <a:gd name="connsiteY1" fmla="*/ 1460 h 10028"/>
              <a:gd name="connsiteX2" fmla="*/ 10022 w 10022"/>
              <a:gd name="connsiteY2" fmla="*/ 8623 h 10028"/>
              <a:gd name="connsiteX3" fmla="*/ 115 w 10022"/>
              <a:gd name="connsiteY3" fmla="*/ 10028 h 10028"/>
              <a:gd name="connsiteX4" fmla="*/ 0 w 10022"/>
              <a:gd name="connsiteY4" fmla="*/ 0 h 10028"/>
              <a:gd name="connsiteX0" fmla="*/ 0 w 10418"/>
              <a:gd name="connsiteY0" fmla="*/ 0 h 10028"/>
              <a:gd name="connsiteX1" fmla="*/ 10411 w 10418"/>
              <a:gd name="connsiteY1" fmla="*/ 992 h 10028"/>
              <a:gd name="connsiteX2" fmla="*/ 10022 w 10418"/>
              <a:gd name="connsiteY2" fmla="*/ 8623 h 10028"/>
              <a:gd name="connsiteX3" fmla="*/ 115 w 10418"/>
              <a:gd name="connsiteY3" fmla="*/ 10028 h 10028"/>
              <a:gd name="connsiteX4" fmla="*/ 0 w 10418"/>
              <a:gd name="connsiteY4" fmla="*/ 0 h 10028"/>
              <a:gd name="connsiteX0" fmla="*/ 0 w 10022"/>
              <a:gd name="connsiteY0" fmla="*/ 0 h 10028"/>
              <a:gd name="connsiteX1" fmla="*/ 10000 w 10022"/>
              <a:gd name="connsiteY1" fmla="*/ 1405 h 10028"/>
              <a:gd name="connsiteX2" fmla="*/ 10022 w 10022"/>
              <a:gd name="connsiteY2" fmla="*/ 8623 h 10028"/>
              <a:gd name="connsiteX3" fmla="*/ 115 w 10022"/>
              <a:gd name="connsiteY3" fmla="*/ 10028 h 10028"/>
              <a:gd name="connsiteX4" fmla="*/ 0 w 10022"/>
              <a:gd name="connsiteY4" fmla="*/ 0 h 10028"/>
              <a:gd name="connsiteX0" fmla="*/ 0 w 10022"/>
              <a:gd name="connsiteY0" fmla="*/ 0 h 10028"/>
              <a:gd name="connsiteX1" fmla="*/ 10000 w 10022"/>
              <a:gd name="connsiteY1" fmla="*/ 1405 h 10028"/>
              <a:gd name="connsiteX2" fmla="*/ 10022 w 10022"/>
              <a:gd name="connsiteY2" fmla="*/ 8623 h 10028"/>
              <a:gd name="connsiteX3" fmla="*/ 38 w 10022"/>
              <a:gd name="connsiteY3" fmla="*/ 10028 h 10028"/>
              <a:gd name="connsiteX4" fmla="*/ 0 w 10022"/>
              <a:gd name="connsiteY4" fmla="*/ 0 h 10028"/>
              <a:gd name="connsiteX0" fmla="*/ 1 w 9997"/>
              <a:gd name="connsiteY0" fmla="*/ 0 h 10028"/>
              <a:gd name="connsiteX1" fmla="*/ 9975 w 9997"/>
              <a:gd name="connsiteY1" fmla="*/ 1405 h 10028"/>
              <a:gd name="connsiteX2" fmla="*/ 9997 w 9997"/>
              <a:gd name="connsiteY2" fmla="*/ 8623 h 10028"/>
              <a:gd name="connsiteX3" fmla="*/ 13 w 9997"/>
              <a:gd name="connsiteY3" fmla="*/ 10028 h 10028"/>
              <a:gd name="connsiteX4" fmla="*/ 1 w 9997"/>
              <a:gd name="connsiteY4" fmla="*/ 0 h 10028"/>
              <a:gd name="connsiteX0" fmla="*/ 1 w 10029"/>
              <a:gd name="connsiteY0" fmla="*/ 0 h 10000"/>
              <a:gd name="connsiteX1" fmla="*/ 10029 w 10029"/>
              <a:gd name="connsiteY1" fmla="*/ 1452 h 10000"/>
              <a:gd name="connsiteX2" fmla="*/ 10000 w 10029"/>
              <a:gd name="connsiteY2" fmla="*/ 8599 h 10000"/>
              <a:gd name="connsiteX3" fmla="*/ 13 w 10029"/>
              <a:gd name="connsiteY3" fmla="*/ 10000 h 10000"/>
              <a:gd name="connsiteX4" fmla="*/ 1 w 10029"/>
              <a:gd name="connsiteY4" fmla="*/ 0 h 10000"/>
              <a:gd name="connsiteX0" fmla="*/ 1 w 10077"/>
              <a:gd name="connsiteY0" fmla="*/ 0 h 10000"/>
              <a:gd name="connsiteX1" fmla="*/ 10029 w 10077"/>
              <a:gd name="connsiteY1" fmla="*/ 1452 h 10000"/>
              <a:gd name="connsiteX2" fmla="*/ 10077 w 10077"/>
              <a:gd name="connsiteY2" fmla="*/ 8599 h 10000"/>
              <a:gd name="connsiteX3" fmla="*/ 13 w 10077"/>
              <a:gd name="connsiteY3" fmla="*/ 10000 h 10000"/>
              <a:gd name="connsiteX4" fmla="*/ 1 w 10077"/>
              <a:gd name="connsiteY4" fmla="*/ 0 h 10000"/>
              <a:gd name="connsiteX0" fmla="*/ 1 w 10077"/>
              <a:gd name="connsiteY0" fmla="*/ 0 h 10000"/>
              <a:gd name="connsiteX1" fmla="*/ 10029 w 10077"/>
              <a:gd name="connsiteY1" fmla="*/ 1442 h 10000"/>
              <a:gd name="connsiteX2" fmla="*/ 10077 w 10077"/>
              <a:gd name="connsiteY2" fmla="*/ 8599 h 10000"/>
              <a:gd name="connsiteX3" fmla="*/ 13 w 10077"/>
              <a:gd name="connsiteY3" fmla="*/ 10000 h 10000"/>
              <a:gd name="connsiteX4" fmla="*/ 1 w 10077"/>
              <a:gd name="connsiteY4" fmla="*/ 0 h 10000"/>
              <a:gd name="connsiteX0" fmla="*/ 1 w 10046"/>
              <a:gd name="connsiteY0" fmla="*/ 0 h 10000"/>
              <a:gd name="connsiteX1" fmla="*/ 10029 w 10046"/>
              <a:gd name="connsiteY1" fmla="*/ 1442 h 10000"/>
              <a:gd name="connsiteX2" fmla="*/ 10046 w 10046"/>
              <a:gd name="connsiteY2" fmla="*/ 8589 h 10000"/>
              <a:gd name="connsiteX3" fmla="*/ 13 w 10046"/>
              <a:gd name="connsiteY3" fmla="*/ 10000 h 10000"/>
              <a:gd name="connsiteX4" fmla="*/ 1 w 10046"/>
              <a:gd name="connsiteY4" fmla="*/ 0 h 10000"/>
              <a:gd name="connsiteX0" fmla="*/ 1 w 10046"/>
              <a:gd name="connsiteY0" fmla="*/ 0 h 10000"/>
              <a:gd name="connsiteX1" fmla="*/ 10029 w 10046"/>
              <a:gd name="connsiteY1" fmla="*/ 1442 h 10000"/>
              <a:gd name="connsiteX2" fmla="*/ 10046 w 10046"/>
              <a:gd name="connsiteY2" fmla="*/ 8589 h 10000"/>
              <a:gd name="connsiteX3" fmla="*/ 13 w 10046"/>
              <a:gd name="connsiteY3" fmla="*/ 10000 h 10000"/>
              <a:gd name="connsiteX4" fmla="*/ 1 w 10046"/>
              <a:gd name="connsiteY4" fmla="*/ 0 h 10000"/>
              <a:gd name="connsiteX0" fmla="*/ 1 w 10036"/>
              <a:gd name="connsiteY0" fmla="*/ 0 h 10000"/>
              <a:gd name="connsiteX1" fmla="*/ 10029 w 10036"/>
              <a:gd name="connsiteY1" fmla="*/ 1442 h 10000"/>
              <a:gd name="connsiteX2" fmla="*/ 10036 w 10036"/>
              <a:gd name="connsiteY2" fmla="*/ 8579 h 10000"/>
              <a:gd name="connsiteX3" fmla="*/ 13 w 10036"/>
              <a:gd name="connsiteY3" fmla="*/ 10000 h 10000"/>
              <a:gd name="connsiteX4" fmla="*/ 1 w 10036"/>
              <a:gd name="connsiteY4" fmla="*/ 0 h 10000"/>
              <a:gd name="connsiteX0" fmla="*/ 1 w 10036"/>
              <a:gd name="connsiteY0" fmla="*/ 0 h 10000"/>
              <a:gd name="connsiteX1" fmla="*/ 10029 w 10036"/>
              <a:gd name="connsiteY1" fmla="*/ 1442 h 10000"/>
              <a:gd name="connsiteX2" fmla="*/ 10036 w 10036"/>
              <a:gd name="connsiteY2" fmla="*/ 8579 h 10000"/>
              <a:gd name="connsiteX3" fmla="*/ 13 w 10036"/>
              <a:gd name="connsiteY3" fmla="*/ 10000 h 10000"/>
              <a:gd name="connsiteX4" fmla="*/ 1 w 10036"/>
              <a:gd name="connsiteY4" fmla="*/ 0 h 10000"/>
              <a:gd name="connsiteX0" fmla="*/ 1 w 10040"/>
              <a:gd name="connsiteY0" fmla="*/ 0 h 10000"/>
              <a:gd name="connsiteX1" fmla="*/ 10039 w 10040"/>
              <a:gd name="connsiteY1" fmla="*/ 1442 h 10000"/>
              <a:gd name="connsiteX2" fmla="*/ 10036 w 10040"/>
              <a:gd name="connsiteY2" fmla="*/ 8579 h 10000"/>
              <a:gd name="connsiteX3" fmla="*/ 13 w 10040"/>
              <a:gd name="connsiteY3" fmla="*/ 10000 h 10000"/>
              <a:gd name="connsiteX4" fmla="*/ 1 w 10040"/>
              <a:gd name="connsiteY4" fmla="*/ 0 h 10000"/>
              <a:gd name="connsiteX0" fmla="*/ 1 w 10040"/>
              <a:gd name="connsiteY0" fmla="*/ 0 h 10000"/>
              <a:gd name="connsiteX1" fmla="*/ 10039 w 10040"/>
              <a:gd name="connsiteY1" fmla="*/ 1452 h 10000"/>
              <a:gd name="connsiteX2" fmla="*/ 10036 w 10040"/>
              <a:gd name="connsiteY2" fmla="*/ 8579 h 10000"/>
              <a:gd name="connsiteX3" fmla="*/ 13 w 10040"/>
              <a:gd name="connsiteY3" fmla="*/ 10000 h 10000"/>
              <a:gd name="connsiteX4" fmla="*/ 1 w 10040"/>
              <a:gd name="connsiteY4" fmla="*/ 0 h 10000"/>
              <a:gd name="connsiteX0" fmla="*/ 28 w 10067"/>
              <a:gd name="connsiteY0" fmla="*/ 0 h 10000"/>
              <a:gd name="connsiteX1" fmla="*/ 10066 w 10067"/>
              <a:gd name="connsiteY1" fmla="*/ 1452 h 10000"/>
              <a:gd name="connsiteX2" fmla="*/ 10063 w 10067"/>
              <a:gd name="connsiteY2" fmla="*/ 8579 h 10000"/>
              <a:gd name="connsiteX3" fmla="*/ 9 w 10067"/>
              <a:gd name="connsiteY3" fmla="*/ 10000 h 10000"/>
              <a:gd name="connsiteX4" fmla="*/ 28 w 10067"/>
              <a:gd name="connsiteY4" fmla="*/ 0 h 10000"/>
              <a:gd name="connsiteX0" fmla="*/ 19 w 10058"/>
              <a:gd name="connsiteY0" fmla="*/ 0 h 10000"/>
              <a:gd name="connsiteX1" fmla="*/ 10057 w 10058"/>
              <a:gd name="connsiteY1" fmla="*/ 1452 h 10000"/>
              <a:gd name="connsiteX2" fmla="*/ 10054 w 10058"/>
              <a:gd name="connsiteY2" fmla="*/ 8579 h 10000"/>
              <a:gd name="connsiteX3" fmla="*/ 0 w 10058"/>
              <a:gd name="connsiteY3" fmla="*/ 10000 h 10000"/>
              <a:gd name="connsiteX4" fmla="*/ 19 w 10058"/>
              <a:gd name="connsiteY4" fmla="*/ 0 h 10000"/>
              <a:gd name="connsiteX0" fmla="*/ 9 w 10058"/>
              <a:gd name="connsiteY0" fmla="*/ 0 h 10000"/>
              <a:gd name="connsiteX1" fmla="*/ 10057 w 10058"/>
              <a:gd name="connsiteY1" fmla="*/ 1452 h 10000"/>
              <a:gd name="connsiteX2" fmla="*/ 10054 w 10058"/>
              <a:gd name="connsiteY2" fmla="*/ 8579 h 10000"/>
              <a:gd name="connsiteX3" fmla="*/ 0 w 10058"/>
              <a:gd name="connsiteY3" fmla="*/ 10000 h 10000"/>
              <a:gd name="connsiteX4" fmla="*/ 9 w 10058"/>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58" h="10000">
                <a:moveTo>
                  <a:pt x="9" y="0"/>
                </a:moveTo>
                <a:lnTo>
                  <a:pt x="10057" y="1452"/>
                </a:lnTo>
                <a:cubicBezTo>
                  <a:pt x="10063" y="3834"/>
                  <a:pt x="10048" y="6197"/>
                  <a:pt x="10054" y="8579"/>
                </a:cubicBezTo>
                <a:lnTo>
                  <a:pt x="0" y="10000"/>
                </a:lnTo>
                <a:cubicBezTo>
                  <a:pt x="6" y="6667"/>
                  <a:pt x="3" y="3333"/>
                  <a:pt x="9" y="0"/>
                </a:cubicBezTo>
                <a:close/>
              </a:path>
            </a:pathLst>
          </a:custGeom>
        </p:spPr>
        <p:txBody>
          <a:bodyPr anchor="ctr" anchorCtr="0">
            <a:normAutofit/>
          </a:bodyPr>
          <a:lstStyle>
            <a:lvl1pPr>
              <a:defRPr sz="1600"/>
            </a:lvl1pPr>
          </a:lstStyle>
          <a:p>
            <a:r>
              <a:rPr lang="en-US"/>
              <a:t>Click icon to add picture</a:t>
            </a:r>
            <a:endParaRPr lang="en-US" dirty="0"/>
          </a:p>
        </p:txBody>
      </p:sp>
      <p:sp>
        <p:nvSpPr>
          <p:cNvPr id="9" name="Picture Placeholder 12"/>
          <p:cNvSpPr>
            <a:spLocks noGrp="1"/>
          </p:cNvSpPr>
          <p:nvPr>
            <p:ph type="pic" sz="quarter" idx="19"/>
          </p:nvPr>
        </p:nvSpPr>
        <p:spPr>
          <a:xfrm>
            <a:off x="8258122" y="2302035"/>
            <a:ext cx="3903716" cy="3243962"/>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74 w 10000"/>
              <a:gd name="connsiteY2" fmla="*/ 10000 h 10000"/>
              <a:gd name="connsiteX3" fmla="*/ 2000 w 10000"/>
              <a:gd name="connsiteY3" fmla="*/ 10000 h 10000"/>
              <a:gd name="connsiteX4" fmla="*/ 0 w 10000"/>
              <a:gd name="connsiteY4" fmla="*/ 0 h 10000"/>
              <a:gd name="connsiteX0" fmla="*/ 0 w 10000"/>
              <a:gd name="connsiteY0" fmla="*/ 0 h 10028"/>
              <a:gd name="connsiteX1" fmla="*/ 10000 w 10000"/>
              <a:gd name="connsiteY1" fmla="*/ 0 h 10028"/>
              <a:gd name="connsiteX2" fmla="*/ 8574 w 10000"/>
              <a:gd name="connsiteY2" fmla="*/ 10000 h 10028"/>
              <a:gd name="connsiteX3" fmla="*/ 1399 w 10000"/>
              <a:gd name="connsiteY3" fmla="*/ 10028 h 10028"/>
              <a:gd name="connsiteX4" fmla="*/ 0 w 10000"/>
              <a:gd name="connsiteY4" fmla="*/ 0 h 10028"/>
              <a:gd name="connsiteX0" fmla="*/ 0 w 10000"/>
              <a:gd name="connsiteY0" fmla="*/ 0 h 10028"/>
              <a:gd name="connsiteX1" fmla="*/ 10000 w 10000"/>
              <a:gd name="connsiteY1" fmla="*/ 1460 h 10028"/>
              <a:gd name="connsiteX2" fmla="*/ 8574 w 10000"/>
              <a:gd name="connsiteY2" fmla="*/ 10000 h 10028"/>
              <a:gd name="connsiteX3" fmla="*/ 1399 w 10000"/>
              <a:gd name="connsiteY3" fmla="*/ 10028 h 10028"/>
              <a:gd name="connsiteX4" fmla="*/ 0 w 10000"/>
              <a:gd name="connsiteY4" fmla="*/ 0 h 10028"/>
              <a:gd name="connsiteX0" fmla="*/ 0 w 10022"/>
              <a:gd name="connsiteY0" fmla="*/ 0 h 10028"/>
              <a:gd name="connsiteX1" fmla="*/ 10000 w 10022"/>
              <a:gd name="connsiteY1" fmla="*/ 1460 h 10028"/>
              <a:gd name="connsiteX2" fmla="*/ 10022 w 10022"/>
              <a:gd name="connsiteY2" fmla="*/ 8623 h 10028"/>
              <a:gd name="connsiteX3" fmla="*/ 1399 w 10022"/>
              <a:gd name="connsiteY3" fmla="*/ 10028 h 10028"/>
              <a:gd name="connsiteX4" fmla="*/ 0 w 10022"/>
              <a:gd name="connsiteY4" fmla="*/ 0 h 10028"/>
              <a:gd name="connsiteX0" fmla="*/ 0 w 10022"/>
              <a:gd name="connsiteY0" fmla="*/ 0 h 10028"/>
              <a:gd name="connsiteX1" fmla="*/ 10000 w 10022"/>
              <a:gd name="connsiteY1" fmla="*/ 1460 h 10028"/>
              <a:gd name="connsiteX2" fmla="*/ 10022 w 10022"/>
              <a:gd name="connsiteY2" fmla="*/ 8623 h 10028"/>
              <a:gd name="connsiteX3" fmla="*/ 115 w 10022"/>
              <a:gd name="connsiteY3" fmla="*/ 10028 h 10028"/>
              <a:gd name="connsiteX4" fmla="*/ 0 w 10022"/>
              <a:gd name="connsiteY4" fmla="*/ 0 h 10028"/>
              <a:gd name="connsiteX0" fmla="*/ 0 w 10418"/>
              <a:gd name="connsiteY0" fmla="*/ 0 h 10028"/>
              <a:gd name="connsiteX1" fmla="*/ 10411 w 10418"/>
              <a:gd name="connsiteY1" fmla="*/ 992 h 10028"/>
              <a:gd name="connsiteX2" fmla="*/ 10022 w 10418"/>
              <a:gd name="connsiteY2" fmla="*/ 8623 h 10028"/>
              <a:gd name="connsiteX3" fmla="*/ 115 w 10418"/>
              <a:gd name="connsiteY3" fmla="*/ 10028 h 10028"/>
              <a:gd name="connsiteX4" fmla="*/ 0 w 10418"/>
              <a:gd name="connsiteY4" fmla="*/ 0 h 10028"/>
              <a:gd name="connsiteX0" fmla="*/ 0 w 10022"/>
              <a:gd name="connsiteY0" fmla="*/ 0 h 10028"/>
              <a:gd name="connsiteX1" fmla="*/ 10000 w 10022"/>
              <a:gd name="connsiteY1" fmla="*/ 1405 h 10028"/>
              <a:gd name="connsiteX2" fmla="*/ 10022 w 10022"/>
              <a:gd name="connsiteY2" fmla="*/ 8623 h 10028"/>
              <a:gd name="connsiteX3" fmla="*/ 115 w 10022"/>
              <a:gd name="connsiteY3" fmla="*/ 10028 h 10028"/>
              <a:gd name="connsiteX4" fmla="*/ 0 w 10022"/>
              <a:gd name="connsiteY4" fmla="*/ 0 h 10028"/>
              <a:gd name="connsiteX0" fmla="*/ 0 w 10022"/>
              <a:gd name="connsiteY0" fmla="*/ 0 h 10028"/>
              <a:gd name="connsiteX1" fmla="*/ 10000 w 10022"/>
              <a:gd name="connsiteY1" fmla="*/ 1405 h 10028"/>
              <a:gd name="connsiteX2" fmla="*/ 10022 w 10022"/>
              <a:gd name="connsiteY2" fmla="*/ 8623 h 10028"/>
              <a:gd name="connsiteX3" fmla="*/ 38 w 10022"/>
              <a:gd name="connsiteY3" fmla="*/ 10028 h 10028"/>
              <a:gd name="connsiteX4" fmla="*/ 0 w 10022"/>
              <a:gd name="connsiteY4" fmla="*/ 0 h 10028"/>
              <a:gd name="connsiteX0" fmla="*/ 1 w 9997"/>
              <a:gd name="connsiteY0" fmla="*/ 0 h 10028"/>
              <a:gd name="connsiteX1" fmla="*/ 9975 w 9997"/>
              <a:gd name="connsiteY1" fmla="*/ 1405 h 10028"/>
              <a:gd name="connsiteX2" fmla="*/ 9997 w 9997"/>
              <a:gd name="connsiteY2" fmla="*/ 8623 h 10028"/>
              <a:gd name="connsiteX3" fmla="*/ 13 w 9997"/>
              <a:gd name="connsiteY3" fmla="*/ 10028 h 10028"/>
              <a:gd name="connsiteX4" fmla="*/ 1 w 9997"/>
              <a:gd name="connsiteY4" fmla="*/ 0 h 10028"/>
              <a:gd name="connsiteX0" fmla="*/ 1 w 10029"/>
              <a:gd name="connsiteY0" fmla="*/ 0 h 10000"/>
              <a:gd name="connsiteX1" fmla="*/ 10029 w 10029"/>
              <a:gd name="connsiteY1" fmla="*/ 1452 h 10000"/>
              <a:gd name="connsiteX2" fmla="*/ 10000 w 10029"/>
              <a:gd name="connsiteY2" fmla="*/ 8599 h 10000"/>
              <a:gd name="connsiteX3" fmla="*/ 13 w 10029"/>
              <a:gd name="connsiteY3" fmla="*/ 10000 h 10000"/>
              <a:gd name="connsiteX4" fmla="*/ 1 w 10029"/>
              <a:gd name="connsiteY4" fmla="*/ 0 h 10000"/>
              <a:gd name="connsiteX0" fmla="*/ 1 w 10077"/>
              <a:gd name="connsiteY0" fmla="*/ 0 h 10000"/>
              <a:gd name="connsiteX1" fmla="*/ 10029 w 10077"/>
              <a:gd name="connsiteY1" fmla="*/ 1452 h 10000"/>
              <a:gd name="connsiteX2" fmla="*/ 10077 w 10077"/>
              <a:gd name="connsiteY2" fmla="*/ 8599 h 10000"/>
              <a:gd name="connsiteX3" fmla="*/ 13 w 10077"/>
              <a:gd name="connsiteY3" fmla="*/ 10000 h 10000"/>
              <a:gd name="connsiteX4" fmla="*/ 1 w 10077"/>
              <a:gd name="connsiteY4" fmla="*/ 0 h 10000"/>
              <a:gd name="connsiteX0" fmla="*/ 1 w 10077"/>
              <a:gd name="connsiteY0" fmla="*/ 0 h 10000"/>
              <a:gd name="connsiteX1" fmla="*/ 10029 w 10077"/>
              <a:gd name="connsiteY1" fmla="*/ 1442 h 10000"/>
              <a:gd name="connsiteX2" fmla="*/ 10077 w 10077"/>
              <a:gd name="connsiteY2" fmla="*/ 8599 h 10000"/>
              <a:gd name="connsiteX3" fmla="*/ 13 w 10077"/>
              <a:gd name="connsiteY3" fmla="*/ 10000 h 10000"/>
              <a:gd name="connsiteX4" fmla="*/ 1 w 10077"/>
              <a:gd name="connsiteY4" fmla="*/ 0 h 10000"/>
              <a:gd name="connsiteX0" fmla="*/ 1 w 10046"/>
              <a:gd name="connsiteY0" fmla="*/ 0 h 10000"/>
              <a:gd name="connsiteX1" fmla="*/ 10029 w 10046"/>
              <a:gd name="connsiteY1" fmla="*/ 1442 h 10000"/>
              <a:gd name="connsiteX2" fmla="*/ 10046 w 10046"/>
              <a:gd name="connsiteY2" fmla="*/ 8589 h 10000"/>
              <a:gd name="connsiteX3" fmla="*/ 13 w 10046"/>
              <a:gd name="connsiteY3" fmla="*/ 10000 h 10000"/>
              <a:gd name="connsiteX4" fmla="*/ 1 w 10046"/>
              <a:gd name="connsiteY4" fmla="*/ 0 h 10000"/>
              <a:gd name="connsiteX0" fmla="*/ 1 w 10046"/>
              <a:gd name="connsiteY0" fmla="*/ 0 h 10000"/>
              <a:gd name="connsiteX1" fmla="*/ 10029 w 10046"/>
              <a:gd name="connsiteY1" fmla="*/ 1442 h 10000"/>
              <a:gd name="connsiteX2" fmla="*/ 10046 w 10046"/>
              <a:gd name="connsiteY2" fmla="*/ 8589 h 10000"/>
              <a:gd name="connsiteX3" fmla="*/ 13 w 10046"/>
              <a:gd name="connsiteY3" fmla="*/ 10000 h 10000"/>
              <a:gd name="connsiteX4" fmla="*/ 1 w 10046"/>
              <a:gd name="connsiteY4" fmla="*/ 0 h 10000"/>
              <a:gd name="connsiteX0" fmla="*/ 1 w 10036"/>
              <a:gd name="connsiteY0" fmla="*/ 0 h 10000"/>
              <a:gd name="connsiteX1" fmla="*/ 10029 w 10036"/>
              <a:gd name="connsiteY1" fmla="*/ 1442 h 10000"/>
              <a:gd name="connsiteX2" fmla="*/ 10036 w 10036"/>
              <a:gd name="connsiteY2" fmla="*/ 8579 h 10000"/>
              <a:gd name="connsiteX3" fmla="*/ 13 w 10036"/>
              <a:gd name="connsiteY3" fmla="*/ 10000 h 10000"/>
              <a:gd name="connsiteX4" fmla="*/ 1 w 10036"/>
              <a:gd name="connsiteY4" fmla="*/ 0 h 10000"/>
              <a:gd name="connsiteX0" fmla="*/ 1 w 10036"/>
              <a:gd name="connsiteY0" fmla="*/ 0 h 10000"/>
              <a:gd name="connsiteX1" fmla="*/ 10029 w 10036"/>
              <a:gd name="connsiteY1" fmla="*/ 1442 h 10000"/>
              <a:gd name="connsiteX2" fmla="*/ 10036 w 10036"/>
              <a:gd name="connsiteY2" fmla="*/ 8579 h 10000"/>
              <a:gd name="connsiteX3" fmla="*/ 13 w 10036"/>
              <a:gd name="connsiteY3" fmla="*/ 10000 h 10000"/>
              <a:gd name="connsiteX4" fmla="*/ 1 w 10036"/>
              <a:gd name="connsiteY4" fmla="*/ 0 h 10000"/>
              <a:gd name="connsiteX0" fmla="*/ 1 w 10040"/>
              <a:gd name="connsiteY0" fmla="*/ 0 h 10000"/>
              <a:gd name="connsiteX1" fmla="*/ 10039 w 10040"/>
              <a:gd name="connsiteY1" fmla="*/ 1442 h 10000"/>
              <a:gd name="connsiteX2" fmla="*/ 10036 w 10040"/>
              <a:gd name="connsiteY2" fmla="*/ 8579 h 10000"/>
              <a:gd name="connsiteX3" fmla="*/ 13 w 10040"/>
              <a:gd name="connsiteY3" fmla="*/ 10000 h 10000"/>
              <a:gd name="connsiteX4" fmla="*/ 1 w 10040"/>
              <a:gd name="connsiteY4" fmla="*/ 0 h 10000"/>
              <a:gd name="connsiteX0" fmla="*/ 1 w 10040"/>
              <a:gd name="connsiteY0" fmla="*/ 0 h 10000"/>
              <a:gd name="connsiteX1" fmla="*/ 10039 w 10040"/>
              <a:gd name="connsiteY1" fmla="*/ 1452 h 10000"/>
              <a:gd name="connsiteX2" fmla="*/ 10036 w 10040"/>
              <a:gd name="connsiteY2" fmla="*/ 8579 h 10000"/>
              <a:gd name="connsiteX3" fmla="*/ 13 w 10040"/>
              <a:gd name="connsiteY3" fmla="*/ 10000 h 10000"/>
              <a:gd name="connsiteX4" fmla="*/ 1 w 10040"/>
              <a:gd name="connsiteY4" fmla="*/ 0 h 10000"/>
              <a:gd name="connsiteX0" fmla="*/ 28 w 10067"/>
              <a:gd name="connsiteY0" fmla="*/ 0 h 10000"/>
              <a:gd name="connsiteX1" fmla="*/ 10066 w 10067"/>
              <a:gd name="connsiteY1" fmla="*/ 1452 h 10000"/>
              <a:gd name="connsiteX2" fmla="*/ 10063 w 10067"/>
              <a:gd name="connsiteY2" fmla="*/ 8579 h 10000"/>
              <a:gd name="connsiteX3" fmla="*/ 9 w 10067"/>
              <a:gd name="connsiteY3" fmla="*/ 10000 h 10000"/>
              <a:gd name="connsiteX4" fmla="*/ 28 w 10067"/>
              <a:gd name="connsiteY4" fmla="*/ 0 h 10000"/>
              <a:gd name="connsiteX0" fmla="*/ 19 w 10058"/>
              <a:gd name="connsiteY0" fmla="*/ 0 h 10000"/>
              <a:gd name="connsiteX1" fmla="*/ 10057 w 10058"/>
              <a:gd name="connsiteY1" fmla="*/ 1452 h 10000"/>
              <a:gd name="connsiteX2" fmla="*/ 10054 w 10058"/>
              <a:gd name="connsiteY2" fmla="*/ 8579 h 10000"/>
              <a:gd name="connsiteX3" fmla="*/ 0 w 10058"/>
              <a:gd name="connsiteY3" fmla="*/ 10000 h 10000"/>
              <a:gd name="connsiteX4" fmla="*/ 19 w 10058"/>
              <a:gd name="connsiteY4" fmla="*/ 0 h 10000"/>
              <a:gd name="connsiteX0" fmla="*/ 9 w 10058"/>
              <a:gd name="connsiteY0" fmla="*/ 0 h 10000"/>
              <a:gd name="connsiteX1" fmla="*/ 10057 w 10058"/>
              <a:gd name="connsiteY1" fmla="*/ 1452 h 10000"/>
              <a:gd name="connsiteX2" fmla="*/ 10054 w 10058"/>
              <a:gd name="connsiteY2" fmla="*/ 8579 h 10000"/>
              <a:gd name="connsiteX3" fmla="*/ 0 w 10058"/>
              <a:gd name="connsiteY3" fmla="*/ 10000 h 10000"/>
              <a:gd name="connsiteX4" fmla="*/ 9 w 10058"/>
              <a:gd name="connsiteY4" fmla="*/ 0 h 10000"/>
              <a:gd name="connsiteX0" fmla="*/ 9 w 10054"/>
              <a:gd name="connsiteY0" fmla="*/ 0 h 10000"/>
              <a:gd name="connsiteX1" fmla="*/ 10046 w 10054"/>
              <a:gd name="connsiteY1" fmla="*/ 693 h 10000"/>
              <a:gd name="connsiteX2" fmla="*/ 10054 w 10054"/>
              <a:gd name="connsiteY2" fmla="*/ 8579 h 10000"/>
              <a:gd name="connsiteX3" fmla="*/ 0 w 10054"/>
              <a:gd name="connsiteY3" fmla="*/ 10000 h 10000"/>
              <a:gd name="connsiteX4" fmla="*/ 9 w 10054"/>
              <a:gd name="connsiteY4" fmla="*/ 0 h 10000"/>
              <a:gd name="connsiteX0" fmla="*/ 9 w 10054"/>
              <a:gd name="connsiteY0" fmla="*/ 0 h 10000"/>
              <a:gd name="connsiteX1" fmla="*/ 10046 w 10054"/>
              <a:gd name="connsiteY1" fmla="*/ 693 h 10000"/>
              <a:gd name="connsiteX2" fmla="*/ 10054 w 10054"/>
              <a:gd name="connsiteY2" fmla="*/ 8579 h 10000"/>
              <a:gd name="connsiteX3" fmla="*/ 0 w 10054"/>
              <a:gd name="connsiteY3" fmla="*/ 10000 h 10000"/>
              <a:gd name="connsiteX4" fmla="*/ 9 w 10054"/>
              <a:gd name="connsiteY4" fmla="*/ 0 h 10000"/>
              <a:gd name="connsiteX0" fmla="*/ 9 w 10054"/>
              <a:gd name="connsiteY0" fmla="*/ 0 h 10000"/>
              <a:gd name="connsiteX1" fmla="*/ 10046 w 10054"/>
              <a:gd name="connsiteY1" fmla="*/ 693 h 10000"/>
              <a:gd name="connsiteX2" fmla="*/ 10054 w 10054"/>
              <a:gd name="connsiteY2" fmla="*/ 8579 h 10000"/>
              <a:gd name="connsiteX3" fmla="*/ 0 w 10054"/>
              <a:gd name="connsiteY3" fmla="*/ 10000 h 10000"/>
              <a:gd name="connsiteX4" fmla="*/ 9 w 10054"/>
              <a:gd name="connsiteY4" fmla="*/ 0 h 10000"/>
              <a:gd name="connsiteX0" fmla="*/ 9 w 10054"/>
              <a:gd name="connsiteY0" fmla="*/ 0 h 10000"/>
              <a:gd name="connsiteX1" fmla="*/ 10046 w 10054"/>
              <a:gd name="connsiteY1" fmla="*/ 693 h 10000"/>
              <a:gd name="connsiteX2" fmla="*/ 10054 w 10054"/>
              <a:gd name="connsiteY2" fmla="*/ 8579 h 10000"/>
              <a:gd name="connsiteX3" fmla="*/ 0 w 10054"/>
              <a:gd name="connsiteY3" fmla="*/ 10000 h 10000"/>
              <a:gd name="connsiteX4" fmla="*/ 9 w 10054"/>
              <a:gd name="connsiteY4" fmla="*/ 0 h 10000"/>
              <a:gd name="connsiteX0" fmla="*/ 9 w 10054"/>
              <a:gd name="connsiteY0" fmla="*/ 0 h 10000"/>
              <a:gd name="connsiteX1" fmla="*/ 10046 w 10054"/>
              <a:gd name="connsiteY1" fmla="*/ 693 h 10000"/>
              <a:gd name="connsiteX2" fmla="*/ 10054 w 10054"/>
              <a:gd name="connsiteY2" fmla="*/ 8579 h 10000"/>
              <a:gd name="connsiteX3" fmla="*/ 0 w 10054"/>
              <a:gd name="connsiteY3" fmla="*/ 10000 h 10000"/>
              <a:gd name="connsiteX4" fmla="*/ 9 w 10054"/>
              <a:gd name="connsiteY4" fmla="*/ 0 h 10000"/>
              <a:gd name="connsiteX0" fmla="*/ 9 w 10047"/>
              <a:gd name="connsiteY0" fmla="*/ 0 h 10000"/>
              <a:gd name="connsiteX1" fmla="*/ 10046 w 10047"/>
              <a:gd name="connsiteY1" fmla="*/ 693 h 10000"/>
              <a:gd name="connsiteX2" fmla="*/ 10043 w 10047"/>
              <a:gd name="connsiteY2" fmla="*/ 9284 h 10000"/>
              <a:gd name="connsiteX3" fmla="*/ 0 w 10047"/>
              <a:gd name="connsiteY3" fmla="*/ 10000 h 10000"/>
              <a:gd name="connsiteX4" fmla="*/ 9 w 10047"/>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47" h="10000">
                <a:moveTo>
                  <a:pt x="9" y="0"/>
                </a:moveTo>
                <a:cubicBezTo>
                  <a:pt x="-9" y="5"/>
                  <a:pt x="5027" y="346"/>
                  <a:pt x="10046" y="693"/>
                </a:cubicBezTo>
                <a:cubicBezTo>
                  <a:pt x="10052" y="3075"/>
                  <a:pt x="10037" y="6902"/>
                  <a:pt x="10043" y="9284"/>
                </a:cubicBezTo>
                <a:lnTo>
                  <a:pt x="0" y="10000"/>
                </a:lnTo>
                <a:cubicBezTo>
                  <a:pt x="6" y="6667"/>
                  <a:pt x="4" y="5000"/>
                  <a:pt x="9" y="0"/>
                </a:cubicBezTo>
                <a:close/>
              </a:path>
            </a:pathLst>
          </a:custGeom>
        </p:spPr>
        <p:txBody>
          <a:bodyPr anchor="ctr" anchorCtr="0">
            <a:normAutofit/>
          </a:bodyPr>
          <a:lstStyle>
            <a:lvl1pPr>
              <a:defRPr sz="1600"/>
            </a:lvl1pPr>
          </a:lstStyle>
          <a:p>
            <a:r>
              <a:rPr lang="en-US"/>
              <a:t>Click icon to add picture</a:t>
            </a:r>
            <a:endParaRPr lang="en-US" dirty="0"/>
          </a:p>
        </p:txBody>
      </p:sp>
      <p:sp>
        <p:nvSpPr>
          <p:cNvPr id="10" name="Picture Placeholder 12"/>
          <p:cNvSpPr>
            <a:spLocks noGrp="1"/>
          </p:cNvSpPr>
          <p:nvPr>
            <p:ph type="pic" sz="quarter" idx="20"/>
          </p:nvPr>
        </p:nvSpPr>
        <p:spPr>
          <a:xfrm>
            <a:off x="2118039" y="2301050"/>
            <a:ext cx="2346769" cy="3245927"/>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74 w 10000"/>
              <a:gd name="connsiteY2" fmla="*/ 10000 h 10000"/>
              <a:gd name="connsiteX3" fmla="*/ 2000 w 10000"/>
              <a:gd name="connsiteY3" fmla="*/ 10000 h 10000"/>
              <a:gd name="connsiteX4" fmla="*/ 0 w 10000"/>
              <a:gd name="connsiteY4" fmla="*/ 0 h 10000"/>
              <a:gd name="connsiteX0" fmla="*/ 0 w 10000"/>
              <a:gd name="connsiteY0" fmla="*/ 0 h 10028"/>
              <a:gd name="connsiteX1" fmla="*/ 10000 w 10000"/>
              <a:gd name="connsiteY1" fmla="*/ 0 h 10028"/>
              <a:gd name="connsiteX2" fmla="*/ 8574 w 10000"/>
              <a:gd name="connsiteY2" fmla="*/ 10000 h 10028"/>
              <a:gd name="connsiteX3" fmla="*/ 1399 w 10000"/>
              <a:gd name="connsiteY3" fmla="*/ 10028 h 10028"/>
              <a:gd name="connsiteX4" fmla="*/ 0 w 10000"/>
              <a:gd name="connsiteY4" fmla="*/ 0 h 10028"/>
              <a:gd name="connsiteX0" fmla="*/ 0 w 10000"/>
              <a:gd name="connsiteY0" fmla="*/ 0 h 10028"/>
              <a:gd name="connsiteX1" fmla="*/ 10000 w 10000"/>
              <a:gd name="connsiteY1" fmla="*/ 1460 h 10028"/>
              <a:gd name="connsiteX2" fmla="*/ 8574 w 10000"/>
              <a:gd name="connsiteY2" fmla="*/ 10000 h 10028"/>
              <a:gd name="connsiteX3" fmla="*/ 1399 w 10000"/>
              <a:gd name="connsiteY3" fmla="*/ 10028 h 10028"/>
              <a:gd name="connsiteX4" fmla="*/ 0 w 10000"/>
              <a:gd name="connsiteY4" fmla="*/ 0 h 10028"/>
              <a:gd name="connsiteX0" fmla="*/ 0 w 10022"/>
              <a:gd name="connsiteY0" fmla="*/ 0 h 10028"/>
              <a:gd name="connsiteX1" fmla="*/ 10000 w 10022"/>
              <a:gd name="connsiteY1" fmla="*/ 1460 h 10028"/>
              <a:gd name="connsiteX2" fmla="*/ 10022 w 10022"/>
              <a:gd name="connsiteY2" fmla="*/ 8623 h 10028"/>
              <a:gd name="connsiteX3" fmla="*/ 1399 w 10022"/>
              <a:gd name="connsiteY3" fmla="*/ 10028 h 10028"/>
              <a:gd name="connsiteX4" fmla="*/ 0 w 10022"/>
              <a:gd name="connsiteY4" fmla="*/ 0 h 10028"/>
              <a:gd name="connsiteX0" fmla="*/ 0 w 10022"/>
              <a:gd name="connsiteY0" fmla="*/ 0 h 10028"/>
              <a:gd name="connsiteX1" fmla="*/ 10000 w 10022"/>
              <a:gd name="connsiteY1" fmla="*/ 1460 h 10028"/>
              <a:gd name="connsiteX2" fmla="*/ 10022 w 10022"/>
              <a:gd name="connsiteY2" fmla="*/ 8623 h 10028"/>
              <a:gd name="connsiteX3" fmla="*/ 115 w 10022"/>
              <a:gd name="connsiteY3" fmla="*/ 10028 h 10028"/>
              <a:gd name="connsiteX4" fmla="*/ 0 w 10022"/>
              <a:gd name="connsiteY4" fmla="*/ 0 h 10028"/>
              <a:gd name="connsiteX0" fmla="*/ 0 w 10418"/>
              <a:gd name="connsiteY0" fmla="*/ 0 h 10028"/>
              <a:gd name="connsiteX1" fmla="*/ 10411 w 10418"/>
              <a:gd name="connsiteY1" fmla="*/ 992 h 10028"/>
              <a:gd name="connsiteX2" fmla="*/ 10022 w 10418"/>
              <a:gd name="connsiteY2" fmla="*/ 8623 h 10028"/>
              <a:gd name="connsiteX3" fmla="*/ 115 w 10418"/>
              <a:gd name="connsiteY3" fmla="*/ 10028 h 10028"/>
              <a:gd name="connsiteX4" fmla="*/ 0 w 10418"/>
              <a:gd name="connsiteY4" fmla="*/ 0 h 10028"/>
              <a:gd name="connsiteX0" fmla="*/ 0 w 10022"/>
              <a:gd name="connsiteY0" fmla="*/ 0 h 10028"/>
              <a:gd name="connsiteX1" fmla="*/ 10000 w 10022"/>
              <a:gd name="connsiteY1" fmla="*/ 1405 h 10028"/>
              <a:gd name="connsiteX2" fmla="*/ 10022 w 10022"/>
              <a:gd name="connsiteY2" fmla="*/ 8623 h 10028"/>
              <a:gd name="connsiteX3" fmla="*/ 115 w 10022"/>
              <a:gd name="connsiteY3" fmla="*/ 10028 h 10028"/>
              <a:gd name="connsiteX4" fmla="*/ 0 w 10022"/>
              <a:gd name="connsiteY4" fmla="*/ 0 h 10028"/>
              <a:gd name="connsiteX0" fmla="*/ 0 w 10022"/>
              <a:gd name="connsiteY0" fmla="*/ 0 h 10028"/>
              <a:gd name="connsiteX1" fmla="*/ 10000 w 10022"/>
              <a:gd name="connsiteY1" fmla="*/ 1405 h 10028"/>
              <a:gd name="connsiteX2" fmla="*/ 10022 w 10022"/>
              <a:gd name="connsiteY2" fmla="*/ 8623 h 10028"/>
              <a:gd name="connsiteX3" fmla="*/ 38 w 10022"/>
              <a:gd name="connsiteY3" fmla="*/ 10028 h 10028"/>
              <a:gd name="connsiteX4" fmla="*/ 0 w 10022"/>
              <a:gd name="connsiteY4" fmla="*/ 0 h 10028"/>
              <a:gd name="connsiteX0" fmla="*/ 1 w 9997"/>
              <a:gd name="connsiteY0" fmla="*/ 0 h 10028"/>
              <a:gd name="connsiteX1" fmla="*/ 9975 w 9997"/>
              <a:gd name="connsiteY1" fmla="*/ 1405 h 10028"/>
              <a:gd name="connsiteX2" fmla="*/ 9997 w 9997"/>
              <a:gd name="connsiteY2" fmla="*/ 8623 h 10028"/>
              <a:gd name="connsiteX3" fmla="*/ 13 w 9997"/>
              <a:gd name="connsiteY3" fmla="*/ 10028 h 10028"/>
              <a:gd name="connsiteX4" fmla="*/ 1 w 9997"/>
              <a:gd name="connsiteY4" fmla="*/ 0 h 10028"/>
              <a:gd name="connsiteX0" fmla="*/ 1 w 10029"/>
              <a:gd name="connsiteY0" fmla="*/ 0 h 10000"/>
              <a:gd name="connsiteX1" fmla="*/ 10029 w 10029"/>
              <a:gd name="connsiteY1" fmla="*/ 1452 h 10000"/>
              <a:gd name="connsiteX2" fmla="*/ 10000 w 10029"/>
              <a:gd name="connsiteY2" fmla="*/ 8599 h 10000"/>
              <a:gd name="connsiteX3" fmla="*/ 13 w 10029"/>
              <a:gd name="connsiteY3" fmla="*/ 10000 h 10000"/>
              <a:gd name="connsiteX4" fmla="*/ 1 w 10029"/>
              <a:gd name="connsiteY4" fmla="*/ 0 h 10000"/>
              <a:gd name="connsiteX0" fmla="*/ 1 w 10077"/>
              <a:gd name="connsiteY0" fmla="*/ 0 h 10000"/>
              <a:gd name="connsiteX1" fmla="*/ 10029 w 10077"/>
              <a:gd name="connsiteY1" fmla="*/ 1452 h 10000"/>
              <a:gd name="connsiteX2" fmla="*/ 10077 w 10077"/>
              <a:gd name="connsiteY2" fmla="*/ 8599 h 10000"/>
              <a:gd name="connsiteX3" fmla="*/ 13 w 10077"/>
              <a:gd name="connsiteY3" fmla="*/ 10000 h 10000"/>
              <a:gd name="connsiteX4" fmla="*/ 1 w 10077"/>
              <a:gd name="connsiteY4" fmla="*/ 0 h 10000"/>
              <a:gd name="connsiteX0" fmla="*/ 1 w 10077"/>
              <a:gd name="connsiteY0" fmla="*/ 0 h 10000"/>
              <a:gd name="connsiteX1" fmla="*/ 10029 w 10077"/>
              <a:gd name="connsiteY1" fmla="*/ 1442 h 10000"/>
              <a:gd name="connsiteX2" fmla="*/ 10077 w 10077"/>
              <a:gd name="connsiteY2" fmla="*/ 8599 h 10000"/>
              <a:gd name="connsiteX3" fmla="*/ 13 w 10077"/>
              <a:gd name="connsiteY3" fmla="*/ 10000 h 10000"/>
              <a:gd name="connsiteX4" fmla="*/ 1 w 10077"/>
              <a:gd name="connsiteY4" fmla="*/ 0 h 10000"/>
              <a:gd name="connsiteX0" fmla="*/ 1 w 10046"/>
              <a:gd name="connsiteY0" fmla="*/ 0 h 10000"/>
              <a:gd name="connsiteX1" fmla="*/ 10029 w 10046"/>
              <a:gd name="connsiteY1" fmla="*/ 1442 h 10000"/>
              <a:gd name="connsiteX2" fmla="*/ 10046 w 10046"/>
              <a:gd name="connsiteY2" fmla="*/ 8589 h 10000"/>
              <a:gd name="connsiteX3" fmla="*/ 13 w 10046"/>
              <a:gd name="connsiteY3" fmla="*/ 10000 h 10000"/>
              <a:gd name="connsiteX4" fmla="*/ 1 w 10046"/>
              <a:gd name="connsiteY4" fmla="*/ 0 h 10000"/>
              <a:gd name="connsiteX0" fmla="*/ 1 w 10046"/>
              <a:gd name="connsiteY0" fmla="*/ 0 h 10000"/>
              <a:gd name="connsiteX1" fmla="*/ 10029 w 10046"/>
              <a:gd name="connsiteY1" fmla="*/ 1442 h 10000"/>
              <a:gd name="connsiteX2" fmla="*/ 10046 w 10046"/>
              <a:gd name="connsiteY2" fmla="*/ 8589 h 10000"/>
              <a:gd name="connsiteX3" fmla="*/ 13 w 10046"/>
              <a:gd name="connsiteY3" fmla="*/ 10000 h 10000"/>
              <a:gd name="connsiteX4" fmla="*/ 1 w 10046"/>
              <a:gd name="connsiteY4" fmla="*/ 0 h 10000"/>
              <a:gd name="connsiteX0" fmla="*/ 1 w 10036"/>
              <a:gd name="connsiteY0" fmla="*/ 0 h 10000"/>
              <a:gd name="connsiteX1" fmla="*/ 10029 w 10036"/>
              <a:gd name="connsiteY1" fmla="*/ 1442 h 10000"/>
              <a:gd name="connsiteX2" fmla="*/ 10036 w 10036"/>
              <a:gd name="connsiteY2" fmla="*/ 8579 h 10000"/>
              <a:gd name="connsiteX3" fmla="*/ 13 w 10036"/>
              <a:gd name="connsiteY3" fmla="*/ 10000 h 10000"/>
              <a:gd name="connsiteX4" fmla="*/ 1 w 10036"/>
              <a:gd name="connsiteY4" fmla="*/ 0 h 10000"/>
              <a:gd name="connsiteX0" fmla="*/ 1 w 10036"/>
              <a:gd name="connsiteY0" fmla="*/ 0 h 10000"/>
              <a:gd name="connsiteX1" fmla="*/ 10029 w 10036"/>
              <a:gd name="connsiteY1" fmla="*/ 1442 h 10000"/>
              <a:gd name="connsiteX2" fmla="*/ 10036 w 10036"/>
              <a:gd name="connsiteY2" fmla="*/ 8579 h 10000"/>
              <a:gd name="connsiteX3" fmla="*/ 13 w 10036"/>
              <a:gd name="connsiteY3" fmla="*/ 10000 h 10000"/>
              <a:gd name="connsiteX4" fmla="*/ 1 w 10036"/>
              <a:gd name="connsiteY4" fmla="*/ 0 h 10000"/>
              <a:gd name="connsiteX0" fmla="*/ 1 w 10040"/>
              <a:gd name="connsiteY0" fmla="*/ 0 h 10000"/>
              <a:gd name="connsiteX1" fmla="*/ 10039 w 10040"/>
              <a:gd name="connsiteY1" fmla="*/ 1442 h 10000"/>
              <a:gd name="connsiteX2" fmla="*/ 10036 w 10040"/>
              <a:gd name="connsiteY2" fmla="*/ 8579 h 10000"/>
              <a:gd name="connsiteX3" fmla="*/ 13 w 10040"/>
              <a:gd name="connsiteY3" fmla="*/ 10000 h 10000"/>
              <a:gd name="connsiteX4" fmla="*/ 1 w 10040"/>
              <a:gd name="connsiteY4" fmla="*/ 0 h 10000"/>
              <a:gd name="connsiteX0" fmla="*/ 1 w 10040"/>
              <a:gd name="connsiteY0" fmla="*/ 0 h 10000"/>
              <a:gd name="connsiteX1" fmla="*/ 10039 w 10040"/>
              <a:gd name="connsiteY1" fmla="*/ 1452 h 10000"/>
              <a:gd name="connsiteX2" fmla="*/ 10036 w 10040"/>
              <a:gd name="connsiteY2" fmla="*/ 8579 h 10000"/>
              <a:gd name="connsiteX3" fmla="*/ 13 w 10040"/>
              <a:gd name="connsiteY3" fmla="*/ 10000 h 10000"/>
              <a:gd name="connsiteX4" fmla="*/ 1 w 10040"/>
              <a:gd name="connsiteY4" fmla="*/ 0 h 10000"/>
              <a:gd name="connsiteX0" fmla="*/ 28 w 10067"/>
              <a:gd name="connsiteY0" fmla="*/ 0 h 10000"/>
              <a:gd name="connsiteX1" fmla="*/ 10066 w 10067"/>
              <a:gd name="connsiteY1" fmla="*/ 1452 h 10000"/>
              <a:gd name="connsiteX2" fmla="*/ 10063 w 10067"/>
              <a:gd name="connsiteY2" fmla="*/ 8579 h 10000"/>
              <a:gd name="connsiteX3" fmla="*/ 9 w 10067"/>
              <a:gd name="connsiteY3" fmla="*/ 10000 h 10000"/>
              <a:gd name="connsiteX4" fmla="*/ 28 w 10067"/>
              <a:gd name="connsiteY4" fmla="*/ 0 h 10000"/>
              <a:gd name="connsiteX0" fmla="*/ 19 w 10058"/>
              <a:gd name="connsiteY0" fmla="*/ 0 h 10000"/>
              <a:gd name="connsiteX1" fmla="*/ 10057 w 10058"/>
              <a:gd name="connsiteY1" fmla="*/ 1452 h 10000"/>
              <a:gd name="connsiteX2" fmla="*/ 10054 w 10058"/>
              <a:gd name="connsiteY2" fmla="*/ 8579 h 10000"/>
              <a:gd name="connsiteX3" fmla="*/ 0 w 10058"/>
              <a:gd name="connsiteY3" fmla="*/ 10000 h 10000"/>
              <a:gd name="connsiteX4" fmla="*/ 19 w 10058"/>
              <a:gd name="connsiteY4" fmla="*/ 0 h 10000"/>
              <a:gd name="connsiteX0" fmla="*/ 9 w 10058"/>
              <a:gd name="connsiteY0" fmla="*/ 0 h 10000"/>
              <a:gd name="connsiteX1" fmla="*/ 10057 w 10058"/>
              <a:gd name="connsiteY1" fmla="*/ 1452 h 10000"/>
              <a:gd name="connsiteX2" fmla="*/ 10054 w 10058"/>
              <a:gd name="connsiteY2" fmla="*/ 8579 h 10000"/>
              <a:gd name="connsiteX3" fmla="*/ 0 w 10058"/>
              <a:gd name="connsiteY3" fmla="*/ 10000 h 10000"/>
              <a:gd name="connsiteX4" fmla="*/ 9 w 10058"/>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5606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5606 h 10000"/>
              <a:gd name="connsiteX3" fmla="*/ 0 w 10057"/>
              <a:gd name="connsiteY3" fmla="*/ 10000 h 10000"/>
              <a:gd name="connsiteX4" fmla="*/ 9 w 10057"/>
              <a:gd name="connsiteY4" fmla="*/ 0 h 10000"/>
              <a:gd name="connsiteX0" fmla="*/ 9 w 10057"/>
              <a:gd name="connsiteY0" fmla="*/ 0 h 7951"/>
              <a:gd name="connsiteX1" fmla="*/ 10057 w 10057"/>
              <a:gd name="connsiteY1" fmla="*/ 1452 h 7951"/>
              <a:gd name="connsiteX2" fmla="*/ 10054 w 10057"/>
              <a:gd name="connsiteY2" fmla="*/ 5606 h 7951"/>
              <a:gd name="connsiteX3" fmla="*/ 0 w 10057"/>
              <a:gd name="connsiteY3" fmla="*/ 7951 h 7951"/>
              <a:gd name="connsiteX4" fmla="*/ 9 w 10057"/>
              <a:gd name="connsiteY4" fmla="*/ 0 h 7951"/>
              <a:gd name="connsiteX0" fmla="*/ 9 w 10000"/>
              <a:gd name="connsiteY0" fmla="*/ 0 h 10000"/>
              <a:gd name="connsiteX1" fmla="*/ 10000 w 10000"/>
              <a:gd name="connsiteY1" fmla="*/ 1826 h 10000"/>
              <a:gd name="connsiteX2" fmla="*/ 9997 w 10000"/>
              <a:gd name="connsiteY2" fmla="*/ 7051 h 10000"/>
              <a:gd name="connsiteX3" fmla="*/ 0 w 10000"/>
              <a:gd name="connsiteY3" fmla="*/ 10000 h 10000"/>
              <a:gd name="connsiteX4" fmla="*/ 9 w 10000"/>
              <a:gd name="connsiteY4" fmla="*/ 0 h 10000"/>
              <a:gd name="connsiteX0" fmla="*/ 9 w 10000"/>
              <a:gd name="connsiteY0" fmla="*/ 0 h 10000"/>
              <a:gd name="connsiteX1" fmla="*/ 10000 w 10000"/>
              <a:gd name="connsiteY1" fmla="*/ 1826 h 10000"/>
              <a:gd name="connsiteX2" fmla="*/ 9969 w 10000"/>
              <a:gd name="connsiteY2" fmla="*/ 7131 h 10000"/>
              <a:gd name="connsiteX3" fmla="*/ 0 w 10000"/>
              <a:gd name="connsiteY3" fmla="*/ 10000 h 10000"/>
              <a:gd name="connsiteX4" fmla="*/ 9 w 10000"/>
              <a:gd name="connsiteY4" fmla="*/ 0 h 10000"/>
              <a:gd name="connsiteX0" fmla="*/ 9 w 10000"/>
              <a:gd name="connsiteY0" fmla="*/ 0 h 10000"/>
              <a:gd name="connsiteX1" fmla="*/ 10000 w 10000"/>
              <a:gd name="connsiteY1" fmla="*/ 2854 h 10000"/>
              <a:gd name="connsiteX2" fmla="*/ 9969 w 10000"/>
              <a:gd name="connsiteY2" fmla="*/ 7131 h 10000"/>
              <a:gd name="connsiteX3" fmla="*/ 0 w 10000"/>
              <a:gd name="connsiteY3" fmla="*/ 10000 h 10000"/>
              <a:gd name="connsiteX4" fmla="*/ 9 w 10000"/>
              <a:gd name="connsiteY4" fmla="*/ 0 h 10000"/>
              <a:gd name="connsiteX0" fmla="*/ 9 w 15000"/>
              <a:gd name="connsiteY0" fmla="*/ 0 h 10000"/>
              <a:gd name="connsiteX1" fmla="*/ 15000 w 15000"/>
              <a:gd name="connsiteY1" fmla="*/ 2173 h 10000"/>
              <a:gd name="connsiteX2" fmla="*/ 9969 w 15000"/>
              <a:gd name="connsiteY2" fmla="*/ 7131 h 10000"/>
              <a:gd name="connsiteX3" fmla="*/ 0 w 15000"/>
              <a:gd name="connsiteY3" fmla="*/ 10000 h 10000"/>
              <a:gd name="connsiteX4" fmla="*/ 9 w 15000"/>
              <a:gd name="connsiteY4" fmla="*/ 0 h 10000"/>
              <a:gd name="connsiteX0" fmla="*/ 9 w 15024"/>
              <a:gd name="connsiteY0" fmla="*/ 0 h 10000"/>
              <a:gd name="connsiteX1" fmla="*/ 15000 w 15024"/>
              <a:gd name="connsiteY1" fmla="*/ 2173 h 10000"/>
              <a:gd name="connsiteX2" fmla="*/ 15024 w 15024"/>
              <a:gd name="connsiteY2" fmla="*/ 7919 h 10000"/>
              <a:gd name="connsiteX3" fmla="*/ 0 w 15024"/>
              <a:gd name="connsiteY3" fmla="*/ 10000 h 10000"/>
              <a:gd name="connsiteX4" fmla="*/ 9 w 15024"/>
              <a:gd name="connsiteY4" fmla="*/ 0 h 10000"/>
              <a:gd name="connsiteX0" fmla="*/ 9 w 15024"/>
              <a:gd name="connsiteY0" fmla="*/ 0 h 10000"/>
              <a:gd name="connsiteX1" fmla="*/ 15000 w 15024"/>
              <a:gd name="connsiteY1" fmla="*/ 2173 h 10000"/>
              <a:gd name="connsiteX2" fmla="*/ 15024 w 15024"/>
              <a:gd name="connsiteY2" fmla="*/ 7906 h 10000"/>
              <a:gd name="connsiteX3" fmla="*/ 0 w 15024"/>
              <a:gd name="connsiteY3" fmla="*/ 10000 h 10000"/>
              <a:gd name="connsiteX4" fmla="*/ 9 w 15024"/>
              <a:gd name="connsiteY4" fmla="*/ 0 h 10000"/>
              <a:gd name="connsiteX0" fmla="*/ 1 w 15016"/>
              <a:gd name="connsiteY0" fmla="*/ 0 h 10053"/>
              <a:gd name="connsiteX1" fmla="*/ 14992 w 15016"/>
              <a:gd name="connsiteY1" fmla="*/ 2173 h 10053"/>
              <a:gd name="connsiteX2" fmla="*/ 15016 w 15016"/>
              <a:gd name="connsiteY2" fmla="*/ 7906 h 10053"/>
              <a:gd name="connsiteX3" fmla="*/ 20 w 15016"/>
              <a:gd name="connsiteY3" fmla="*/ 10053 h 10053"/>
              <a:gd name="connsiteX4" fmla="*/ 1 w 15016"/>
              <a:gd name="connsiteY4" fmla="*/ 0 h 10053"/>
              <a:gd name="connsiteX0" fmla="*/ 9 w 15024"/>
              <a:gd name="connsiteY0" fmla="*/ 0 h 10040"/>
              <a:gd name="connsiteX1" fmla="*/ 15000 w 15024"/>
              <a:gd name="connsiteY1" fmla="*/ 2173 h 10040"/>
              <a:gd name="connsiteX2" fmla="*/ 15024 w 15024"/>
              <a:gd name="connsiteY2" fmla="*/ 7906 h 10040"/>
              <a:gd name="connsiteX3" fmla="*/ 0 w 15024"/>
              <a:gd name="connsiteY3" fmla="*/ 10040 h 10040"/>
              <a:gd name="connsiteX4" fmla="*/ 9 w 15024"/>
              <a:gd name="connsiteY4" fmla="*/ 0 h 10040"/>
              <a:gd name="connsiteX0" fmla="*/ 9 w 15139"/>
              <a:gd name="connsiteY0" fmla="*/ 0 h 10040"/>
              <a:gd name="connsiteX1" fmla="*/ 15139 w 15139"/>
              <a:gd name="connsiteY1" fmla="*/ 2200 h 10040"/>
              <a:gd name="connsiteX2" fmla="*/ 15024 w 15139"/>
              <a:gd name="connsiteY2" fmla="*/ 7906 h 10040"/>
              <a:gd name="connsiteX3" fmla="*/ 0 w 15139"/>
              <a:gd name="connsiteY3" fmla="*/ 10040 h 10040"/>
              <a:gd name="connsiteX4" fmla="*/ 9 w 15139"/>
              <a:gd name="connsiteY4" fmla="*/ 0 h 10040"/>
              <a:gd name="connsiteX0" fmla="*/ 9 w 15139"/>
              <a:gd name="connsiteY0" fmla="*/ 0 h 10040"/>
              <a:gd name="connsiteX1" fmla="*/ 15139 w 15139"/>
              <a:gd name="connsiteY1" fmla="*/ 2200 h 10040"/>
              <a:gd name="connsiteX2" fmla="*/ 15024 w 15139"/>
              <a:gd name="connsiteY2" fmla="*/ 7906 h 10040"/>
              <a:gd name="connsiteX3" fmla="*/ 0 w 15139"/>
              <a:gd name="connsiteY3" fmla="*/ 10040 h 10040"/>
              <a:gd name="connsiteX4" fmla="*/ 9 w 15139"/>
              <a:gd name="connsiteY4" fmla="*/ 0 h 10040"/>
              <a:gd name="connsiteX0" fmla="*/ 9 w 15139"/>
              <a:gd name="connsiteY0" fmla="*/ 0 h 10040"/>
              <a:gd name="connsiteX1" fmla="*/ 15139 w 15139"/>
              <a:gd name="connsiteY1" fmla="*/ 2200 h 10040"/>
              <a:gd name="connsiteX2" fmla="*/ 15024 w 15139"/>
              <a:gd name="connsiteY2" fmla="*/ 7906 h 10040"/>
              <a:gd name="connsiteX3" fmla="*/ 0 w 15139"/>
              <a:gd name="connsiteY3" fmla="*/ 10040 h 10040"/>
              <a:gd name="connsiteX4" fmla="*/ 9 w 15139"/>
              <a:gd name="connsiteY4" fmla="*/ 0 h 10040"/>
              <a:gd name="connsiteX0" fmla="*/ 9 w 15148"/>
              <a:gd name="connsiteY0" fmla="*/ 0 h 10040"/>
              <a:gd name="connsiteX1" fmla="*/ 15139 w 15148"/>
              <a:gd name="connsiteY1" fmla="*/ 2200 h 10040"/>
              <a:gd name="connsiteX2" fmla="*/ 15135 w 15148"/>
              <a:gd name="connsiteY2" fmla="*/ 7906 h 10040"/>
              <a:gd name="connsiteX3" fmla="*/ 0 w 15148"/>
              <a:gd name="connsiteY3" fmla="*/ 10040 h 10040"/>
              <a:gd name="connsiteX4" fmla="*/ 9 w 15148"/>
              <a:gd name="connsiteY4" fmla="*/ 0 h 10040"/>
              <a:gd name="connsiteX0" fmla="*/ 9 w 15143"/>
              <a:gd name="connsiteY0" fmla="*/ 0 h 10040"/>
              <a:gd name="connsiteX1" fmla="*/ 15111 w 15143"/>
              <a:gd name="connsiteY1" fmla="*/ 2240 h 10040"/>
              <a:gd name="connsiteX2" fmla="*/ 15135 w 15143"/>
              <a:gd name="connsiteY2" fmla="*/ 7906 h 10040"/>
              <a:gd name="connsiteX3" fmla="*/ 0 w 15143"/>
              <a:gd name="connsiteY3" fmla="*/ 10040 h 10040"/>
              <a:gd name="connsiteX4" fmla="*/ 9 w 15143"/>
              <a:gd name="connsiteY4" fmla="*/ 0 h 10040"/>
              <a:gd name="connsiteX0" fmla="*/ 9 w 15141"/>
              <a:gd name="connsiteY0" fmla="*/ 0 h 10040"/>
              <a:gd name="connsiteX1" fmla="*/ 15083 w 15141"/>
              <a:gd name="connsiteY1" fmla="*/ 2187 h 10040"/>
              <a:gd name="connsiteX2" fmla="*/ 15135 w 15141"/>
              <a:gd name="connsiteY2" fmla="*/ 7906 h 10040"/>
              <a:gd name="connsiteX3" fmla="*/ 0 w 15141"/>
              <a:gd name="connsiteY3" fmla="*/ 10040 h 10040"/>
              <a:gd name="connsiteX4" fmla="*/ 9 w 15141"/>
              <a:gd name="connsiteY4" fmla="*/ 0 h 10040"/>
              <a:gd name="connsiteX0" fmla="*/ 9 w 15083"/>
              <a:gd name="connsiteY0" fmla="*/ 0 h 10040"/>
              <a:gd name="connsiteX1" fmla="*/ 15083 w 15083"/>
              <a:gd name="connsiteY1" fmla="*/ 2187 h 10040"/>
              <a:gd name="connsiteX2" fmla="*/ 15052 w 15083"/>
              <a:gd name="connsiteY2" fmla="*/ 7906 h 10040"/>
              <a:gd name="connsiteX3" fmla="*/ 0 w 15083"/>
              <a:gd name="connsiteY3" fmla="*/ 10040 h 10040"/>
              <a:gd name="connsiteX4" fmla="*/ 9 w 15083"/>
              <a:gd name="connsiteY4" fmla="*/ 0 h 100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083" h="10040">
                <a:moveTo>
                  <a:pt x="9" y="0"/>
                </a:moveTo>
                <a:lnTo>
                  <a:pt x="15083" y="2187"/>
                </a:lnTo>
                <a:cubicBezTo>
                  <a:pt x="15081" y="2167"/>
                  <a:pt x="15081" y="7843"/>
                  <a:pt x="15052" y="7906"/>
                </a:cubicBezTo>
                <a:cubicBezTo>
                  <a:pt x="15047" y="7857"/>
                  <a:pt x="-38" y="10045"/>
                  <a:pt x="0" y="10040"/>
                </a:cubicBezTo>
                <a:cubicBezTo>
                  <a:pt x="6" y="5848"/>
                  <a:pt x="3" y="4192"/>
                  <a:pt x="9" y="0"/>
                </a:cubicBezTo>
                <a:close/>
              </a:path>
            </a:pathLst>
          </a:custGeom>
        </p:spPr>
        <p:txBody>
          <a:bodyPr anchor="ctr" anchorCtr="0">
            <a:normAutofit/>
          </a:bodyPr>
          <a:lstStyle>
            <a:lvl1pPr marL="0" marR="0" indent="0" algn="l" defTabSz="1243266" rtl="0" eaLnBrk="1" fontAlgn="base" latinLnBrk="0" hangingPunct="1">
              <a:lnSpc>
                <a:spcPct val="95000"/>
              </a:lnSpc>
              <a:spcBef>
                <a:spcPts val="0"/>
              </a:spcBef>
              <a:spcAft>
                <a:spcPts val="0"/>
              </a:spcAft>
              <a:buClr>
                <a:schemeClr val="accent1"/>
              </a:buClr>
              <a:buSzPct val="110000"/>
              <a:buFont typeface="Avenir LT Pro 45 Book" charset="0"/>
              <a:buNone/>
              <a:tabLst/>
              <a:defRPr sz="1600"/>
            </a:lvl1pPr>
          </a:lstStyle>
          <a:p>
            <a:r>
              <a:rPr lang="en-US"/>
              <a:t>Click icon to add picture</a:t>
            </a:r>
            <a:endParaRPr lang="en-US" dirty="0"/>
          </a:p>
        </p:txBody>
      </p:sp>
      <p:sp>
        <p:nvSpPr>
          <p:cNvPr id="2" name="Title 1"/>
          <p:cNvSpPr>
            <a:spLocks noGrp="1"/>
          </p:cNvSpPr>
          <p:nvPr>
            <p:ph type="title" hasCustomPrompt="1"/>
          </p:nvPr>
        </p:nvSpPr>
        <p:spPr/>
        <p:txBody>
          <a:bodyPr/>
          <a:lstStyle/>
          <a:p>
            <a:r>
              <a:rPr lang="en-US" dirty="0"/>
              <a:t>Click to edit master title style</a:t>
            </a:r>
          </a:p>
        </p:txBody>
      </p:sp>
    </p:spTree>
    <p:extLst>
      <p:ext uri="{BB962C8B-B14F-4D97-AF65-F5344CB8AC3E}">
        <p14:creationId xmlns:p14="http://schemas.microsoft.com/office/powerpoint/2010/main" val="1092511358"/>
      </p:ext>
    </p:extLst>
  </p:cSld>
  <p:clrMapOvr>
    <a:masterClrMapping/>
  </p:clrMapOvr>
  <p:transition>
    <p:fade/>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74638" y="1212850"/>
            <a:ext cx="11887200" cy="2443746"/>
          </a:xfrm>
          <a:prstGeom prst="rect">
            <a:avLst/>
          </a:prstGeom>
        </p:spPr>
        <p:txBody>
          <a:bodyPr/>
          <a:lstStyle>
            <a:lvl1pPr marL="290513" indent="-290513">
              <a:buClr>
                <a:schemeClr val="tx1"/>
              </a:buClr>
              <a:buSzPct val="90000"/>
              <a:buFont typeface="Arial" pitchFamily="34" charset="0"/>
              <a:buChar char="•"/>
              <a:defRPr sz="3600">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71500" indent="-280988">
              <a:buClr>
                <a:schemeClr val="tx1"/>
              </a:buClr>
              <a:buSzPct val="90000"/>
              <a:buFont typeface="Arial" pitchFamily="34" charset="0"/>
              <a:buChar char="•"/>
              <a:defRPr sz="3200">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62013" indent="-290513">
              <a:buClr>
                <a:schemeClr val="tx1"/>
              </a:buClr>
              <a:buSzPct val="90000"/>
              <a:buFont typeface="Arial" pitchFamily="34" charset="0"/>
              <a:buChar char="•"/>
              <a:defRPr sz="2800">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90613" indent="-228600">
              <a:buClr>
                <a:schemeClr val="tx1"/>
              </a:buClr>
              <a:buSzPct val="90000"/>
              <a:buFont typeface="Arial" pitchFamily="34" charset="0"/>
              <a:buChar char="•"/>
              <a:defRPr sz="2400">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319213" indent="-228600">
              <a:buClr>
                <a:schemeClr val="tx1"/>
              </a:buClr>
              <a:buSzPct val="90000"/>
              <a:buFont typeface="Arial" pitchFamily="34" charset="0"/>
              <a:buChar char="•"/>
              <a:defRPr sz="2000">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dirty="0"/>
              <a:t>Use this Layout for Speaker Notes slides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6"/>
          <p:cNvSpPr>
            <a:spLocks noGrp="1"/>
          </p:cNvSpPr>
          <p:nvPr>
            <p:ph type="body" sz="quarter" idx="11" hasCustomPrompt="1"/>
          </p:nvPr>
        </p:nvSpPr>
        <p:spPr>
          <a:xfrm>
            <a:off x="1" y="6363076"/>
            <a:ext cx="12436476" cy="631450"/>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700" spc="-51"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dirty="0"/>
              <a:t>Next:</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485241878"/>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Black Notes slide Layout No Bar">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74638" y="1212850"/>
            <a:ext cx="11887200" cy="2443746"/>
          </a:xfrm>
          <a:prstGeom prst="rect">
            <a:avLst/>
          </a:prstGeom>
        </p:spPr>
        <p:txBody>
          <a:bodyPr/>
          <a:lstStyle>
            <a:lvl1pPr marL="290513" indent="-290513">
              <a:buClr>
                <a:schemeClr val="tx1"/>
              </a:buClr>
              <a:buSzPct val="90000"/>
              <a:buFont typeface="Arial" pitchFamily="34" charset="0"/>
              <a:buChar char="•"/>
              <a:defRPr sz="3600">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71500" indent="-280988">
              <a:buClr>
                <a:schemeClr val="tx1"/>
              </a:buClr>
              <a:buSzPct val="90000"/>
              <a:buFont typeface="Arial" pitchFamily="34" charset="0"/>
              <a:buChar char="•"/>
              <a:defRPr sz="3200">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62013" indent="-290513">
              <a:buClr>
                <a:schemeClr val="tx1"/>
              </a:buClr>
              <a:buSzPct val="90000"/>
              <a:buFont typeface="Arial" pitchFamily="34" charset="0"/>
              <a:buChar char="•"/>
              <a:defRPr sz="2800">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90613" indent="-228600">
              <a:buClr>
                <a:schemeClr val="tx1"/>
              </a:buClr>
              <a:buSzPct val="90000"/>
              <a:buFont typeface="Arial" pitchFamily="34" charset="0"/>
              <a:buChar char="•"/>
              <a:defRPr sz="2400">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319213" indent="-228600">
              <a:buClr>
                <a:schemeClr val="tx1"/>
              </a:buClr>
              <a:buSzPct val="90000"/>
              <a:buFont typeface="Arial" pitchFamily="34" charset="0"/>
              <a:buChar char="•"/>
              <a:defRPr sz="2000">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dirty="0"/>
              <a:t>Use this Layout for Speaker Notes slides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931363582"/>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Walkin">
    <p:bg>
      <p:bgRef idx="1001">
        <a:schemeClr val="bg2"/>
      </p:bgRef>
    </p:bg>
    <p:spTree>
      <p:nvGrpSpPr>
        <p:cNvPr id="1" name=""/>
        <p:cNvGrpSpPr/>
        <p:nvPr/>
      </p:nvGrpSpPr>
      <p:grpSpPr>
        <a:xfrm>
          <a:off x="0" y="0"/>
          <a:ext cx="0" cy="0"/>
          <a:chOff x="0" y="0"/>
          <a:chExt cx="0" cy="0"/>
        </a:xfrm>
      </p:grpSpPr>
      <p:sp>
        <p:nvSpPr>
          <p:cNvPr id="2" name="Rectangle 1"/>
          <p:cNvSpPr/>
          <p:nvPr userDrawn="1"/>
        </p:nvSpPr>
        <p:spPr bwMode="auto">
          <a:xfrm>
            <a:off x="274638" y="2119164"/>
            <a:ext cx="6400800" cy="2749700"/>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pPr>
            <a:endParaRPr lang="en-US" sz="2400" err="1">
              <a:gradFill>
                <a:gsLst>
                  <a:gs pos="0">
                    <a:srgbClr val="FFFFFF"/>
                  </a:gs>
                  <a:gs pos="100000">
                    <a:srgbClr val="FFFFFF"/>
                  </a:gs>
                </a:gsLst>
                <a:lin ang="5400000" scaled="0"/>
              </a:gradFill>
              <a:ea typeface="Segoe UI" pitchFamily="34" charset="0"/>
              <a:cs typeface="Segoe UI" pitchFamily="34" charset="0"/>
            </a:endParaRPr>
          </a:p>
        </p:txBody>
      </p:sp>
      <p:pic>
        <p:nvPicPr>
          <p:cNvPr id="19" name="Picture 18" hidden="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59231" y="6240963"/>
            <a:ext cx="1278510" cy="274137"/>
          </a:xfrm>
          <a:prstGeom prst="rect">
            <a:avLst/>
          </a:prstGeom>
        </p:spPr>
      </p:pic>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bwMode="invGray">
          <a:xfrm>
            <a:off x="464013" y="490737"/>
            <a:ext cx="1436313" cy="306604"/>
          </a:xfrm>
          <a:prstGeom prst="rect">
            <a:avLst/>
          </a:prstGeom>
        </p:spPr>
      </p:pic>
      <p:sp>
        <p:nvSpPr>
          <p:cNvPr id="12" name="Freeform 11"/>
          <p:cNvSpPr>
            <a:spLocks noEditPoints="1"/>
          </p:cNvSpPr>
          <p:nvPr userDrawn="1"/>
        </p:nvSpPr>
        <p:spPr bwMode="black">
          <a:xfrm>
            <a:off x="2137569" y="2473326"/>
            <a:ext cx="8161338" cy="2047875"/>
          </a:xfrm>
          <a:custGeom>
            <a:avLst/>
            <a:gdLst>
              <a:gd name="T0" fmla="*/ 336 w 2176"/>
              <a:gd name="T1" fmla="*/ 2 h 546"/>
              <a:gd name="T2" fmla="*/ 269 w 2176"/>
              <a:gd name="T3" fmla="*/ 2 h 546"/>
              <a:gd name="T4" fmla="*/ 48 w 2176"/>
              <a:gd name="T5" fmla="*/ 538 h 546"/>
              <a:gd name="T6" fmla="*/ 2128 w 2176"/>
              <a:gd name="T7" fmla="*/ 2 h 546"/>
              <a:gd name="T8" fmla="*/ 2176 w 2176"/>
              <a:gd name="T9" fmla="*/ 2 h 546"/>
              <a:gd name="T10" fmla="*/ 1049 w 2176"/>
              <a:gd name="T11" fmla="*/ 175 h 546"/>
              <a:gd name="T12" fmla="*/ 1025 w 2176"/>
              <a:gd name="T13" fmla="*/ 454 h 546"/>
              <a:gd name="T14" fmla="*/ 937 w 2176"/>
              <a:gd name="T15" fmla="*/ 473 h 546"/>
              <a:gd name="T16" fmla="*/ 892 w 2176"/>
              <a:gd name="T17" fmla="*/ 384 h 546"/>
              <a:gd name="T18" fmla="*/ 809 w 2176"/>
              <a:gd name="T19" fmla="*/ 394 h 546"/>
              <a:gd name="T20" fmla="*/ 975 w 2176"/>
              <a:gd name="T21" fmla="*/ 540 h 546"/>
              <a:gd name="T22" fmla="*/ 1048 w 2176"/>
              <a:gd name="T23" fmla="*/ 482 h 546"/>
              <a:gd name="T24" fmla="*/ 1131 w 2176"/>
              <a:gd name="T25" fmla="*/ 536 h 546"/>
              <a:gd name="T26" fmla="*/ 1293 w 2176"/>
              <a:gd name="T27" fmla="*/ 14 h 546"/>
              <a:gd name="T28" fmla="*/ 1238 w 2176"/>
              <a:gd name="T29" fmla="*/ 3 h 546"/>
              <a:gd name="T30" fmla="*/ 1207 w 2176"/>
              <a:gd name="T31" fmla="*/ 48 h 546"/>
              <a:gd name="T32" fmla="*/ 1237 w 2176"/>
              <a:gd name="T33" fmla="*/ 91 h 546"/>
              <a:gd name="T34" fmla="*/ 1293 w 2176"/>
              <a:gd name="T35" fmla="*/ 81 h 546"/>
              <a:gd name="T36" fmla="*/ 1216 w 2176"/>
              <a:gd name="T37" fmla="*/ 536 h 546"/>
              <a:gd name="T38" fmla="*/ 1216 w 2176"/>
              <a:gd name="T39" fmla="*/ 175 h 546"/>
              <a:gd name="T40" fmla="*/ 1457 w 2176"/>
              <a:gd name="T41" fmla="*/ 536 h 546"/>
              <a:gd name="T42" fmla="*/ 1376 w 2176"/>
              <a:gd name="T43" fmla="*/ 536 h 546"/>
              <a:gd name="T44" fmla="*/ 729 w 2176"/>
              <a:gd name="T45" fmla="*/ 213 h 546"/>
              <a:gd name="T46" fmla="*/ 573 w 2176"/>
              <a:gd name="T47" fmla="*/ 163 h 546"/>
              <a:gd name="T48" fmla="*/ 491 w 2176"/>
              <a:gd name="T49" fmla="*/ 226 h 546"/>
              <a:gd name="T50" fmla="*/ 460 w 2176"/>
              <a:gd name="T51" fmla="*/ 2 h 546"/>
              <a:gd name="T52" fmla="*/ 489 w 2176"/>
              <a:gd name="T53" fmla="*/ 537 h 546"/>
              <a:gd name="T54" fmla="*/ 509 w 2176"/>
              <a:gd name="T55" fmla="*/ 512 h 546"/>
              <a:gd name="T56" fmla="*/ 596 w 2176"/>
              <a:gd name="T57" fmla="*/ 546 h 546"/>
              <a:gd name="T58" fmla="*/ 754 w 2176"/>
              <a:gd name="T59" fmla="*/ 423 h 546"/>
              <a:gd name="T60" fmla="*/ 671 w 2176"/>
              <a:gd name="T61" fmla="*/ 400 h 546"/>
              <a:gd name="T62" fmla="*/ 578 w 2176"/>
              <a:gd name="T63" fmla="*/ 478 h 546"/>
              <a:gd name="T64" fmla="*/ 495 w 2176"/>
              <a:gd name="T65" fmla="*/ 421 h 546"/>
              <a:gd name="T66" fmla="*/ 496 w 2176"/>
              <a:gd name="T67" fmla="*/ 291 h 546"/>
              <a:gd name="T68" fmla="*/ 586 w 2176"/>
              <a:gd name="T69" fmla="*/ 226 h 546"/>
              <a:gd name="T70" fmla="*/ 672 w 2176"/>
              <a:gd name="T71" fmla="*/ 293 h 546"/>
              <a:gd name="T72" fmla="*/ 1866 w 2176"/>
              <a:gd name="T73" fmla="*/ 2 h 546"/>
              <a:gd name="T74" fmla="*/ 1783 w 2176"/>
              <a:gd name="T75" fmla="*/ 220 h 546"/>
              <a:gd name="T76" fmla="*/ 1716 w 2176"/>
              <a:gd name="T77" fmla="*/ 171 h 546"/>
              <a:gd name="T78" fmla="*/ 1561 w 2176"/>
              <a:gd name="T79" fmla="*/ 220 h 546"/>
              <a:gd name="T80" fmla="*/ 1526 w 2176"/>
              <a:gd name="T81" fmla="*/ 443 h 546"/>
              <a:gd name="T82" fmla="*/ 1665 w 2176"/>
              <a:gd name="T83" fmla="*/ 546 h 546"/>
              <a:gd name="T84" fmla="*/ 1763 w 2176"/>
              <a:gd name="T85" fmla="*/ 507 h 546"/>
              <a:gd name="T86" fmla="*/ 1785 w 2176"/>
              <a:gd name="T87" fmla="*/ 537 h 546"/>
              <a:gd name="T88" fmla="*/ 1778 w 2176"/>
              <a:gd name="T89" fmla="*/ 413 h 546"/>
              <a:gd name="T90" fmla="*/ 1692 w 2176"/>
              <a:gd name="T91" fmla="*/ 479 h 546"/>
              <a:gd name="T92" fmla="*/ 1607 w 2176"/>
              <a:gd name="T93" fmla="*/ 414 h 546"/>
              <a:gd name="T94" fmla="*/ 1624 w 2176"/>
              <a:gd name="T95" fmla="*/ 269 h 546"/>
              <a:gd name="T96" fmla="*/ 1732 w 2176"/>
              <a:gd name="T97" fmla="*/ 241 h 546"/>
              <a:gd name="T98" fmla="*/ 1786 w 2176"/>
              <a:gd name="T99" fmla="*/ 326 h 5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176" h="546">
                <a:moveTo>
                  <a:pt x="163" y="538"/>
                </a:moveTo>
                <a:cubicBezTo>
                  <a:pt x="116" y="538"/>
                  <a:pt x="116" y="538"/>
                  <a:pt x="116" y="538"/>
                </a:cubicBezTo>
                <a:cubicBezTo>
                  <a:pt x="336" y="2"/>
                  <a:pt x="336" y="2"/>
                  <a:pt x="336" y="2"/>
                </a:cubicBezTo>
                <a:cubicBezTo>
                  <a:pt x="384" y="2"/>
                  <a:pt x="384" y="2"/>
                  <a:pt x="384" y="2"/>
                </a:cubicBezTo>
                <a:lnTo>
                  <a:pt x="163" y="538"/>
                </a:lnTo>
                <a:close/>
                <a:moveTo>
                  <a:pt x="269" y="2"/>
                </a:moveTo>
                <a:cubicBezTo>
                  <a:pt x="221" y="2"/>
                  <a:pt x="221" y="2"/>
                  <a:pt x="221" y="2"/>
                </a:cubicBezTo>
                <a:cubicBezTo>
                  <a:pt x="0" y="538"/>
                  <a:pt x="0" y="538"/>
                  <a:pt x="0" y="538"/>
                </a:cubicBezTo>
                <a:cubicBezTo>
                  <a:pt x="48" y="538"/>
                  <a:pt x="48" y="538"/>
                  <a:pt x="48" y="538"/>
                </a:cubicBezTo>
                <a:lnTo>
                  <a:pt x="269" y="2"/>
                </a:lnTo>
                <a:close/>
                <a:moveTo>
                  <a:pt x="2176" y="2"/>
                </a:moveTo>
                <a:cubicBezTo>
                  <a:pt x="2128" y="2"/>
                  <a:pt x="2128" y="2"/>
                  <a:pt x="2128" y="2"/>
                </a:cubicBezTo>
                <a:cubicBezTo>
                  <a:pt x="1908" y="538"/>
                  <a:pt x="1908" y="538"/>
                  <a:pt x="1908" y="538"/>
                </a:cubicBezTo>
                <a:cubicBezTo>
                  <a:pt x="1955" y="538"/>
                  <a:pt x="1955" y="538"/>
                  <a:pt x="1955" y="538"/>
                </a:cubicBezTo>
                <a:lnTo>
                  <a:pt x="2176" y="2"/>
                </a:lnTo>
                <a:close/>
                <a:moveTo>
                  <a:pt x="1131" y="536"/>
                </a:moveTo>
                <a:cubicBezTo>
                  <a:pt x="1131" y="175"/>
                  <a:pt x="1131" y="175"/>
                  <a:pt x="1131" y="175"/>
                </a:cubicBezTo>
                <a:cubicBezTo>
                  <a:pt x="1049" y="175"/>
                  <a:pt x="1049" y="175"/>
                  <a:pt x="1049" y="175"/>
                </a:cubicBezTo>
                <a:cubicBezTo>
                  <a:pt x="1049" y="384"/>
                  <a:pt x="1049" y="384"/>
                  <a:pt x="1049" y="384"/>
                </a:cubicBezTo>
                <a:cubicBezTo>
                  <a:pt x="1049" y="399"/>
                  <a:pt x="1047" y="412"/>
                  <a:pt x="1042" y="424"/>
                </a:cubicBezTo>
                <a:cubicBezTo>
                  <a:pt x="1038" y="436"/>
                  <a:pt x="1032" y="446"/>
                  <a:pt x="1025" y="454"/>
                </a:cubicBezTo>
                <a:cubicBezTo>
                  <a:pt x="1017" y="462"/>
                  <a:pt x="1009" y="468"/>
                  <a:pt x="999" y="472"/>
                </a:cubicBezTo>
                <a:cubicBezTo>
                  <a:pt x="989" y="476"/>
                  <a:pt x="978" y="478"/>
                  <a:pt x="967" y="478"/>
                </a:cubicBezTo>
                <a:cubicBezTo>
                  <a:pt x="956" y="478"/>
                  <a:pt x="946" y="476"/>
                  <a:pt x="937" y="473"/>
                </a:cubicBezTo>
                <a:cubicBezTo>
                  <a:pt x="927" y="470"/>
                  <a:pt x="920" y="464"/>
                  <a:pt x="913" y="457"/>
                </a:cubicBezTo>
                <a:cubicBezTo>
                  <a:pt x="906" y="449"/>
                  <a:pt x="901" y="440"/>
                  <a:pt x="897" y="428"/>
                </a:cubicBezTo>
                <a:cubicBezTo>
                  <a:pt x="894" y="416"/>
                  <a:pt x="892" y="401"/>
                  <a:pt x="892" y="384"/>
                </a:cubicBezTo>
                <a:cubicBezTo>
                  <a:pt x="892" y="175"/>
                  <a:pt x="892" y="175"/>
                  <a:pt x="892" y="175"/>
                </a:cubicBezTo>
                <a:cubicBezTo>
                  <a:pt x="809" y="175"/>
                  <a:pt x="809" y="175"/>
                  <a:pt x="809" y="175"/>
                </a:cubicBezTo>
                <a:cubicBezTo>
                  <a:pt x="809" y="394"/>
                  <a:pt x="809" y="394"/>
                  <a:pt x="809" y="394"/>
                </a:cubicBezTo>
                <a:cubicBezTo>
                  <a:pt x="809" y="444"/>
                  <a:pt x="821" y="482"/>
                  <a:pt x="843" y="507"/>
                </a:cubicBezTo>
                <a:cubicBezTo>
                  <a:pt x="865" y="532"/>
                  <a:pt x="897" y="545"/>
                  <a:pt x="939" y="545"/>
                </a:cubicBezTo>
                <a:cubicBezTo>
                  <a:pt x="951" y="545"/>
                  <a:pt x="963" y="543"/>
                  <a:pt x="975" y="540"/>
                </a:cubicBezTo>
                <a:cubicBezTo>
                  <a:pt x="986" y="537"/>
                  <a:pt x="996" y="532"/>
                  <a:pt x="1005" y="526"/>
                </a:cubicBezTo>
                <a:cubicBezTo>
                  <a:pt x="1014" y="521"/>
                  <a:pt x="1022" y="514"/>
                  <a:pt x="1029" y="506"/>
                </a:cubicBezTo>
                <a:cubicBezTo>
                  <a:pt x="1037" y="499"/>
                  <a:pt x="1043" y="490"/>
                  <a:pt x="1048" y="482"/>
                </a:cubicBezTo>
                <a:cubicBezTo>
                  <a:pt x="1049" y="482"/>
                  <a:pt x="1049" y="482"/>
                  <a:pt x="1049" y="482"/>
                </a:cubicBezTo>
                <a:cubicBezTo>
                  <a:pt x="1049" y="536"/>
                  <a:pt x="1049" y="536"/>
                  <a:pt x="1049" y="536"/>
                </a:cubicBezTo>
                <a:lnTo>
                  <a:pt x="1131" y="536"/>
                </a:lnTo>
                <a:close/>
                <a:moveTo>
                  <a:pt x="1307" y="48"/>
                </a:moveTo>
                <a:cubicBezTo>
                  <a:pt x="1307" y="41"/>
                  <a:pt x="1306" y="35"/>
                  <a:pt x="1303" y="29"/>
                </a:cubicBezTo>
                <a:cubicBezTo>
                  <a:pt x="1301" y="23"/>
                  <a:pt x="1297" y="18"/>
                  <a:pt x="1293" y="14"/>
                </a:cubicBezTo>
                <a:cubicBezTo>
                  <a:pt x="1288" y="9"/>
                  <a:pt x="1283" y="6"/>
                  <a:pt x="1277" y="3"/>
                </a:cubicBezTo>
                <a:cubicBezTo>
                  <a:pt x="1271" y="1"/>
                  <a:pt x="1264" y="0"/>
                  <a:pt x="1257" y="0"/>
                </a:cubicBezTo>
                <a:cubicBezTo>
                  <a:pt x="1250" y="0"/>
                  <a:pt x="1244" y="1"/>
                  <a:pt x="1238" y="3"/>
                </a:cubicBezTo>
                <a:cubicBezTo>
                  <a:pt x="1232" y="6"/>
                  <a:pt x="1226" y="9"/>
                  <a:pt x="1222" y="13"/>
                </a:cubicBezTo>
                <a:cubicBezTo>
                  <a:pt x="1217" y="18"/>
                  <a:pt x="1214" y="23"/>
                  <a:pt x="1211" y="29"/>
                </a:cubicBezTo>
                <a:cubicBezTo>
                  <a:pt x="1209" y="34"/>
                  <a:pt x="1207" y="41"/>
                  <a:pt x="1207" y="48"/>
                </a:cubicBezTo>
                <a:cubicBezTo>
                  <a:pt x="1207" y="54"/>
                  <a:pt x="1209" y="60"/>
                  <a:pt x="1211" y="66"/>
                </a:cubicBezTo>
                <a:cubicBezTo>
                  <a:pt x="1214" y="72"/>
                  <a:pt x="1217" y="77"/>
                  <a:pt x="1221" y="81"/>
                </a:cubicBezTo>
                <a:cubicBezTo>
                  <a:pt x="1226" y="85"/>
                  <a:pt x="1231" y="88"/>
                  <a:pt x="1237" y="91"/>
                </a:cubicBezTo>
                <a:cubicBezTo>
                  <a:pt x="1243" y="93"/>
                  <a:pt x="1250" y="95"/>
                  <a:pt x="1257" y="95"/>
                </a:cubicBezTo>
                <a:cubicBezTo>
                  <a:pt x="1264" y="95"/>
                  <a:pt x="1271" y="93"/>
                  <a:pt x="1277" y="91"/>
                </a:cubicBezTo>
                <a:cubicBezTo>
                  <a:pt x="1283" y="88"/>
                  <a:pt x="1289" y="85"/>
                  <a:pt x="1293" y="81"/>
                </a:cubicBezTo>
                <a:cubicBezTo>
                  <a:pt x="1297" y="77"/>
                  <a:pt x="1301" y="72"/>
                  <a:pt x="1303" y="66"/>
                </a:cubicBezTo>
                <a:cubicBezTo>
                  <a:pt x="1306" y="60"/>
                  <a:pt x="1307" y="54"/>
                  <a:pt x="1307" y="48"/>
                </a:cubicBezTo>
                <a:moveTo>
                  <a:pt x="1216" y="536"/>
                </a:moveTo>
                <a:cubicBezTo>
                  <a:pt x="1297" y="536"/>
                  <a:pt x="1297" y="536"/>
                  <a:pt x="1297" y="536"/>
                </a:cubicBezTo>
                <a:cubicBezTo>
                  <a:pt x="1297" y="175"/>
                  <a:pt x="1297" y="175"/>
                  <a:pt x="1297" y="175"/>
                </a:cubicBezTo>
                <a:cubicBezTo>
                  <a:pt x="1216" y="175"/>
                  <a:pt x="1216" y="175"/>
                  <a:pt x="1216" y="175"/>
                </a:cubicBezTo>
                <a:lnTo>
                  <a:pt x="1216" y="536"/>
                </a:lnTo>
                <a:close/>
                <a:moveTo>
                  <a:pt x="1376" y="536"/>
                </a:moveTo>
                <a:cubicBezTo>
                  <a:pt x="1457" y="536"/>
                  <a:pt x="1457" y="536"/>
                  <a:pt x="1457" y="536"/>
                </a:cubicBezTo>
                <a:cubicBezTo>
                  <a:pt x="1457" y="2"/>
                  <a:pt x="1457" y="2"/>
                  <a:pt x="1457" y="2"/>
                </a:cubicBezTo>
                <a:cubicBezTo>
                  <a:pt x="1376" y="2"/>
                  <a:pt x="1376" y="2"/>
                  <a:pt x="1376" y="2"/>
                </a:cubicBezTo>
                <a:lnTo>
                  <a:pt x="1376" y="536"/>
                </a:lnTo>
                <a:close/>
                <a:moveTo>
                  <a:pt x="765" y="342"/>
                </a:moveTo>
                <a:cubicBezTo>
                  <a:pt x="765" y="317"/>
                  <a:pt x="762" y="294"/>
                  <a:pt x="756" y="272"/>
                </a:cubicBezTo>
                <a:cubicBezTo>
                  <a:pt x="750" y="249"/>
                  <a:pt x="741" y="230"/>
                  <a:pt x="729" y="213"/>
                </a:cubicBezTo>
                <a:cubicBezTo>
                  <a:pt x="717" y="196"/>
                  <a:pt x="701" y="183"/>
                  <a:pt x="682" y="173"/>
                </a:cubicBezTo>
                <a:cubicBezTo>
                  <a:pt x="663" y="163"/>
                  <a:pt x="640" y="158"/>
                  <a:pt x="613" y="158"/>
                </a:cubicBezTo>
                <a:cubicBezTo>
                  <a:pt x="599" y="158"/>
                  <a:pt x="585" y="160"/>
                  <a:pt x="573" y="163"/>
                </a:cubicBezTo>
                <a:cubicBezTo>
                  <a:pt x="561" y="166"/>
                  <a:pt x="549" y="171"/>
                  <a:pt x="539" y="177"/>
                </a:cubicBezTo>
                <a:cubicBezTo>
                  <a:pt x="529" y="183"/>
                  <a:pt x="520" y="190"/>
                  <a:pt x="512" y="199"/>
                </a:cubicBezTo>
                <a:cubicBezTo>
                  <a:pt x="504" y="207"/>
                  <a:pt x="497" y="216"/>
                  <a:pt x="491" y="226"/>
                </a:cubicBezTo>
                <a:cubicBezTo>
                  <a:pt x="489" y="226"/>
                  <a:pt x="489" y="226"/>
                  <a:pt x="489" y="226"/>
                </a:cubicBezTo>
                <a:cubicBezTo>
                  <a:pt x="489" y="2"/>
                  <a:pt x="489" y="2"/>
                  <a:pt x="489" y="2"/>
                </a:cubicBezTo>
                <a:cubicBezTo>
                  <a:pt x="460" y="2"/>
                  <a:pt x="460" y="2"/>
                  <a:pt x="460" y="2"/>
                </a:cubicBezTo>
                <a:cubicBezTo>
                  <a:pt x="406" y="133"/>
                  <a:pt x="406" y="133"/>
                  <a:pt x="406" y="133"/>
                </a:cubicBezTo>
                <a:cubicBezTo>
                  <a:pt x="406" y="537"/>
                  <a:pt x="406" y="537"/>
                  <a:pt x="406" y="537"/>
                </a:cubicBezTo>
                <a:cubicBezTo>
                  <a:pt x="489" y="537"/>
                  <a:pt x="489" y="537"/>
                  <a:pt x="489" y="537"/>
                </a:cubicBezTo>
                <a:cubicBezTo>
                  <a:pt x="489" y="490"/>
                  <a:pt x="489" y="490"/>
                  <a:pt x="489" y="490"/>
                </a:cubicBezTo>
                <a:cubicBezTo>
                  <a:pt x="491" y="490"/>
                  <a:pt x="491" y="490"/>
                  <a:pt x="491" y="490"/>
                </a:cubicBezTo>
                <a:cubicBezTo>
                  <a:pt x="496" y="498"/>
                  <a:pt x="502" y="505"/>
                  <a:pt x="509" y="512"/>
                </a:cubicBezTo>
                <a:cubicBezTo>
                  <a:pt x="515" y="519"/>
                  <a:pt x="523" y="525"/>
                  <a:pt x="532" y="530"/>
                </a:cubicBezTo>
                <a:cubicBezTo>
                  <a:pt x="540" y="535"/>
                  <a:pt x="550" y="539"/>
                  <a:pt x="561" y="542"/>
                </a:cubicBezTo>
                <a:cubicBezTo>
                  <a:pt x="571" y="544"/>
                  <a:pt x="583" y="546"/>
                  <a:pt x="596" y="546"/>
                </a:cubicBezTo>
                <a:cubicBezTo>
                  <a:pt x="623" y="546"/>
                  <a:pt x="647" y="541"/>
                  <a:pt x="668" y="530"/>
                </a:cubicBezTo>
                <a:cubicBezTo>
                  <a:pt x="689" y="520"/>
                  <a:pt x="707" y="506"/>
                  <a:pt x="721" y="488"/>
                </a:cubicBezTo>
                <a:cubicBezTo>
                  <a:pt x="736" y="470"/>
                  <a:pt x="747" y="448"/>
                  <a:pt x="754" y="423"/>
                </a:cubicBezTo>
                <a:cubicBezTo>
                  <a:pt x="761" y="398"/>
                  <a:pt x="765" y="371"/>
                  <a:pt x="765" y="342"/>
                </a:cubicBezTo>
                <a:moveTo>
                  <a:pt x="678" y="341"/>
                </a:moveTo>
                <a:cubicBezTo>
                  <a:pt x="678" y="363"/>
                  <a:pt x="676" y="383"/>
                  <a:pt x="671" y="400"/>
                </a:cubicBezTo>
                <a:cubicBezTo>
                  <a:pt x="667" y="418"/>
                  <a:pt x="660" y="432"/>
                  <a:pt x="651" y="443"/>
                </a:cubicBezTo>
                <a:cubicBezTo>
                  <a:pt x="643" y="455"/>
                  <a:pt x="632" y="463"/>
                  <a:pt x="620" y="469"/>
                </a:cubicBezTo>
                <a:cubicBezTo>
                  <a:pt x="607" y="475"/>
                  <a:pt x="593" y="478"/>
                  <a:pt x="578" y="478"/>
                </a:cubicBezTo>
                <a:cubicBezTo>
                  <a:pt x="565" y="478"/>
                  <a:pt x="553" y="475"/>
                  <a:pt x="542" y="470"/>
                </a:cubicBezTo>
                <a:cubicBezTo>
                  <a:pt x="531" y="466"/>
                  <a:pt x="522" y="459"/>
                  <a:pt x="514" y="450"/>
                </a:cubicBezTo>
                <a:cubicBezTo>
                  <a:pt x="506" y="442"/>
                  <a:pt x="500" y="432"/>
                  <a:pt x="495" y="421"/>
                </a:cubicBezTo>
                <a:cubicBezTo>
                  <a:pt x="491" y="410"/>
                  <a:pt x="488" y="397"/>
                  <a:pt x="488" y="384"/>
                </a:cubicBezTo>
                <a:cubicBezTo>
                  <a:pt x="488" y="336"/>
                  <a:pt x="488" y="336"/>
                  <a:pt x="488" y="336"/>
                </a:cubicBezTo>
                <a:cubicBezTo>
                  <a:pt x="488" y="319"/>
                  <a:pt x="491" y="304"/>
                  <a:pt x="496" y="291"/>
                </a:cubicBezTo>
                <a:cubicBezTo>
                  <a:pt x="500" y="278"/>
                  <a:pt x="507" y="266"/>
                  <a:pt x="516" y="257"/>
                </a:cubicBezTo>
                <a:cubicBezTo>
                  <a:pt x="524" y="247"/>
                  <a:pt x="534" y="240"/>
                  <a:pt x="546" y="234"/>
                </a:cubicBezTo>
                <a:cubicBezTo>
                  <a:pt x="558" y="229"/>
                  <a:pt x="571" y="226"/>
                  <a:pt x="586" y="226"/>
                </a:cubicBezTo>
                <a:cubicBezTo>
                  <a:pt x="601" y="226"/>
                  <a:pt x="614" y="229"/>
                  <a:pt x="625" y="234"/>
                </a:cubicBezTo>
                <a:cubicBezTo>
                  <a:pt x="636" y="240"/>
                  <a:pt x="646" y="247"/>
                  <a:pt x="654" y="257"/>
                </a:cubicBezTo>
                <a:cubicBezTo>
                  <a:pt x="662" y="267"/>
                  <a:pt x="668" y="279"/>
                  <a:pt x="672" y="293"/>
                </a:cubicBezTo>
                <a:cubicBezTo>
                  <a:pt x="676" y="307"/>
                  <a:pt x="678" y="323"/>
                  <a:pt x="678" y="341"/>
                </a:cubicBezTo>
                <a:moveTo>
                  <a:pt x="1866" y="537"/>
                </a:moveTo>
                <a:cubicBezTo>
                  <a:pt x="1866" y="2"/>
                  <a:pt x="1866" y="2"/>
                  <a:pt x="1866" y="2"/>
                </a:cubicBezTo>
                <a:cubicBezTo>
                  <a:pt x="1785" y="2"/>
                  <a:pt x="1785" y="2"/>
                  <a:pt x="1785" y="2"/>
                </a:cubicBezTo>
                <a:cubicBezTo>
                  <a:pt x="1785" y="220"/>
                  <a:pt x="1785" y="220"/>
                  <a:pt x="1785" y="220"/>
                </a:cubicBezTo>
                <a:cubicBezTo>
                  <a:pt x="1783" y="220"/>
                  <a:pt x="1783" y="220"/>
                  <a:pt x="1783" y="220"/>
                </a:cubicBezTo>
                <a:cubicBezTo>
                  <a:pt x="1779" y="213"/>
                  <a:pt x="1773" y="206"/>
                  <a:pt x="1767" y="199"/>
                </a:cubicBezTo>
                <a:cubicBezTo>
                  <a:pt x="1760" y="192"/>
                  <a:pt x="1753" y="187"/>
                  <a:pt x="1744" y="182"/>
                </a:cubicBezTo>
                <a:cubicBezTo>
                  <a:pt x="1736" y="177"/>
                  <a:pt x="1726" y="173"/>
                  <a:pt x="1716" y="171"/>
                </a:cubicBezTo>
                <a:cubicBezTo>
                  <a:pt x="1705" y="168"/>
                  <a:pt x="1693" y="167"/>
                  <a:pt x="1681" y="167"/>
                </a:cubicBezTo>
                <a:cubicBezTo>
                  <a:pt x="1656" y="167"/>
                  <a:pt x="1633" y="171"/>
                  <a:pt x="1613" y="181"/>
                </a:cubicBezTo>
                <a:cubicBezTo>
                  <a:pt x="1592" y="190"/>
                  <a:pt x="1575" y="203"/>
                  <a:pt x="1561" y="220"/>
                </a:cubicBezTo>
                <a:cubicBezTo>
                  <a:pt x="1546" y="238"/>
                  <a:pt x="1535" y="259"/>
                  <a:pt x="1527" y="283"/>
                </a:cubicBezTo>
                <a:cubicBezTo>
                  <a:pt x="1519" y="308"/>
                  <a:pt x="1515" y="335"/>
                  <a:pt x="1515" y="365"/>
                </a:cubicBezTo>
                <a:cubicBezTo>
                  <a:pt x="1515" y="394"/>
                  <a:pt x="1519" y="420"/>
                  <a:pt x="1526" y="443"/>
                </a:cubicBezTo>
                <a:cubicBezTo>
                  <a:pt x="1534" y="465"/>
                  <a:pt x="1544" y="484"/>
                  <a:pt x="1558" y="500"/>
                </a:cubicBezTo>
                <a:cubicBezTo>
                  <a:pt x="1571" y="515"/>
                  <a:pt x="1587" y="526"/>
                  <a:pt x="1605" y="534"/>
                </a:cubicBezTo>
                <a:cubicBezTo>
                  <a:pt x="1624" y="542"/>
                  <a:pt x="1643" y="546"/>
                  <a:pt x="1665" y="546"/>
                </a:cubicBezTo>
                <a:cubicBezTo>
                  <a:pt x="1679" y="546"/>
                  <a:pt x="1693" y="544"/>
                  <a:pt x="1705" y="541"/>
                </a:cubicBezTo>
                <a:cubicBezTo>
                  <a:pt x="1717" y="538"/>
                  <a:pt x="1728" y="533"/>
                  <a:pt x="1737" y="528"/>
                </a:cubicBezTo>
                <a:cubicBezTo>
                  <a:pt x="1747" y="522"/>
                  <a:pt x="1756" y="515"/>
                  <a:pt x="1763" y="507"/>
                </a:cubicBezTo>
                <a:cubicBezTo>
                  <a:pt x="1771" y="499"/>
                  <a:pt x="1778" y="490"/>
                  <a:pt x="1783" y="480"/>
                </a:cubicBezTo>
                <a:cubicBezTo>
                  <a:pt x="1785" y="480"/>
                  <a:pt x="1785" y="480"/>
                  <a:pt x="1785" y="480"/>
                </a:cubicBezTo>
                <a:cubicBezTo>
                  <a:pt x="1785" y="537"/>
                  <a:pt x="1785" y="537"/>
                  <a:pt x="1785" y="537"/>
                </a:cubicBezTo>
                <a:lnTo>
                  <a:pt x="1866" y="537"/>
                </a:lnTo>
                <a:close/>
                <a:moveTo>
                  <a:pt x="1786" y="366"/>
                </a:moveTo>
                <a:cubicBezTo>
                  <a:pt x="1786" y="384"/>
                  <a:pt x="1783" y="399"/>
                  <a:pt x="1778" y="413"/>
                </a:cubicBezTo>
                <a:cubicBezTo>
                  <a:pt x="1773" y="427"/>
                  <a:pt x="1767" y="439"/>
                  <a:pt x="1758" y="449"/>
                </a:cubicBezTo>
                <a:cubicBezTo>
                  <a:pt x="1750" y="458"/>
                  <a:pt x="1740" y="466"/>
                  <a:pt x="1728" y="471"/>
                </a:cubicBezTo>
                <a:cubicBezTo>
                  <a:pt x="1717" y="476"/>
                  <a:pt x="1705" y="479"/>
                  <a:pt x="1692" y="479"/>
                </a:cubicBezTo>
                <a:cubicBezTo>
                  <a:pt x="1679" y="479"/>
                  <a:pt x="1667" y="477"/>
                  <a:pt x="1656" y="472"/>
                </a:cubicBezTo>
                <a:cubicBezTo>
                  <a:pt x="1644" y="467"/>
                  <a:pt x="1635" y="460"/>
                  <a:pt x="1626" y="450"/>
                </a:cubicBezTo>
                <a:cubicBezTo>
                  <a:pt x="1618" y="440"/>
                  <a:pt x="1612" y="428"/>
                  <a:pt x="1607" y="414"/>
                </a:cubicBezTo>
                <a:cubicBezTo>
                  <a:pt x="1602" y="399"/>
                  <a:pt x="1600" y="382"/>
                  <a:pt x="1600" y="363"/>
                </a:cubicBezTo>
                <a:cubicBezTo>
                  <a:pt x="1600" y="343"/>
                  <a:pt x="1602" y="325"/>
                  <a:pt x="1606" y="309"/>
                </a:cubicBezTo>
                <a:cubicBezTo>
                  <a:pt x="1610" y="294"/>
                  <a:pt x="1616" y="280"/>
                  <a:pt x="1624" y="269"/>
                </a:cubicBezTo>
                <a:cubicBezTo>
                  <a:pt x="1632" y="257"/>
                  <a:pt x="1642" y="249"/>
                  <a:pt x="1654" y="242"/>
                </a:cubicBezTo>
                <a:cubicBezTo>
                  <a:pt x="1667" y="236"/>
                  <a:pt x="1681" y="233"/>
                  <a:pt x="1697" y="233"/>
                </a:cubicBezTo>
                <a:cubicBezTo>
                  <a:pt x="1709" y="233"/>
                  <a:pt x="1721" y="236"/>
                  <a:pt x="1732" y="241"/>
                </a:cubicBezTo>
                <a:cubicBezTo>
                  <a:pt x="1743" y="245"/>
                  <a:pt x="1752" y="252"/>
                  <a:pt x="1760" y="260"/>
                </a:cubicBezTo>
                <a:cubicBezTo>
                  <a:pt x="1768" y="269"/>
                  <a:pt x="1774" y="279"/>
                  <a:pt x="1779" y="290"/>
                </a:cubicBezTo>
                <a:cubicBezTo>
                  <a:pt x="1783" y="301"/>
                  <a:pt x="1786" y="313"/>
                  <a:pt x="1786" y="326"/>
                </a:cubicBezTo>
                <a:lnTo>
                  <a:pt x="1786" y="366"/>
                </a:lnTo>
                <a:close/>
              </a:path>
            </a:pathLst>
          </a:custGeom>
          <a:solidFill>
            <a:srgbClr val="00BCF2"/>
          </a:solidFill>
          <a:ln>
            <a:noFill/>
          </a:ln>
        </p:spPr>
        <p:txBody>
          <a:bodyPr vert="horz" wrap="square" lIns="91427" tIns="45713" rIns="91427" bIns="45713" numCol="1" anchor="t" anchorCtr="0" compatLnSpc="1">
            <a:prstTxWarp prst="textNoShape">
              <a:avLst/>
            </a:prstTxWarp>
          </a:bodyPr>
          <a:lstStyle/>
          <a:p>
            <a:endParaRPr lang="en-US" sz="1800"/>
          </a:p>
        </p:txBody>
      </p:sp>
    </p:spTree>
    <p:extLst>
      <p:ext uri="{BB962C8B-B14F-4D97-AF65-F5344CB8AC3E}">
        <p14:creationId xmlns:p14="http://schemas.microsoft.com/office/powerpoint/2010/main" val="385832732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Title Slide - Microsoft">
    <p:bg>
      <p:bgRef idx="1001">
        <a:schemeClr val="bg2"/>
      </p:bgRef>
    </p:bg>
    <p:spTree>
      <p:nvGrpSpPr>
        <p:cNvPr id="1" name=""/>
        <p:cNvGrpSpPr/>
        <p:nvPr/>
      </p:nvGrpSpPr>
      <p:grpSpPr>
        <a:xfrm>
          <a:off x="0" y="0"/>
          <a:ext cx="0" cy="0"/>
          <a:chOff x="0" y="0"/>
          <a:chExt cx="0" cy="0"/>
        </a:xfrm>
      </p:grpSpPr>
      <p:pic>
        <p:nvPicPr>
          <p:cNvPr id="16" name="Picture 15" hidden="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black">
          <a:xfrm>
            <a:off x="459231" y="6240963"/>
            <a:ext cx="1278510" cy="274137"/>
          </a:xfrm>
          <a:prstGeom prst="rect">
            <a:avLst/>
          </a:prstGeom>
        </p:spPr>
      </p:pic>
      <p:sp>
        <p:nvSpPr>
          <p:cNvPr id="18" name="Title 1"/>
          <p:cNvSpPr>
            <a:spLocks noGrp="1"/>
          </p:cNvSpPr>
          <p:nvPr>
            <p:ph type="title" hasCustomPrompt="1"/>
          </p:nvPr>
        </p:nvSpPr>
        <p:spPr>
          <a:xfrm>
            <a:off x="274702" y="2125678"/>
            <a:ext cx="10058336" cy="1828786"/>
          </a:xfrm>
          <a:noFill/>
        </p:spPr>
        <p:txBody>
          <a:bodyPr lIns="146304" tIns="91440" rIns="146304" bIns="91440" anchor="t" anchorCtr="0"/>
          <a:lstStyle>
            <a:lvl1pPr>
              <a:defRPr sz="5399" spc="-100" baseline="0">
                <a:gradFill>
                  <a:gsLst>
                    <a:gs pos="100000">
                      <a:schemeClr val="tx2"/>
                    </a:gs>
                    <a:gs pos="0">
                      <a:schemeClr val="tx2"/>
                    </a:gs>
                  </a:gsLst>
                  <a:lin ang="5400000" scaled="0"/>
                </a:gradFill>
              </a:defRPr>
            </a:lvl1pPr>
          </a:lstStyle>
          <a:p>
            <a:r>
              <a:rPr lang="en-US"/>
              <a:t>Presentation title</a:t>
            </a:r>
          </a:p>
        </p:txBody>
      </p:sp>
      <p:sp>
        <p:nvSpPr>
          <p:cNvPr id="19" name="Text Placeholder 4"/>
          <p:cNvSpPr>
            <a:spLocks noGrp="1"/>
          </p:cNvSpPr>
          <p:nvPr>
            <p:ph type="body" sz="quarter" idx="12" hasCustomPrompt="1"/>
          </p:nvPr>
        </p:nvSpPr>
        <p:spPr>
          <a:xfrm>
            <a:off x="274702" y="3955786"/>
            <a:ext cx="10058337" cy="1828007"/>
          </a:xfrm>
          <a:noFill/>
        </p:spPr>
        <p:txBody>
          <a:bodyPr lIns="146304" tIns="109728" rIns="146304" bIns="109728">
            <a:noAutofit/>
          </a:bodyPr>
          <a:lstStyle>
            <a:lvl1pPr marL="0" indent="0">
              <a:spcBef>
                <a:spcPts val="0"/>
              </a:spcBef>
              <a:buNone/>
              <a:defRPr sz="3199" spc="0" baseline="0">
                <a:gradFill>
                  <a:gsLst>
                    <a:gs pos="91000">
                      <a:schemeClr val="tx1"/>
                    </a:gs>
                    <a:gs pos="0">
                      <a:schemeClr val="tx1"/>
                    </a:gs>
                  </a:gsLst>
                  <a:lin ang="5400000" scaled="0"/>
                </a:gradFill>
                <a:latin typeface="+mj-lt"/>
              </a:defRPr>
            </a:lvl1pPr>
          </a:lstStyle>
          <a:p>
            <a:pPr lvl="0"/>
            <a:r>
              <a:rPr lang="en-US"/>
              <a:t>Speaker Name</a:t>
            </a:r>
          </a:p>
        </p:txBody>
      </p:sp>
      <p:pic>
        <p:nvPicPr>
          <p:cNvPr id="6" name="Picture 5"/>
          <p:cNvPicPr>
            <a:picLocks noChangeAspect="1"/>
          </p:cNvPicPr>
          <p:nvPr userDrawn="1"/>
        </p:nvPicPr>
        <p:blipFill rotWithShape="1">
          <a:blip r:embed="rId3" cstate="screen">
            <a:extLst>
              <a:ext uri="{28A0092B-C50C-407E-A947-70E740481C1C}">
                <a14:useLocalDpi xmlns:a14="http://schemas.microsoft.com/office/drawing/2010/main"/>
              </a:ext>
            </a:extLst>
          </a:blip>
          <a:srcRect b="1380"/>
          <a:stretch/>
        </p:blipFill>
        <p:spPr bwMode="invGray">
          <a:xfrm>
            <a:off x="457200" y="490737"/>
            <a:ext cx="1449939" cy="306604"/>
          </a:xfrm>
          <a:prstGeom prst="rect">
            <a:avLst/>
          </a:prstGeom>
        </p:spPr>
      </p:pic>
      <p:sp>
        <p:nvSpPr>
          <p:cNvPr id="7" name="Text Placeholder 2"/>
          <p:cNvSpPr>
            <a:spLocks noGrp="1"/>
          </p:cNvSpPr>
          <p:nvPr>
            <p:ph type="body" sz="quarter" idx="13" hasCustomPrompt="1"/>
          </p:nvPr>
        </p:nvSpPr>
        <p:spPr>
          <a:xfrm>
            <a:off x="8504239" y="307622"/>
            <a:ext cx="3656013" cy="578303"/>
          </a:xfrm>
        </p:spPr>
        <p:txBody>
          <a:bodyPr lIns="182880" tIns="146304" rIns="182880" bIns="146304"/>
          <a:lstStyle>
            <a:lvl1pPr marL="0" indent="0" algn="r">
              <a:buNone/>
              <a:defRPr sz="2000">
                <a:latin typeface="+mn-lt"/>
              </a:defRPr>
            </a:lvl1pPr>
            <a:lvl2pPr marL="342834" indent="0">
              <a:buNone/>
              <a:defRPr sz="2000"/>
            </a:lvl2pPr>
            <a:lvl3pPr marL="571390" indent="0">
              <a:buNone/>
              <a:defRPr sz="2000"/>
            </a:lvl3pPr>
            <a:lvl4pPr marL="799946" indent="0">
              <a:buNone/>
              <a:defRPr sz="2000"/>
            </a:lvl4pPr>
            <a:lvl5pPr marL="1028503" indent="0">
              <a:buNone/>
              <a:defRPr sz="2000"/>
            </a:lvl5pPr>
          </a:lstStyle>
          <a:p>
            <a:pPr lvl="0"/>
            <a:r>
              <a:rPr lang="en-US"/>
              <a:t>Session Code Here</a:t>
            </a:r>
          </a:p>
        </p:txBody>
      </p:sp>
      <p:sp>
        <p:nvSpPr>
          <p:cNvPr id="2" name="TextBox 1"/>
          <p:cNvSpPr txBox="1"/>
          <p:nvPr userDrawn="1"/>
        </p:nvSpPr>
        <p:spPr>
          <a:xfrm>
            <a:off x="288989" y="6072576"/>
            <a:ext cx="2940829" cy="634440"/>
          </a:xfrm>
          <a:prstGeom prst="rect">
            <a:avLst/>
          </a:prstGeom>
          <a:noFill/>
        </p:spPr>
        <p:txBody>
          <a:bodyPr wrap="none" lIns="182854" tIns="146283" rIns="182854" bIns="146283" rtlCol="0">
            <a:spAutoFit/>
          </a:bodyPr>
          <a:lstStyle/>
          <a:p>
            <a:pPr>
              <a:lnSpc>
                <a:spcPct val="90000"/>
              </a:lnSpc>
              <a:spcAft>
                <a:spcPts val="600"/>
              </a:spcAft>
            </a:pPr>
            <a:r>
              <a:rPr lang="en-US" sz="2400">
                <a:gradFill>
                  <a:gsLst>
                    <a:gs pos="2917">
                      <a:schemeClr val="tx1"/>
                    </a:gs>
                    <a:gs pos="30000">
                      <a:schemeClr val="tx1"/>
                    </a:gs>
                  </a:gsLst>
                  <a:lin ang="5400000" scaled="0"/>
                </a:gradFill>
              </a:rPr>
              <a:t>#</a:t>
            </a:r>
            <a:r>
              <a:rPr lang="en-US" sz="2400" err="1">
                <a:gradFill>
                  <a:gsLst>
                    <a:gs pos="2917">
                      <a:schemeClr val="tx1"/>
                    </a:gs>
                    <a:gs pos="30000">
                      <a:schemeClr val="tx1"/>
                    </a:gs>
                  </a:gsLst>
                  <a:lin ang="5400000" scaled="0"/>
                </a:gradFill>
              </a:rPr>
              <a:t>MSAcademicTour</a:t>
            </a:r>
            <a:endParaRPr lang="en-US" sz="2400">
              <a:gradFill>
                <a:gsLst>
                  <a:gs pos="2917">
                    <a:schemeClr val="tx1"/>
                  </a:gs>
                  <a:gs pos="30000">
                    <a:schemeClr val="tx1"/>
                  </a:gs>
                </a:gsLst>
                <a:lin ang="5400000" scaled="0"/>
              </a:gradFill>
            </a:endParaRPr>
          </a:p>
        </p:txBody>
      </p:sp>
    </p:spTree>
    <p:extLst>
      <p:ext uri="{BB962C8B-B14F-4D97-AF65-F5344CB8AC3E}">
        <p14:creationId xmlns:p14="http://schemas.microsoft.com/office/powerpoint/2010/main" val="399149766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Title Slide - Build">
    <p:bg>
      <p:bgRef idx="1001">
        <a:schemeClr val="bg2"/>
      </p:bgRef>
    </p:bg>
    <p:spTree>
      <p:nvGrpSpPr>
        <p:cNvPr id="1" name=""/>
        <p:cNvGrpSpPr/>
        <p:nvPr/>
      </p:nvGrpSpPr>
      <p:grpSpPr>
        <a:xfrm>
          <a:off x="0" y="0"/>
          <a:ext cx="0" cy="0"/>
          <a:chOff x="0" y="0"/>
          <a:chExt cx="0" cy="0"/>
        </a:xfrm>
      </p:grpSpPr>
      <p:pic>
        <p:nvPicPr>
          <p:cNvPr id="16" name="Picture 15" hidden="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black">
          <a:xfrm>
            <a:off x="459231" y="6240963"/>
            <a:ext cx="1278510" cy="274137"/>
          </a:xfrm>
          <a:prstGeom prst="rect">
            <a:avLst/>
          </a:prstGeom>
        </p:spPr>
      </p:pic>
      <p:sp>
        <p:nvSpPr>
          <p:cNvPr id="18" name="Title 1"/>
          <p:cNvSpPr>
            <a:spLocks noGrp="1"/>
          </p:cNvSpPr>
          <p:nvPr>
            <p:ph type="title" hasCustomPrompt="1"/>
          </p:nvPr>
        </p:nvSpPr>
        <p:spPr>
          <a:xfrm>
            <a:off x="274702" y="2125678"/>
            <a:ext cx="10058336" cy="1828786"/>
          </a:xfrm>
          <a:noFill/>
        </p:spPr>
        <p:txBody>
          <a:bodyPr lIns="146304" tIns="91440" rIns="146304" bIns="91440" anchor="t" anchorCtr="0"/>
          <a:lstStyle>
            <a:lvl1pPr>
              <a:defRPr sz="5399" spc="-100" baseline="0">
                <a:gradFill>
                  <a:gsLst>
                    <a:gs pos="100000">
                      <a:schemeClr val="tx2"/>
                    </a:gs>
                    <a:gs pos="0">
                      <a:schemeClr val="tx2"/>
                    </a:gs>
                  </a:gsLst>
                  <a:lin ang="5400000" scaled="0"/>
                </a:gradFill>
              </a:defRPr>
            </a:lvl1pPr>
          </a:lstStyle>
          <a:p>
            <a:r>
              <a:rPr lang="en-US"/>
              <a:t>Presentation title</a:t>
            </a:r>
          </a:p>
        </p:txBody>
      </p:sp>
      <p:sp>
        <p:nvSpPr>
          <p:cNvPr id="19" name="Text Placeholder 4"/>
          <p:cNvSpPr>
            <a:spLocks noGrp="1"/>
          </p:cNvSpPr>
          <p:nvPr>
            <p:ph type="body" sz="quarter" idx="12" hasCustomPrompt="1"/>
          </p:nvPr>
        </p:nvSpPr>
        <p:spPr>
          <a:xfrm>
            <a:off x="274702" y="3955786"/>
            <a:ext cx="10058337" cy="1828007"/>
          </a:xfrm>
          <a:noFill/>
        </p:spPr>
        <p:txBody>
          <a:bodyPr lIns="146304" tIns="109728" rIns="146304" bIns="109728">
            <a:noAutofit/>
          </a:bodyPr>
          <a:lstStyle>
            <a:lvl1pPr marL="0" indent="0">
              <a:spcBef>
                <a:spcPts val="0"/>
              </a:spcBef>
              <a:buNone/>
              <a:defRPr sz="3199" spc="0" baseline="0">
                <a:gradFill>
                  <a:gsLst>
                    <a:gs pos="91000">
                      <a:schemeClr val="tx1"/>
                    </a:gs>
                    <a:gs pos="0">
                      <a:schemeClr val="tx1"/>
                    </a:gs>
                  </a:gsLst>
                  <a:lin ang="5400000" scaled="0"/>
                </a:gradFill>
                <a:latin typeface="+mj-lt"/>
              </a:defRPr>
            </a:lvl1pPr>
          </a:lstStyle>
          <a:p>
            <a:pPr lvl="0"/>
            <a:r>
              <a:rPr lang="en-US"/>
              <a:t>Speaker Name</a:t>
            </a:r>
          </a:p>
        </p:txBody>
      </p:sp>
      <p:sp>
        <p:nvSpPr>
          <p:cNvPr id="7" name="Text Placeholder 2"/>
          <p:cNvSpPr>
            <a:spLocks noGrp="1"/>
          </p:cNvSpPr>
          <p:nvPr>
            <p:ph type="body" sz="quarter" idx="13" hasCustomPrompt="1"/>
          </p:nvPr>
        </p:nvSpPr>
        <p:spPr>
          <a:xfrm>
            <a:off x="8504239" y="307622"/>
            <a:ext cx="3656013" cy="578303"/>
          </a:xfrm>
        </p:spPr>
        <p:txBody>
          <a:bodyPr lIns="182880" tIns="146304" rIns="182880" bIns="146304"/>
          <a:lstStyle>
            <a:lvl1pPr marL="0" indent="0" algn="r">
              <a:buNone/>
              <a:defRPr sz="2000">
                <a:latin typeface="+mn-lt"/>
              </a:defRPr>
            </a:lvl1pPr>
            <a:lvl2pPr marL="342834" indent="0">
              <a:buNone/>
              <a:defRPr sz="2000"/>
            </a:lvl2pPr>
            <a:lvl3pPr marL="571390" indent="0">
              <a:buNone/>
              <a:defRPr sz="2000"/>
            </a:lvl3pPr>
            <a:lvl4pPr marL="799946" indent="0">
              <a:buNone/>
              <a:defRPr sz="2000"/>
            </a:lvl4pPr>
            <a:lvl5pPr marL="1028503" indent="0">
              <a:buNone/>
              <a:defRPr sz="2000"/>
            </a:lvl5pPr>
          </a:lstStyle>
          <a:p>
            <a:pPr lvl="0"/>
            <a:r>
              <a:rPr lang="en-US"/>
              <a:t>Session Code Here</a:t>
            </a:r>
          </a:p>
        </p:txBody>
      </p:sp>
      <p:sp>
        <p:nvSpPr>
          <p:cNvPr id="9" name="TextBox 8"/>
          <p:cNvSpPr txBox="1"/>
          <p:nvPr userDrawn="1"/>
        </p:nvSpPr>
        <p:spPr>
          <a:xfrm>
            <a:off x="288989" y="6072576"/>
            <a:ext cx="2940829" cy="634440"/>
          </a:xfrm>
          <a:prstGeom prst="rect">
            <a:avLst/>
          </a:prstGeom>
          <a:noFill/>
        </p:spPr>
        <p:txBody>
          <a:bodyPr wrap="none" lIns="182854" tIns="146283" rIns="182854" bIns="146283" rtlCol="0">
            <a:spAutoFit/>
          </a:bodyPr>
          <a:lstStyle/>
          <a:p>
            <a:pPr>
              <a:lnSpc>
                <a:spcPct val="90000"/>
              </a:lnSpc>
              <a:spcAft>
                <a:spcPts val="600"/>
              </a:spcAft>
            </a:pPr>
            <a:r>
              <a:rPr lang="en-US" sz="2400">
                <a:gradFill>
                  <a:gsLst>
                    <a:gs pos="2917">
                      <a:schemeClr val="tx1"/>
                    </a:gs>
                    <a:gs pos="30000">
                      <a:schemeClr val="tx1"/>
                    </a:gs>
                  </a:gsLst>
                  <a:lin ang="5400000" scaled="0"/>
                </a:gradFill>
              </a:rPr>
              <a:t>#</a:t>
            </a:r>
            <a:r>
              <a:rPr lang="en-US" sz="2400" err="1">
                <a:gradFill>
                  <a:gsLst>
                    <a:gs pos="2917">
                      <a:schemeClr val="tx1"/>
                    </a:gs>
                    <a:gs pos="30000">
                      <a:schemeClr val="tx1"/>
                    </a:gs>
                  </a:gsLst>
                  <a:lin ang="5400000" scaled="0"/>
                </a:gradFill>
              </a:rPr>
              <a:t>MSAcademicTour</a:t>
            </a:r>
            <a:endParaRPr lang="en-US" sz="2400">
              <a:gradFill>
                <a:gsLst>
                  <a:gs pos="2917">
                    <a:schemeClr val="tx1"/>
                  </a:gs>
                  <a:gs pos="30000">
                    <a:schemeClr val="tx1"/>
                  </a:gs>
                </a:gsLst>
                <a:lin ang="5400000" scaled="0"/>
              </a:gradFill>
            </a:endParaRPr>
          </a:p>
        </p:txBody>
      </p:sp>
    </p:spTree>
    <p:extLst>
      <p:ext uri="{BB962C8B-B14F-4D97-AF65-F5344CB8AC3E}">
        <p14:creationId xmlns:p14="http://schemas.microsoft.com/office/powerpoint/2010/main" val="349055735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GMUNK_Tit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bwMode="auto">
          <a:xfrm>
            <a:off x="274702" y="2138228"/>
            <a:ext cx="6402388" cy="1828800"/>
          </a:xfrm>
          <a:noFill/>
        </p:spPr>
        <p:txBody>
          <a:bodyPr lIns="146304" tIns="91440" rIns="146304" bIns="91440" anchor="t" anchorCtr="0"/>
          <a:lstStyle>
            <a:lvl1pPr>
              <a:defRPr sz="5399" spc="-100" baseline="0">
                <a:gradFill>
                  <a:gsLst>
                    <a:gs pos="57576">
                      <a:srgbClr val="FFFFFF"/>
                    </a:gs>
                    <a:gs pos="35000">
                      <a:srgbClr val="FFFFFF"/>
                    </a:gs>
                  </a:gsLst>
                  <a:lin ang="5400000" scaled="0"/>
                </a:gradFill>
              </a:defRPr>
            </a:lvl1pPr>
          </a:lstStyle>
          <a:p>
            <a:r>
              <a:rPr lang="en-US"/>
              <a:t>Presentation title</a:t>
            </a:r>
          </a:p>
        </p:txBody>
      </p:sp>
      <p:sp>
        <p:nvSpPr>
          <p:cNvPr id="3" name="Text Placeholder 2"/>
          <p:cNvSpPr>
            <a:spLocks noGrp="1"/>
          </p:cNvSpPr>
          <p:nvPr>
            <p:ph type="body" sz="quarter" idx="14" hasCustomPrompt="1"/>
          </p:nvPr>
        </p:nvSpPr>
        <p:spPr bwMode="auto">
          <a:xfrm>
            <a:off x="273050" y="3954463"/>
            <a:ext cx="6402388" cy="1828800"/>
          </a:xfrm>
        </p:spPr>
        <p:txBody>
          <a:bodyPr tIns="109728" bIns="109728">
            <a:noAutofit/>
          </a:bodyPr>
          <a:lstStyle>
            <a:lvl1pPr marL="0" indent="0">
              <a:spcBef>
                <a:spcPts val="0"/>
              </a:spcBef>
              <a:buNone/>
              <a:defRPr sz="3199">
                <a:gradFill>
                  <a:gsLst>
                    <a:gs pos="57576">
                      <a:srgbClr val="FFFFFF"/>
                    </a:gs>
                    <a:gs pos="35000">
                      <a:srgbClr val="FFFFFF"/>
                    </a:gs>
                  </a:gsLst>
                  <a:lin ang="5400000" scaled="0"/>
                </a:gradFill>
              </a:defRPr>
            </a:lvl1pPr>
          </a:lstStyle>
          <a:p>
            <a:pPr lvl="0"/>
            <a:r>
              <a:rPr lang="en-US"/>
              <a:t>Speaker Name</a:t>
            </a:r>
          </a:p>
        </p:txBody>
      </p:sp>
      <p:pic>
        <p:nvPicPr>
          <p:cNvPr id="7" name="Picture 6" hidden="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bwMode="black">
          <a:xfrm>
            <a:off x="457581" y="6243965"/>
            <a:ext cx="1280160" cy="273038"/>
          </a:xfrm>
          <a:prstGeom prst="rect">
            <a:avLst/>
          </a:prstGeom>
        </p:spPr>
      </p:pic>
    </p:spTree>
    <p:extLst>
      <p:ext uri="{BB962C8B-B14F-4D97-AF65-F5344CB8AC3E}">
        <p14:creationId xmlns:p14="http://schemas.microsoft.com/office/powerpoint/2010/main" val="36210623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Title &amp; 2-color Non-bulleted tex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6" name="Text Placeholder 5"/>
          <p:cNvSpPr>
            <a:spLocks noGrp="1"/>
          </p:cNvSpPr>
          <p:nvPr>
            <p:ph type="body" sz="quarter" idx="10"/>
          </p:nvPr>
        </p:nvSpPr>
        <p:spPr>
          <a:xfrm>
            <a:off x="274639" y="1212851"/>
            <a:ext cx="11887200" cy="2025170"/>
          </a:xfrm>
        </p:spPr>
        <p:txBody>
          <a:bodyPr/>
          <a:lstStyle>
            <a:lvl1pPr marL="0" indent="0">
              <a:buNone/>
              <a:defRPr>
                <a:gradFill>
                  <a:gsLst>
                    <a:gs pos="1250">
                      <a:schemeClr val="tx2"/>
                    </a:gs>
                    <a:gs pos="99000">
                      <a:schemeClr val="tx2"/>
                    </a:gs>
                  </a:gsLst>
                  <a:lin ang="5400000" scaled="0"/>
                </a:gradFill>
              </a:defRPr>
            </a:lvl1pPr>
            <a:lvl2pPr marL="0" indent="0">
              <a:buFontTx/>
              <a:buNone/>
              <a:defRPr sz="2000"/>
            </a:lvl2pPr>
            <a:lvl3pPr marL="228557" indent="0">
              <a:buNone/>
              <a:defRPr/>
            </a:lvl3pPr>
            <a:lvl4pPr marL="457112" indent="0">
              <a:buNone/>
              <a:defRPr/>
            </a:lvl4pPr>
            <a:lvl5pPr marL="685669" indent="0">
              <a:buNone/>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59237318"/>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Title &amp; Non-bulleted tex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6" name="Text Placeholder 5"/>
          <p:cNvSpPr>
            <a:spLocks noGrp="1"/>
          </p:cNvSpPr>
          <p:nvPr>
            <p:ph type="body" sz="quarter" idx="10"/>
          </p:nvPr>
        </p:nvSpPr>
        <p:spPr>
          <a:xfrm>
            <a:off x="274639" y="1212851"/>
            <a:ext cx="11887200" cy="2025170"/>
          </a:xfrm>
        </p:spPr>
        <p:txBody>
          <a:bodyPr/>
          <a:lstStyle>
            <a:lvl1pPr marL="0" indent="0">
              <a:buNone/>
              <a:defRPr>
                <a:gradFill>
                  <a:gsLst>
                    <a:gs pos="1250">
                      <a:schemeClr val="tx1"/>
                    </a:gs>
                    <a:gs pos="99000">
                      <a:schemeClr val="tx1"/>
                    </a:gs>
                  </a:gsLst>
                  <a:lin ang="5400000" scaled="0"/>
                </a:gradFill>
              </a:defRPr>
            </a:lvl1pPr>
            <a:lvl2pPr marL="0" indent="0">
              <a:buFontTx/>
              <a:buNone/>
              <a:defRPr sz="2000"/>
            </a:lvl2pPr>
            <a:lvl3pPr marL="228557" indent="0">
              <a:buNone/>
              <a:defRPr/>
            </a:lvl3pPr>
            <a:lvl4pPr marL="457112" indent="0">
              <a:buNone/>
              <a:defRPr/>
            </a:lvl4pPr>
            <a:lvl5pPr marL="685669" indent="0">
              <a:buNone/>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46137712"/>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Title and Content 1st level color text">
    <p:bg>
      <p:bgPr>
        <a:solidFill>
          <a:schemeClr val="bg1"/>
        </a:solidFill>
        <a:effectLst/>
      </p:bgPr>
    </p:bg>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74639" y="1212850"/>
            <a:ext cx="11887200" cy="2092881"/>
          </a:xfrm>
        </p:spPr>
        <p:txBody>
          <a:bodyPr>
            <a:spAutoFit/>
          </a:bodyPr>
          <a:lstStyle>
            <a:lvl1pPr>
              <a:defRPr sz="3999">
                <a:gradFill>
                  <a:gsLst>
                    <a:gs pos="1250">
                      <a:schemeClr val="tx2"/>
                    </a:gs>
                    <a:gs pos="99000">
                      <a:schemeClr val="tx2"/>
                    </a:gs>
                  </a:gsLst>
                  <a:lin ang="5400000" scaled="0"/>
                </a:gradFill>
              </a:defRPr>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239496368"/>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chemeClr val="bg1"/>
        </a:solidFill>
        <a:effectLst/>
      </p:bgPr>
    </p:bg>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74639" y="1212850"/>
            <a:ext cx="11887200" cy="2092881"/>
          </a:xfrm>
        </p:spPr>
        <p:txBody>
          <a:bodyPr>
            <a:spAutoFit/>
          </a:bodyPr>
          <a:lstStyle>
            <a:lvl1pPr>
              <a:defRPr sz="3999"/>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422575808"/>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Two Column 2-color Non-bullete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Text Placeholder 3"/>
          <p:cNvSpPr>
            <a:spLocks noGrp="1"/>
          </p:cNvSpPr>
          <p:nvPr>
            <p:ph type="body" sz="quarter" idx="10"/>
          </p:nvPr>
        </p:nvSpPr>
        <p:spPr>
          <a:xfrm>
            <a:off x="274640" y="1212849"/>
            <a:ext cx="5486399" cy="1914370"/>
          </a:xfrm>
        </p:spPr>
        <p:txBody>
          <a:bodyPr wrap="square">
            <a:spAutoFit/>
          </a:bodyPr>
          <a:lstStyle>
            <a:lvl1pPr marL="0" indent="0">
              <a:spcBef>
                <a:spcPts val="1224"/>
              </a:spcBef>
              <a:buClr>
                <a:schemeClr val="tx1"/>
              </a:buClr>
              <a:buFont typeface="Wingdings" pitchFamily="2" charset="2"/>
              <a:buNone/>
              <a:defRPr sz="3199">
                <a:gradFill>
                  <a:gsLst>
                    <a:gs pos="1250">
                      <a:schemeClr val="tx2"/>
                    </a:gs>
                    <a:gs pos="99000">
                      <a:schemeClr val="tx2"/>
                    </a:gs>
                  </a:gsLst>
                  <a:lin ang="5400000" scaled="0"/>
                </a:gradFill>
              </a:defRPr>
            </a:lvl1pPr>
            <a:lvl2pPr marL="0" indent="0">
              <a:buNone/>
              <a:defRPr sz="2000"/>
            </a:lvl2pPr>
            <a:lvl3pPr marL="231730" indent="0">
              <a:buNone/>
              <a:tabLst/>
              <a:defRPr sz="2000"/>
            </a:lvl3pPr>
            <a:lvl4pPr marL="460287" indent="0">
              <a:buNone/>
              <a:defRPr/>
            </a:lvl4pPr>
            <a:lvl5pPr marL="685669" indent="0">
              <a:buNone/>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3"/>
          <p:cNvSpPr>
            <a:spLocks noGrp="1"/>
          </p:cNvSpPr>
          <p:nvPr>
            <p:ph type="body" sz="quarter" idx="11"/>
          </p:nvPr>
        </p:nvSpPr>
        <p:spPr>
          <a:xfrm>
            <a:off x="6675439" y="1212849"/>
            <a:ext cx="5486399" cy="1914370"/>
          </a:xfrm>
        </p:spPr>
        <p:txBody>
          <a:bodyPr wrap="square">
            <a:spAutoFit/>
          </a:bodyPr>
          <a:lstStyle>
            <a:lvl1pPr marL="0" indent="0">
              <a:spcBef>
                <a:spcPts val="1224"/>
              </a:spcBef>
              <a:buClr>
                <a:schemeClr val="tx1"/>
              </a:buClr>
              <a:buFont typeface="Wingdings" pitchFamily="2" charset="2"/>
              <a:buNone/>
              <a:defRPr sz="3199">
                <a:gradFill>
                  <a:gsLst>
                    <a:gs pos="1250">
                      <a:schemeClr val="tx2"/>
                    </a:gs>
                    <a:gs pos="99000">
                      <a:schemeClr val="tx2"/>
                    </a:gs>
                  </a:gsLst>
                  <a:lin ang="5400000" scaled="0"/>
                </a:gradFill>
              </a:defRPr>
            </a:lvl1pPr>
            <a:lvl2pPr marL="0" indent="0">
              <a:buNone/>
              <a:defRPr sz="2000"/>
            </a:lvl2pPr>
            <a:lvl3pPr marL="231730" indent="0">
              <a:buNone/>
              <a:tabLst/>
              <a:defRPr sz="2000"/>
            </a:lvl3pPr>
            <a:lvl4pPr marL="460287" indent="0">
              <a:buNone/>
              <a:defRPr/>
            </a:lvl4pPr>
            <a:lvl5pPr marL="685669" indent="0">
              <a:buNone/>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20256399"/>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Two Column Non-bulleted tex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Text Placeholder 3"/>
          <p:cNvSpPr>
            <a:spLocks noGrp="1"/>
          </p:cNvSpPr>
          <p:nvPr>
            <p:ph type="body" sz="quarter" idx="10"/>
          </p:nvPr>
        </p:nvSpPr>
        <p:spPr>
          <a:xfrm>
            <a:off x="274640" y="1212849"/>
            <a:ext cx="5486399" cy="1914370"/>
          </a:xfrm>
        </p:spPr>
        <p:txBody>
          <a:bodyPr wrap="square">
            <a:spAutoFit/>
          </a:bodyPr>
          <a:lstStyle>
            <a:lvl1pPr marL="0" indent="0">
              <a:spcBef>
                <a:spcPts val="1224"/>
              </a:spcBef>
              <a:buClr>
                <a:schemeClr val="tx1"/>
              </a:buClr>
              <a:buFont typeface="Wingdings" pitchFamily="2" charset="2"/>
              <a:buNone/>
              <a:defRPr sz="3199"/>
            </a:lvl1pPr>
            <a:lvl2pPr marL="0" indent="0">
              <a:buNone/>
              <a:defRPr sz="2000"/>
            </a:lvl2pPr>
            <a:lvl3pPr marL="231730" indent="0">
              <a:buNone/>
              <a:tabLst/>
              <a:defRPr sz="2000"/>
            </a:lvl3pPr>
            <a:lvl4pPr marL="460287" indent="0">
              <a:buNone/>
              <a:defRPr/>
            </a:lvl4pPr>
            <a:lvl5pPr marL="685669" indent="0">
              <a:buNone/>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3"/>
          <p:cNvSpPr>
            <a:spLocks noGrp="1"/>
          </p:cNvSpPr>
          <p:nvPr>
            <p:ph type="body" sz="quarter" idx="11"/>
          </p:nvPr>
        </p:nvSpPr>
        <p:spPr>
          <a:xfrm>
            <a:off x="6675439" y="1212849"/>
            <a:ext cx="5486399" cy="1914370"/>
          </a:xfrm>
        </p:spPr>
        <p:txBody>
          <a:bodyPr wrap="square">
            <a:spAutoFit/>
          </a:bodyPr>
          <a:lstStyle>
            <a:lvl1pPr marL="0" indent="0">
              <a:spcBef>
                <a:spcPts val="1224"/>
              </a:spcBef>
              <a:buClr>
                <a:schemeClr val="tx1"/>
              </a:buClr>
              <a:buFont typeface="Wingdings" pitchFamily="2" charset="2"/>
              <a:buNone/>
              <a:defRPr sz="3199"/>
            </a:lvl1pPr>
            <a:lvl2pPr marL="0" indent="0">
              <a:buNone/>
              <a:defRPr sz="2000"/>
            </a:lvl2pPr>
            <a:lvl3pPr marL="231730" indent="0">
              <a:buNone/>
              <a:tabLst/>
              <a:defRPr sz="2000"/>
            </a:lvl3pPr>
            <a:lvl4pPr marL="460287" indent="0">
              <a:buNone/>
              <a:defRPr/>
            </a:lvl4pPr>
            <a:lvl5pPr marL="685669" indent="0">
              <a:buNone/>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06958637"/>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Two Column Bullet text 1st level color">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Text Placeholder 3"/>
          <p:cNvSpPr>
            <a:spLocks noGrp="1"/>
          </p:cNvSpPr>
          <p:nvPr>
            <p:ph type="body" sz="quarter" idx="10"/>
          </p:nvPr>
        </p:nvSpPr>
        <p:spPr>
          <a:xfrm>
            <a:off x="274640" y="1212850"/>
            <a:ext cx="5486399" cy="1985506"/>
          </a:xfrm>
        </p:spPr>
        <p:txBody>
          <a:bodyPr wrap="square">
            <a:spAutoFit/>
          </a:bodyPr>
          <a:lstStyle>
            <a:lvl1pPr marL="287282" indent="-287282">
              <a:spcBef>
                <a:spcPts val="1224"/>
              </a:spcBef>
              <a:buClr>
                <a:schemeClr val="tx2"/>
              </a:buClr>
              <a:buFont typeface="Arial" pitchFamily="34" charset="0"/>
              <a:buChar char="•"/>
              <a:defRPr sz="3199">
                <a:gradFill>
                  <a:gsLst>
                    <a:gs pos="1250">
                      <a:schemeClr val="tx2"/>
                    </a:gs>
                    <a:gs pos="99000">
                      <a:schemeClr val="tx2"/>
                    </a:gs>
                  </a:gsLst>
                  <a:lin ang="5400000" scaled="0"/>
                </a:gradFill>
              </a:defRPr>
            </a:lvl1pPr>
            <a:lvl2pPr marL="531064" indent="-233150">
              <a:defRPr sz="2400"/>
            </a:lvl2pPr>
            <a:lvl3pPr marL="699450" indent="-168387">
              <a:tabLst/>
              <a:defRPr sz="2000"/>
            </a:lvl3pPr>
            <a:lvl4pPr marL="880789" indent="-181339">
              <a:defRPr/>
            </a:lvl4pPr>
            <a:lvl5pPr marL="1049175" indent="-168387">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3"/>
          <p:cNvSpPr>
            <a:spLocks noGrp="1"/>
          </p:cNvSpPr>
          <p:nvPr>
            <p:ph type="body" sz="quarter" idx="11"/>
          </p:nvPr>
        </p:nvSpPr>
        <p:spPr>
          <a:xfrm>
            <a:off x="6675439" y="1212850"/>
            <a:ext cx="5486399" cy="1985506"/>
          </a:xfrm>
        </p:spPr>
        <p:txBody>
          <a:bodyPr wrap="square">
            <a:spAutoFit/>
          </a:bodyPr>
          <a:lstStyle>
            <a:lvl1pPr marL="287282" indent="-287282">
              <a:spcBef>
                <a:spcPts val="1224"/>
              </a:spcBef>
              <a:buClr>
                <a:schemeClr val="tx2"/>
              </a:buClr>
              <a:buFont typeface="Arial" pitchFamily="34" charset="0"/>
              <a:buChar char="•"/>
              <a:defRPr sz="3199">
                <a:gradFill>
                  <a:gsLst>
                    <a:gs pos="1250">
                      <a:schemeClr val="tx2"/>
                    </a:gs>
                    <a:gs pos="99000">
                      <a:schemeClr val="tx2"/>
                    </a:gs>
                  </a:gsLst>
                  <a:lin ang="5400000" scaled="0"/>
                </a:gradFill>
              </a:defRPr>
            </a:lvl1pPr>
            <a:lvl2pPr marL="531064" indent="-233150">
              <a:defRPr sz="2400"/>
            </a:lvl2pPr>
            <a:lvl3pPr marL="699450" indent="-168387">
              <a:tabLst/>
              <a:defRPr sz="2000"/>
            </a:lvl3pPr>
            <a:lvl4pPr marL="880789" indent="-181339">
              <a:defRPr/>
            </a:lvl4pPr>
            <a:lvl5pPr marL="1049175" indent="-168387">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40857766"/>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Two Column Bullet tex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Text Placeholder 3"/>
          <p:cNvSpPr>
            <a:spLocks noGrp="1"/>
          </p:cNvSpPr>
          <p:nvPr>
            <p:ph type="body" sz="quarter" idx="10"/>
          </p:nvPr>
        </p:nvSpPr>
        <p:spPr>
          <a:xfrm>
            <a:off x="274640" y="1212850"/>
            <a:ext cx="5486399" cy="1985506"/>
          </a:xfrm>
        </p:spPr>
        <p:txBody>
          <a:bodyPr wrap="square">
            <a:spAutoFit/>
          </a:bodyPr>
          <a:lstStyle>
            <a:lvl1pPr marL="287282" indent="-287282">
              <a:spcBef>
                <a:spcPts val="1224"/>
              </a:spcBef>
              <a:buClr>
                <a:schemeClr val="tx1"/>
              </a:buClr>
              <a:buFont typeface="Arial" pitchFamily="34" charset="0"/>
              <a:buChar char="•"/>
              <a:defRPr sz="3199"/>
            </a:lvl1pPr>
            <a:lvl2pPr marL="531064" indent="-233150">
              <a:defRPr sz="2400"/>
            </a:lvl2pPr>
            <a:lvl3pPr marL="699450" indent="-168387">
              <a:tabLst/>
              <a:defRPr sz="2000"/>
            </a:lvl3pPr>
            <a:lvl4pPr marL="880789" indent="-181339">
              <a:defRPr/>
            </a:lvl4pPr>
            <a:lvl5pPr marL="1049175" indent="-168387">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3"/>
          <p:cNvSpPr>
            <a:spLocks noGrp="1"/>
          </p:cNvSpPr>
          <p:nvPr>
            <p:ph type="body" sz="quarter" idx="11"/>
          </p:nvPr>
        </p:nvSpPr>
        <p:spPr>
          <a:xfrm>
            <a:off x="6675439" y="1212850"/>
            <a:ext cx="5486399" cy="1985506"/>
          </a:xfrm>
        </p:spPr>
        <p:txBody>
          <a:bodyPr wrap="square">
            <a:spAutoFit/>
          </a:bodyPr>
          <a:lstStyle>
            <a:lvl1pPr marL="287282" indent="-287282">
              <a:spcBef>
                <a:spcPts val="1224"/>
              </a:spcBef>
              <a:buClr>
                <a:schemeClr val="tx1"/>
              </a:buClr>
              <a:buFont typeface="Arial" pitchFamily="34" charset="0"/>
              <a:buChar char="•"/>
              <a:defRPr sz="3199"/>
            </a:lvl1pPr>
            <a:lvl2pPr marL="531064" indent="-233150">
              <a:defRPr sz="2400"/>
            </a:lvl2pPr>
            <a:lvl3pPr marL="699450" indent="-168387">
              <a:tabLst/>
              <a:defRPr sz="2000"/>
            </a:lvl3pPr>
            <a:lvl4pPr marL="880789" indent="-181339">
              <a:defRPr/>
            </a:lvl4pPr>
            <a:lvl5pPr marL="1049175" indent="-168387">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75240324"/>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Title Only">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357070455"/>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Quote slide">
    <p:bg>
      <p:bgPr>
        <a:solidFill>
          <a:schemeClr val="bg1"/>
        </a:solidFill>
        <a:effectLst/>
      </p:bgPr>
    </p:bg>
    <p:spTree>
      <p:nvGrpSpPr>
        <p:cNvPr id="1" name=""/>
        <p:cNvGrpSpPr/>
        <p:nvPr/>
      </p:nvGrpSpPr>
      <p:grpSpPr>
        <a:xfrm>
          <a:off x="0" y="0"/>
          <a:ext cx="0" cy="0"/>
          <a:chOff x="0" y="0"/>
          <a:chExt cx="0" cy="0"/>
        </a:xfrm>
      </p:grpSpPr>
      <p:sp>
        <p:nvSpPr>
          <p:cNvPr id="5" name="Title 4"/>
          <p:cNvSpPr>
            <a:spLocks noGrp="1"/>
          </p:cNvSpPr>
          <p:nvPr>
            <p:ph type="title"/>
          </p:nvPr>
        </p:nvSpPr>
        <p:spPr>
          <a:xfrm>
            <a:off x="1101436" y="2963863"/>
            <a:ext cx="10235966" cy="917575"/>
          </a:xfrm>
        </p:spPr>
        <p:txBody>
          <a:bodyPr anchor="ctr" anchorCtr="0"/>
          <a:lstStyle>
            <a:lvl1pPr algn="l">
              <a:defRPr>
                <a:gradFill>
                  <a:gsLst>
                    <a:gs pos="1250">
                      <a:schemeClr val="tx1"/>
                    </a:gs>
                    <a:gs pos="100000">
                      <a:schemeClr val="tx1"/>
                    </a:gs>
                  </a:gsLst>
                  <a:lin ang="5400000" scaled="0"/>
                </a:gradFill>
              </a:defRPr>
            </a:lvl1pPr>
          </a:lstStyle>
          <a:p>
            <a:r>
              <a:rPr lang="en-US"/>
              <a:t>Click to edit Master title style</a:t>
            </a:r>
          </a:p>
        </p:txBody>
      </p:sp>
    </p:spTree>
    <p:extLst>
      <p:ext uri="{BB962C8B-B14F-4D97-AF65-F5344CB8AC3E}">
        <p14:creationId xmlns:p14="http://schemas.microsoft.com/office/powerpoint/2010/main" val="2208803472"/>
      </p:ext>
    </p:extLst>
  </p:cSld>
  <p:clrMapOvr>
    <a:masterClrMapping/>
  </p:clrMapOvr>
  <p:transition>
    <p:fade/>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Key Point">
    <p:bg>
      <p:bgPr>
        <a:solidFill>
          <a:schemeClr val="bg1"/>
        </a:solidFill>
        <a:effectLst/>
      </p:bgPr>
    </p:bg>
    <p:spTree>
      <p:nvGrpSpPr>
        <p:cNvPr id="1" name=""/>
        <p:cNvGrpSpPr/>
        <p:nvPr/>
      </p:nvGrpSpPr>
      <p:grpSpPr>
        <a:xfrm>
          <a:off x="0" y="0"/>
          <a:ext cx="0" cy="0"/>
          <a:chOff x="0" y="0"/>
          <a:chExt cx="0" cy="0"/>
        </a:xfrm>
      </p:grpSpPr>
      <p:sp>
        <p:nvSpPr>
          <p:cNvPr id="5" name="Title 4"/>
          <p:cNvSpPr>
            <a:spLocks noGrp="1"/>
          </p:cNvSpPr>
          <p:nvPr>
            <p:ph type="title"/>
          </p:nvPr>
        </p:nvSpPr>
        <p:spPr>
          <a:xfrm>
            <a:off x="1101436" y="883947"/>
            <a:ext cx="10235966" cy="5125263"/>
          </a:xfrm>
        </p:spPr>
        <p:txBody>
          <a:bodyPr anchor="ctr" anchorCtr="0"/>
          <a:lstStyle>
            <a:lvl1pPr algn="l">
              <a:defRPr sz="5507" b="1">
                <a:solidFill>
                  <a:schemeClr val="tx2"/>
                </a:solidFill>
                <a:latin typeface="+mn-lt"/>
              </a:defRPr>
            </a:lvl1pPr>
          </a:lstStyle>
          <a:p>
            <a:r>
              <a:rPr lang="en-US"/>
              <a:t>Click to edit Master title style</a:t>
            </a:r>
          </a:p>
        </p:txBody>
      </p:sp>
    </p:spTree>
    <p:extLst>
      <p:ext uri="{BB962C8B-B14F-4D97-AF65-F5344CB8AC3E}">
        <p14:creationId xmlns:p14="http://schemas.microsoft.com/office/powerpoint/2010/main" val="1256614801"/>
      </p:ext>
    </p:extLst>
  </p:cSld>
  <p:clrMapOvr>
    <a:masterClrMapping/>
  </p:clrMapOvr>
  <p:transition>
    <p:fade/>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Key Point - Blue background">
    <p:bg>
      <p:bgPr>
        <a:solidFill>
          <a:schemeClr val="tx2"/>
        </a:solidFill>
        <a:effectLst/>
      </p:bgPr>
    </p:bg>
    <p:spTree>
      <p:nvGrpSpPr>
        <p:cNvPr id="1" name=""/>
        <p:cNvGrpSpPr/>
        <p:nvPr/>
      </p:nvGrpSpPr>
      <p:grpSpPr>
        <a:xfrm>
          <a:off x="0" y="0"/>
          <a:ext cx="0" cy="0"/>
          <a:chOff x="0" y="0"/>
          <a:chExt cx="0" cy="0"/>
        </a:xfrm>
      </p:grpSpPr>
      <p:sp>
        <p:nvSpPr>
          <p:cNvPr id="5" name="Title 4"/>
          <p:cNvSpPr>
            <a:spLocks noGrp="1"/>
          </p:cNvSpPr>
          <p:nvPr>
            <p:ph type="title"/>
          </p:nvPr>
        </p:nvSpPr>
        <p:spPr>
          <a:xfrm>
            <a:off x="1101436" y="883947"/>
            <a:ext cx="10235966" cy="5125263"/>
          </a:xfrm>
        </p:spPr>
        <p:txBody>
          <a:bodyPr anchor="ctr" anchorCtr="0"/>
          <a:lstStyle>
            <a:lvl1pPr algn="l">
              <a:defRPr sz="5507" b="1">
                <a:solidFill>
                  <a:schemeClr val="bg1"/>
                </a:solidFill>
                <a:latin typeface="+mn-lt"/>
              </a:defRPr>
            </a:lvl1pPr>
          </a:lstStyle>
          <a:p>
            <a:r>
              <a:rPr lang="en-US"/>
              <a:t>Click to edit Master title style</a:t>
            </a:r>
          </a:p>
        </p:txBody>
      </p:sp>
    </p:spTree>
    <p:extLst>
      <p:ext uri="{BB962C8B-B14F-4D97-AF65-F5344CB8AC3E}">
        <p14:creationId xmlns:p14="http://schemas.microsoft.com/office/powerpoint/2010/main" val="2005898130"/>
      </p:ext>
    </p:extLst>
  </p:cSld>
  <p:clrMapOvr>
    <a:masterClrMapping/>
  </p:clrMapOvr>
  <p:transition>
    <p:fade/>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Demo slide">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1209974"/>
            <a:ext cx="9144000" cy="1181862"/>
          </a:xfrm>
          <a:noFill/>
        </p:spPr>
        <p:txBody>
          <a:bodyPr wrap="square" tIns="91440" bIns="91440" anchor="t" anchorCtr="0">
            <a:spAutoFit/>
          </a:bodyPr>
          <a:lstStyle>
            <a:lvl1pPr>
              <a:defRPr sz="7198" spc="-100" baseline="0">
                <a:gradFill>
                  <a:gsLst>
                    <a:gs pos="24779">
                      <a:srgbClr val="000000"/>
                    </a:gs>
                    <a:gs pos="70000">
                      <a:srgbClr val="000000"/>
                    </a:gs>
                  </a:gsLst>
                  <a:lin ang="5400000" scaled="0"/>
                </a:gradFill>
              </a:defRPr>
            </a:lvl1pPr>
          </a:lstStyle>
          <a:p>
            <a:r>
              <a:rPr lang="en-US"/>
              <a:t>Demo title</a:t>
            </a:r>
          </a:p>
        </p:txBody>
      </p:sp>
      <p:sp>
        <p:nvSpPr>
          <p:cNvPr id="5" name="Text Placeholder 4"/>
          <p:cNvSpPr>
            <a:spLocks noGrp="1"/>
          </p:cNvSpPr>
          <p:nvPr>
            <p:ph type="body" sz="quarter" idx="12" hasCustomPrompt="1"/>
          </p:nvPr>
        </p:nvSpPr>
        <p:spPr>
          <a:xfrm>
            <a:off x="274639" y="3954463"/>
            <a:ext cx="9143999" cy="738664"/>
          </a:xfrm>
          <a:noFill/>
        </p:spPr>
        <p:txBody>
          <a:bodyPr wrap="square" lIns="182880" tIns="146304" rIns="182880" bIns="146304">
            <a:spAutoFit/>
          </a:bodyPr>
          <a:lstStyle>
            <a:lvl1pPr marL="0" indent="0">
              <a:spcBef>
                <a:spcPts val="0"/>
              </a:spcBef>
              <a:buNone/>
              <a:defRPr sz="3199" spc="0" baseline="0">
                <a:gradFill>
                  <a:gsLst>
                    <a:gs pos="24779">
                      <a:srgbClr val="000000"/>
                    </a:gs>
                    <a:gs pos="70000">
                      <a:srgbClr val="000000"/>
                    </a:gs>
                  </a:gsLst>
                  <a:lin ang="5400000" scaled="0"/>
                </a:gradFill>
                <a:latin typeface="+mj-lt"/>
              </a:defRPr>
            </a:lvl1pPr>
          </a:lstStyle>
          <a:p>
            <a:pPr lvl="0"/>
            <a:r>
              <a:rPr lang="en-US"/>
              <a:t>Speaker Name</a:t>
            </a:r>
          </a:p>
        </p:txBody>
      </p:sp>
    </p:spTree>
    <p:extLst>
      <p:ext uri="{BB962C8B-B14F-4D97-AF65-F5344CB8AC3E}">
        <p14:creationId xmlns:p14="http://schemas.microsoft.com/office/powerpoint/2010/main" val="257511443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Video slide">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9" y="1209974"/>
            <a:ext cx="9143999" cy="1181862"/>
          </a:xfrm>
          <a:noFill/>
        </p:spPr>
        <p:txBody>
          <a:bodyPr wrap="square" tIns="91440" bIns="91440" anchor="t" anchorCtr="0">
            <a:spAutoFit/>
          </a:bodyPr>
          <a:lstStyle>
            <a:lvl1pPr>
              <a:defRPr sz="7198" spc="-100" baseline="0">
                <a:gradFill>
                  <a:gsLst>
                    <a:gs pos="0">
                      <a:schemeClr val="tx1"/>
                    </a:gs>
                    <a:gs pos="100000">
                      <a:schemeClr val="tx1"/>
                    </a:gs>
                  </a:gsLst>
                  <a:lin ang="5400000" scaled="0"/>
                </a:gradFill>
              </a:defRPr>
            </a:lvl1pPr>
          </a:lstStyle>
          <a:p>
            <a:r>
              <a:rPr lang="en-US"/>
              <a:t>Video title</a:t>
            </a:r>
          </a:p>
        </p:txBody>
      </p:sp>
    </p:spTree>
    <p:extLst>
      <p:ext uri="{BB962C8B-B14F-4D97-AF65-F5344CB8AC3E}">
        <p14:creationId xmlns:p14="http://schemas.microsoft.com/office/powerpoint/2010/main" val="174321967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Section Title Accent Color 1">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9" y="2125663"/>
            <a:ext cx="11887200" cy="1181862"/>
          </a:xfrm>
          <a:noFill/>
        </p:spPr>
        <p:txBody>
          <a:bodyPr tIns="91440" bIns="91440" anchor="t" anchorCtr="0">
            <a:spAutoFit/>
          </a:bodyPr>
          <a:lstStyle>
            <a:lvl1pPr>
              <a:defRPr sz="7198" spc="-100" baseline="0">
                <a:gradFill>
                  <a:gsLst>
                    <a:gs pos="100000">
                      <a:schemeClr val="tx1"/>
                    </a:gs>
                    <a:gs pos="0">
                      <a:schemeClr val="tx1"/>
                    </a:gs>
                  </a:gsLst>
                  <a:lin ang="5400000" scaled="0"/>
                </a:gradFill>
              </a:defRPr>
            </a:lvl1pPr>
          </a:lstStyle>
          <a:p>
            <a:r>
              <a:rPr lang="en-US"/>
              <a:t>Section title</a:t>
            </a:r>
          </a:p>
        </p:txBody>
      </p:sp>
    </p:spTree>
    <p:extLst>
      <p:ext uri="{BB962C8B-B14F-4D97-AF65-F5344CB8AC3E}">
        <p14:creationId xmlns:p14="http://schemas.microsoft.com/office/powerpoint/2010/main" val="254558840"/>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Section Title Accent Color 3">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9" y="2125663"/>
            <a:ext cx="11887200" cy="1181862"/>
          </a:xfrm>
          <a:noFill/>
        </p:spPr>
        <p:txBody>
          <a:bodyPr tIns="91440" bIns="91440" anchor="t" anchorCtr="0">
            <a:spAutoFit/>
          </a:bodyPr>
          <a:lstStyle>
            <a:lvl1pPr>
              <a:defRPr sz="7198" spc="-100" baseline="0">
                <a:gradFill>
                  <a:gsLst>
                    <a:gs pos="92035">
                      <a:srgbClr val="000000"/>
                    </a:gs>
                    <a:gs pos="75000">
                      <a:srgbClr val="000000"/>
                    </a:gs>
                  </a:gsLst>
                  <a:lin ang="5400000" scaled="0"/>
                </a:gradFill>
              </a:defRPr>
            </a:lvl1pPr>
          </a:lstStyle>
          <a:p>
            <a:r>
              <a:rPr lang="en-US"/>
              <a:t>Section title</a:t>
            </a:r>
          </a:p>
        </p:txBody>
      </p:sp>
    </p:spTree>
    <p:extLst>
      <p:ext uri="{BB962C8B-B14F-4D97-AF65-F5344CB8AC3E}">
        <p14:creationId xmlns:p14="http://schemas.microsoft.com/office/powerpoint/2010/main" val="872759492"/>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50-50 Right Photo Layout">
    <p:bg>
      <p:bgPr>
        <a:solidFill>
          <a:srgbClr val="F8F8F8"/>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40" y="1241426"/>
            <a:ext cx="5486399" cy="2012859"/>
          </a:xfrm>
        </p:spPr>
        <p:txBody>
          <a:bodyPr>
            <a:spAutoFit/>
          </a:bodyPr>
          <a:lstStyle>
            <a:lvl1pPr>
              <a:defRPr sz="6599" baseline="0">
                <a:gradFill>
                  <a:gsLst>
                    <a:gs pos="1250">
                      <a:schemeClr val="tx1"/>
                    </a:gs>
                    <a:gs pos="100000">
                      <a:schemeClr val="tx1"/>
                    </a:gs>
                  </a:gsLst>
                  <a:lin ang="5400000" scaled="0"/>
                </a:gradFill>
              </a:defRPr>
            </a:lvl1pPr>
          </a:lstStyle>
          <a:p>
            <a:r>
              <a:rPr lang="en-US"/>
              <a:t>50/50 photo layout</a:t>
            </a:r>
          </a:p>
        </p:txBody>
      </p:sp>
      <p:sp>
        <p:nvSpPr>
          <p:cNvPr id="5" name="Picture Placeholder 4"/>
          <p:cNvSpPr>
            <a:spLocks noGrp="1"/>
          </p:cNvSpPr>
          <p:nvPr>
            <p:ph type="pic" sz="quarter" idx="10"/>
          </p:nvPr>
        </p:nvSpPr>
        <p:spPr bwMode="ltGray">
          <a:xfrm>
            <a:off x="6219825" y="0"/>
            <a:ext cx="6216650" cy="6992587"/>
          </a:xfrm>
          <a:blipFill dpi="0" rotWithShape="1">
            <a:blip r:embed="rId2"/>
            <a:srcRect/>
            <a:stretch>
              <a:fillRect/>
            </a:stretch>
          </a:blipFill>
        </p:spPr>
        <p:txBody>
          <a:bodyPr tIns="548640" anchor="ctr" anchorCtr="0">
            <a:noAutofit/>
          </a:bodyPr>
          <a:lstStyle>
            <a:lvl1pPr marL="0" indent="0" algn="ctr">
              <a:buNone/>
              <a:defRPr sz="1599" b="1" cap="none" baseline="0">
                <a:gradFill>
                  <a:gsLst>
                    <a:gs pos="0">
                      <a:srgbClr val="FFFFFF"/>
                    </a:gs>
                    <a:gs pos="27000">
                      <a:srgbClr val="FFFFFF"/>
                    </a:gs>
                  </a:gsLst>
                  <a:lin ang="5400000" scaled="0"/>
                </a:gradFill>
                <a:latin typeface="+mn-lt"/>
              </a:defRPr>
            </a:lvl1pPr>
          </a:lstStyle>
          <a:p>
            <a:r>
              <a:rPr lang="en-US"/>
              <a:t>Click icon to add picture</a:t>
            </a:r>
          </a:p>
        </p:txBody>
      </p:sp>
    </p:spTree>
    <p:extLst>
      <p:ext uri="{BB962C8B-B14F-4D97-AF65-F5344CB8AC3E}">
        <p14:creationId xmlns:p14="http://schemas.microsoft.com/office/powerpoint/2010/main" val="4223434044"/>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Blank Accent Color 1">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66759598"/>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Blank Accent Color 2">
    <p:bg>
      <p:bgPr>
        <a:solidFill>
          <a:schemeClr val="accent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11580717"/>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Developer Code Layou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a:t>Slide for developer code</a:t>
            </a:r>
          </a:p>
        </p:txBody>
      </p:sp>
      <p:sp>
        <p:nvSpPr>
          <p:cNvPr id="3" name="Rectangle 2"/>
          <p:cNvSpPr/>
          <p:nvPr userDrawn="1"/>
        </p:nvSpPr>
        <p:spPr bwMode="hidden">
          <a:xfrm>
            <a:off x="1" y="1212849"/>
            <a:ext cx="12436475" cy="5781676"/>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6632" tIns="46632" rIns="46632" bIns="46632" numCol="1" spcCol="0" rtlCol="0" fromWordArt="0" anchor="ctr" anchorCtr="0" forceAA="0" compatLnSpc="1">
            <a:prstTxWarp prst="textNoShape">
              <a:avLst/>
            </a:prstTxWarp>
            <a:noAutofit/>
          </a:bodyPr>
          <a:lstStyle/>
          <a:p>
            <a:pPr algn="ctr" defTabSz="932293" fontAlgn="base">
              <a:spcBef>
                <a:spcPct val="0"/>
              </a:spcBef>
              <a:spcAft>
                <a:spcPct val="0"/>
              </a:spcAft>
            </a:pPr>
            <a:endParaRPr lang="en-US" sz="1800">
              <a:gradFill>
                <a:gsLst>
                  <a:gs pos="0">
                    <a:srgbClr val="FFFFFF"/>
                  </a:gs>
                  <a:gs pos="100000">
                    <a:srgbClr val="FFFFFF"/>
                  </a:gs>
                </a:gsLst>
                <a:lin ang="5400000" scaled="0"/>
              </a:gradFill>
              <a:ea typeface="Segoe UI" pitchFamily="34" charset="0"/>
              <a:cs typeface="Segoe UI" pitchFamily="34" charset="0"/>
            </a:endParaRPr>
          </a:p>
        </p:txBody>
      </p:sp>
      <p:sp>
        <p:nvSpPr>
          <p:cNvPr id="5" name="Text Placeholder 4"/>
          <p:cNvSpPr>
            <a:spLocks noGrp="1"/>
          </p:cNvSpPr>
          <p:nvPr>
            <p:ph type="body" sz="quarter" idx="10"/>
          </p:nvPr>
        </p:nvSpPr>
        <p:spPr>
          <a:xfrm>
            <a:off x="274638" y="1221158"/>
            <a:ext cx="11887199" cy="1995931"/>
          </a:xfrm>
        </p:spPr>
        <p:txBody>
          <a:bodyPr/>
          <a:lstStyle>
            <a:lvl1pPr marL="0" indent="0">
              <a:buNone/>
              <a:defRPr sz="3299">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1pPr>
            <a:lvl2pPr marL="346487"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2pPr>
            <a:lvl3pPr marL="584494"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3pPr>
            <a:lvl4pPr marL="814406"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4pPr>
            <a:lvl5pPr marL="1050795"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01301612"/>
      </p:ext>
    </p:extLst>
  </p:cSld>
  <p:clrMapOvr>
    <a:masterClrMapping/>
  </p:clrMapOvr>
  <p:transition>
    <p:fade/>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Split code and poin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9" y="295275"/>
            <a:ext cx="7114249" cy="917575"/>
          </a:xfrm>
        </p:spPr>
        <p:txBody>
          <a:bodyPr/>
          <a:lstStyle>
            <a:lvl1pPr>
              <a:defRPr baseline="0"/>
            </a:lvl1pPr>
          </a:lstStyle>
          <a:p>
            <a:r>
              <a:rPr lang="en-US"/>
              <a:t>Slide for developer code</a:t>
            </a:r>
          </a:p>
        </p:txBody>
      </p:sp>
      <p:sp>
        <p:nvSpPr>
          <p:cNvPr id="5" name="Text Placeholder 4"/>
          <p:cNvSpPr>
            <a:spLocks noGrp="1"/>
          </p:cNvSpPr>
          <p:nvPr>
            <p:ph type="body" sz="quarter" idx="10"/>
          </p:nvPr>
        </p:nvSpPr>
        <p:spPr>
          <a:xfrm>
            <a:off x="274637" y="1221158"/>
            <a:ext cx="7114250" cy="1654271"/>
          </a:xfrm>
        </p:spPr>
        <p:txBody>
          <a:bodyPr/>
          <a:lstStyle>
            <a:lvl1pPr marL="0" indent="0">
              <a:buNone/>
              <a:defRPr sz="2856">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1pPr>
            <a:lvl2pPr marL="346487" indent="0">
              <a:buNone/>
              <a:defRPr sz="1836">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2pPr>
            <a:lvl3pPr marL="584494" indent="0">
              <a:buNone/>
              <a:defRPr sz="1632">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3pPr>
            <a:lvl4pPr marL="814406" indent="0">
              <a:buNone/>
              <a:defRPr sz="1428">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4pPr>
            <a:lvl5pPr marL="1050795" indent="0">
              <a:buNone/>
              <a:defRPr sz="1428">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p:cNvSpPr/>
          <p:nvPr userDrawn="1"/>
        </p:nvSpPr>
        <p:spPr bwMode="auto">
          <a:xfrm>
            <a:off x="7663525" y="0"/>
            <a:ext cx="4772949" cy="6994525"/>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algn="ctr" defTabSz="951028" fontAlgn="base">
              <a:lnSpc>
                <a:spcPct val="90000"/>
              </a:lnSpc>
              <a:spcBef>
                <a:spcPct val="0"/>
              </a:spcBef>
              <a:spcAft>
                <a:spcPct val="0"/>
              </a:spcAft>
            </a:pPr>
            <a:endParaRPr lang="en-US" sz="2448" err="1">
              <a:gradFill>
                <a:gsLst>
                  <a:gs pos="0">
                    <a:srgbClr val="FFFFFF"/>
                  </a:gs>
                  <a:gs pos="100000">
                    <a:srgbClr val="FFFFFF"/>
                  </a:gs>
                </a:gsLst>
                <a:lin ang="5400000" scaled="0"/>
              </a:gradFill>
              <a:ea typeface="Segoe UI" pitchFamily="34" charset="0"/>
              <a:cs typeface="Segoe UI" pitchFamily="34" charset="0"/>
            </a:endParaRPr>
          </a:p>
        </p:txBody>
      </p:sp>
      <p:sp>
        <p:nvSpPr>
          <p:cNvPr id="8" name="Content Placeholder 7"/>
          <p:cNvSpPr>
            <a:spLocks noGrp="1"/>
          </p:cNvSpPr>
          <p:nvPr>
            <p:ph sz="quarter" idx="11"/>
          </p:nvPr>
        </p:nvSpPr>
        <p:spPr>
          <a:xfrm>
            <a:off x="8013688" y="295275"/>
            <a:ext cx="4111875" cy="2162796"/>
          </a:xfrm>
        </p:spPr>
        <p:txBody>
          <a:bodyPr/>
          <a:lstStyle>
            <a:lvl1pPr marL="0" indent="0">
              <a:buNone/>
              <a:defRPr sz="3264">
                <a:solidFill>
                  <a:schemeClr val="bg1"/>
                </a:solidFill>
                <a:latin typeface="+mn-lt"/>
              </a:defRPr>
            </a:lvl1pPr>
            <a:lvl2pPr marL="342834" indent="0">
              <a:buNone/>
              <a:defRPr sz="1836">
                <a:solidFill>
                  <a:schemeClr val="bg1"/>
                </a:solidFill>
                <a:latin typeface="+mn-lt"/>
              </a:defRPr>
            </a:lvl2pPr>
            <a:lvl3pPr marL="571390" indent="0">
              <a:buNone/>
              <a:defRPr sz="1632">
                <a:solidFill>
                  <a:schemeClr val="bg1"/>
                </a:solidFill>
                <a:latin typeface="+mn-lt"/>
              </a:defRPr>
            </a:lvl3pPr>
            <a:lvl4pPr marL="799946" indent="0">
              <a:buNone/>
              <a:defRPr sz="1428">
                <a:solidFill>
                  <a:schemeClr val="bg1"/>
                </a:solidFill>
                <a:latin typeface="+mn-lt"/>
              </a:defRPr>
            </a:lvl4pPr>
            <a:lvl5pPr marL="1028502" indent="0">
              <a:buNone/>
              <a:defRPr sz="1428">
                <a:solidFill>
                  <a:schemeClr val="bg1"/>
                </a:solidFill>
                <a:latin typeface="+mn-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62972742"/>
      </p:ext>
    </p:extLst>
  </p:cSld>
  <p:clrMapOvr>
    <a:masterClrMapping/>
  </p:clrMapOvr>
  <p:transition>
    <p:fade/>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Closing logo slide_color">
    <p:bg>
      <p:bgPr>
        <a:solidFill>
          <a:schemeClr val="bg1"/>
        </a:solidFill>
        <a:effectLst/>
      </p:bgPr>
    </p:bg>
    <p:spTree>
      <p:nvGrpSpPr>
        <p:cNvPr id="1" name=""/>
        <p:cNvGrpSpPr/>
        <p:nvPr/>
      </p:nvGrpSpPr>
      <p:grpSpPr>
        <a:xfrm>
          <a:off x="0" y="0"/>
          <a:ext cx="0" cy="0"/>
          <a:chOff x="0" y="0"/>
          <a:chExt cx="0" cy="0"/>
        </a:xfrm>
      </p:grpSpPr>
      <p:sp>
        <p:nvSpPr>
          <p:cNvPr id="2" name="Text Box 3"/>
          <p:cNvSpPr txBox="1">
            <a:spLocks noChangeArrowheads="1"/>
          </p:cNvSpPr>
          <p:nvPr userDrawn="1"/>
        </p:nvSpPr>
        <p:spPr bwMode="blackWhite">
          <a:xfrm>
            <a:off x="274638" y="6294477"/>
            <a:ext cx="11887199" cy="403187"/>
          </a:xfrm>
          <a:prstGeom prst="rect">
            <a:avLst/>
          </a:prstGeom>
          <a:noFill/>
          <a:ln w="12700">
            <a:noFill/>
            <a:miter lim="800000"/>
            <a:headEnd type="none" w="sm" len="sm"/>
            <a:tailEnd type="none" w="sm" len="sm"/>
          </a:ln>
          <a:effectLst/>
        </p:spPr>
        <p:txBody>
          <a:bodyPr vert="horz" wrap="square" lIns="182854" tIns="146283" rIns="182854" bIns="146283" numCol="1" anchor="t" anchorCtr="0" compatLnSpc="1">
            <a:prstTxWarp prst="textNoShape">
              <a:avLst/>
            </a:prstTxWarp>
            <a:spAutoFit/>
          </a:bodyPr>
          <a:lstStyle/>
          <a:p>
            <a:pPr defTabSz="932111" eaLnBrk="0" hangingPunct="0"/>
            <a:r>
              <a:rPr lang="en-US" sz="700">
                <a:gradFill>
                  <a:gsLst>
                    <a:gs pos="0">
                      <a:schemeClr val="tx1"/>
                    </a:gs>
                    <a:gs pos="100000">
                      <a:schemeClr val="tx1"/>
                    </a:gs>
                  </a:gsLst>
                  <a:lin ang="5400000" scaled="0"/>
                </a:gradFill>
                <a:cs typeface="Segoe UI" pitchFamily="34" charset="0"/>
              </a:rPr>
              <a:t>© 2016 Microsoft Corporation. All rights reserved. </a:t>
            </a:r>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invGray">
          <a:xfrm>
            <a:off x="464013" y="479425"/>
            <a:ext cx="1436313" cy="306604"/>
          </a:xfrm>
          <a:prstGeom prst="rect">
            <a:avLst/>
          </a:prstGeom>
        </p:spPr>
      </p:pic>
    </p:spTree>
    <p:extLst>
      <p:ext uri="{BB962C8B-B14F-4D97-AF65-F5344CB8AC3E}">
        <p14:creationId xmlns:p14="http://schemas.microsoft.com/office/powerpoint/2010/main" val="980434168"/>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74639" y="1212851"/>
            <a:ext cx="11887200" cy="2443746"/>
          </a:xfrm>
          <a:prstGeom prst="rect">
            <a:avLst/>
          </a:prstGeom>
        </p:spPr>
        <p:txBody>
          <a:bodyPr/>
          <a:lstStyle>
            <a:lvl1pPr marL="290457" indent="-290457">
              <a:buClr>
                <a:schemeClr val="tx1"/>
              </a:buClr>
              <a:buSzPct val="90000"/>
              <a:buFont typeface="Arial" pitchFamily="34" charset="0"/>
              <a:buChar char="•"/>
              <a:defRPr sz="3599">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71390" indent="-280935">
              <a:buClr>
                <a:schemeClr val="tx1"/>
              </a:buClr>
              <a:buSzPct val="90000"/>
              <a:buFont typeface="Arial" pitchFamily="34" charset="0"/>
              <a:buChar char="•"/>
              <a:defRPr sz="3199">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61847" indent="-290457">
              <a:buClr>
                <a:schemeClr val="tx1"/>
              </a:buClr>
              <a:buSzPct val="90000"/>
              <a:buFont typeface="Arial" pitchFamily="34" charset="0"/>
              <a:buChar char="•"/>
              <a:defRPr sz="2800">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90404" indent="-228557">
              <a:buClr>
                <a:schemeClr val="tx1"/>
              </a:buClr>
              <a:buSzPct val="90000"/>
              <a:buFont typeface="Arial" pitchFamily="34" charset="0"/>
              <a:buChar char="•"/>
              <a:defRPr sz="2400">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318960" indent="-228557">
              <a:buClr>
                <a:schemeClr val="tx1"/>
              </a:buClr>
              <a:buSzPct val="90000"/>
              <a:buFont typeface="Arial" pitchFamily="34" charset="0"/>
              <a:buChar char="•"/>
              <a:defRPr sz="2000">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a:t>Use this Layout for Speaker Notes slides</a:t>
            </a:r>
          </a:p>
          <a:p>
            <a:pPr lvl="1"/>
            <a:r>
              <a:rPr lang="en-US"/>
              <a:t>Second level</a:t>
            </a:r>
          </a:p>
          <a:p>
            <a:pPr lvl="2"/>
            <a:r>
              <a:rPr lang="en-US"/>
              <a:t>Third level</a:t>
            </a:r>
          </a:p>
          <a:p>
            <a:pPr lvl="3"/>
            <a:r>
              <a:rPr lang="en-US"/>
              <a:t>Fourth level</a:t>
            </a:r>
          </a:p>
          <a:p>
            <a:pPr lvl="4"/>
            <a:r>
              <a:rPr lang="en-US"/>
              <a:t>Fifth level</a:t>
            </a:r>
          </a:p>
        </p:txBody>
      </p:sp>
      <p:sp>
        <p:nvSpPr>
          <p:cNvPr id="4" name="Text Placeholder 6"/>
          <p:cNvSpPr>
            <a:spLocks noGrp="1"/>
          </p:cNvSpPr>
          <p:nvPr>
            <p:ph type="body" sz="quarter" idx="11" hasCustomPrompt="1"/>
          </p:nvPr>
        </p:nvSpPr>
        <p:spPr>
          <a:xfrm>
            <a:off x="2" y="6363076"/>
            <a:ext cx="12436476" cy="631450"/>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699" spc="-51"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a:t>Next:</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p>
        </p:txBody>
      </p:sp>
    </p:spTree>
    <p:extLst>
      <p:ext uri="{BB962C8B-B14F-4D97-AF65-F5344CB8AC3E}">
        <p14:creationId xmlns:p14="http://schemas.microsoft.com/office/powerpoint/2010/main" val="3540746922"/>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userDrawn="1">
  <p:cSld name="Blank_blue">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63832371"/>
      </p:ext>
    </p:extLst>
  </p:cSld>
  <p:clrMapOvr>
    <a:masterClrMapping/>
  </p:clrMapOvr>
  <p:transition>
    <p:fade/>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userDrawn="1">
  <p:cSld name="1_Title and Content NO LOGO">
    <p:bg>
      <p:bgPr>
        <a:solidFill>
          <a:schemeClr val="bg1"/>
        </a:solidFill>
        <a:effectLst/>
      </p:bgPr>
    </p:bg>
    <p:spTree>
      <p:nvGrpSpPr>
        <p:cNvPr id="1" name=""/>
        <p:cNvGrpSpPr/>
        <p:nvPr/>
      </p:nvGrpSpPr>
      <p:grpSpPr>
        <a:xfrm>
          <a:off x="0" y="0"/>
          <a:ext cx="0" cy="0"/>
          <a:chOff x="0" y="0"/>
          <a:chExt cx="0" cy="0"/>
        </a:xfrm>
      </p:grpSpPr>
      <p:sp>
        <p:nvSpPr>
          <p:cNvPr id="4" name="Content Placeholder 3"/>
          <p:cNvSpPr>
            <a:spLocks noGrp="1"/>
          </p:cNvSpPr>
          <p:nvPr>
            <p:ph sz="quarter" idx="14" hasCustomPrompt="1"/>
          </p:nvPr>
        </p:nvSpPr>
        <p:spPr>
          <a:xfrm>
            <a:off x="274639" y="1211262"/>
            <a:ext cx="11887200" cy="2096222"/>
          </a:xfrm>
        </p:spPr>
        <p:txBody>
          <a:body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sp>
        <p:nvSpPr>
          <p:cNvPr id="6" name="Title 5"/>
          <p:cNvSpPr>
            <a:spLocks noGrp="1"/>
          </p:cNvSpPr>
          <p:nvPr>
            <p:ph type="title" hasCustomPrompt="1"/>
          </p:nvPr>
        </p:nvSpPr>
        <p:spPr/>
        <p:txBody>
          <a:bodyPr/>
          <a:lstStyle/>
          <a:p>
            <a:r>
              <a:rPr lang="en-US"/>
              <a:t>Click to edit title</a:t>
            </a:r>
          </a:p>
        </p:txBody>
      </p:sp>
      <p:sp>
        <p:nvSpPr>
          <p:cNvPr id="8" name="Footer Placeholder 6" hidden="1"/>
          <p:cNvSpPr txBox="1">
            <a:spLocks/>
          </p:cNvSpPr>
          <p:nvPr userDrawn="1"/>
        </p:nvSpPr>
        <p:spPr>
          <a:xfrm>
            <a:off x="9548684" y="6683657"/>
            <a:ext cx="2888962" cy="310868"/>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816">
                <a:solidFill>
                  <a:srgbClr val="666666"/>
                </a:solidFill>
              </a:rPr>
              <a:t>MICROSOFT CONFIDENTIAL – For</a:t>
            </a:r>
            <a:r>
              <a:rPr lang="en-US" sz="816" baseline="0">
                <a:solidFill>
                  <a:srgbClr val="666666"/>
                </a:solidFill>
              </a:rPr>
              <a:t> Use Under NDA Only</a:t>
            </a:r>
            <a:endParaRPr lang="en-US" sz="816">
              <a:solidFill>
                <a:srgbClr val="666666"/>
              </a:solidFill>
            </a:endParaRPr>
          </a:p>
        </p:txBody>
      </p:sp>
      <p:pic>
        <p:nvPicPr>
          <p:cNvPr id="7" name="Picture 6"/>
          <p:cNvPicPr>
            <a:picLocks noChangeAspect="1"/>
          </p:cNvPicPr>
          <p:nvPr userDrawn="1"/>
        </p:nvPicPr>
        <p:blipFill>
          <a:blip r:embed="rId2"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73163" y="6355580"/>
            <a:ext cx="361094" cy="361043"/>
          </a:xfrm>
          <a:prstGeom prst="rect">
            <a:avLst/>
          </a:prstGeom>
        </p:spPr>
      </p:pic>
    </p:spTree>
    <p:extLst>
      <p:ext uri="{BB962C8B-B14F-4D97-AF65-F5344CB8AC3E}">
        <p14:creationId xmlns:p14="http://schemas.microsoft.com/office/powerpoint/2010/main" val="2991611013"/>
      </p:ext>
    </p:extLst>
  </p:cSld>
  <p:clrMapOvr>
    <a:masterClrMapping/>
  </p:clrMapOvr>
  <p:transition>
    <p:fade/>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Title and Presenter">
    <p:bg>
      <p:bgPr>
        <a:blipFill dpi="0" rotWithShape="1">
          <a:blip r:embed="rId2">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bwMode="auto">
          <a:xfrm>
            <a:off x="6179186" y="4229984"/>
            <a:ext cx="6561123" cy="1768430"/>
          </a:xfrm>
          <a:prstGeom prst="rect">
            <a:avLst/>
          </a:prstGeom>
          <a:solidFill>
            <a:schemeClr val="tx2">
              <a:alpha val="91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494" tIns="149196" rIns="186494" bIns="149196" numCol="1" spcCol="0" rtlCol="0" fromWordArt="0" anchor="t" anchorCtr="0" forceAA="0" compatLnSpc="1">
            <a:prstTxWarp prst="textNoShape">
              <a:avLst/>
            </a:prstTxWarp>
            <a:noAutofit/>
          </a:bodyPr>
          <a:lstStyle/>
          <a:p>
            <a:pPr algn="ctr" defTabSz="950846" fontAlgn="base">
              <a:lnSpc>
                <a:spcPct val="90000"/>
              </a:lnSpc>
              <a:spcBef>
                <a:spcPct val="0"/>
              </a:spcBef>
              <a:spcAft>
                <a:spcPct val="0"/>
              </a:spcAft>
              <a:defRPr/>
            </a:pPr>
            <a:endParaRPr lang="en-US" sz="2448" dirty="0">
              <a:gradFill>
                <a:gsLst>
                  <a:gs pos="0">
                    <a:srgbClr val="FFFFFF"/>
                  </a:gs>
                  <a:gs pos="100000">
                    <a:srgbClr val="FFFFFF"/>
                  </a:gs>
                </a:gsLst>
                <a:lin ang="5400000" scaled="0"/>
              </a:gradFill>
              <a:ea typeface="Segoe UI" pitchFamily="34" charset="0"/>
              <a:cs typeface="Segoe UI" pitchFamily="34" charset="0"/>
            </a:endParaRPr>
          </a:p>
        </p:txBody>
      </p:sp>
      <p:pic>
        <p:nvPicPr>
          <p:cNvPr id="7" name="Picture 6" descr="Ones-and-zeroes2.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9125" y="5026672"/>
            <a:ext cx="2769038" cy="2011661"/>
          </a:xfrm>
          <a:prstGeom prst="rect">
            <a:avLst/>
          </a:prstGeom>
        </p:spPr>
      </p:pic>
      <p:pic>
        <p:nvPicPr>
          <p:cNvPr id="9" name="Picture 8" descr="MS-Azure_rgb_Wht.png"/>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566400" y="150821"/>
            <a:ext cx="1695564" cy="389891"/>
          </a:xfrm>
          <a:prstGeom prst="rect">
            <a:avLst/>
          </a:prstGeom>
        </p:spPr>
      </p:pic>
      <p:sp>
        <p:nvSpPr>
          <p:cNvPr id="6" name="Presenter"/>
          <p:cNvSpPr txBox="1">
            <a:spLocks/>
          </p:cNvSpPr>
          <p:nvPr userDrawn="1"/>
        </p:nvSpPr>
        <p:spPr>
          <a:xfrm>
            <a:off x="6469390" y="5337210"/>
            <a:ext cx="5783649" cy="1117044"/>
          </a:xfrm>
          <a:prstGeom prst="rect">
            <a:avLst/>
          </a:prstGeom>
        </p:spPr>
        <p:txBody>
          <a:bodyPr vert="horz" wrap="square" lIns="233118" tIns="93206" rIns="149130" bIns="93206" rtlCol="0" anchor="t">
            <a:noAutofit/>
          </a:bodyPr>
          <a:lstStyle>
            <a:lvl1pPr algn="l" defTabSz="932472" rtl="0" eaLnBrk="1" latinLnBrk="0" hangingPunct="1">
              <a:lnSpc>
                <a:spcPct val="90000"/>
              </a:lnSpc>
              <a:spcBef>
                <a:spcPct val="0"/>
              </a:spcBef>
              <a:buNone/>
              <a:defRPr lang="en-US" sz="5200" b="0" kern="1200" cap="none" spc="-102" baseline="0">
                <a:ln w="3175">
                  <a:noFill/>
                </a:ln>
                <a:solidFill>
                  <a:schemeClr val="bg1"/>
                </a:solidFill>
                <a:effectLst/>
                <a:latin typeface="+mj-lt"/>
                <a:ea typeface="+mn-ea"/>
                <a:cs typeface="Segoe UI" pitchFamily="34" charset="0"/>
              </a:defRPr>
            </a:lvl1pPr>
          </a:lstStyle>
          <a:p>
            <a:pPr defTabSz="950938">
              <a:lnSpc>
                <a:spcPts val="3060"/>
              </a:lnSpc>
              <a:spcBef>
                <a:spcPts val="0"/>
              </a:spcBef>
              <a:spcAft>
                <a:spcPts val="1223"/>
              </a:spcAft>
              <a:defRPr/>
            </a:pPr>
            <a:r>
              <a:rPr sz="2244" spc="-104" dirty="0">
                <a:solidFill>
                  <a:srgbClr val="FFFFFF"/>
                </a:solidFill>
              </a:rPr>
              <a:t>Presenter</a:t>
            </a:r>
          </a:p>
        </p:txBody>
      </p:sp>
      <p:sp>
        <p:nvSpPr>
          <p:cNvPr id="10" name="Title"/>
          <p:cNvSpPr>
            <a:spLocks noGrp="1"/>
          </p:cNvSpPr>
          <p:nvPr>
            <p:ph type="title" hasCustomPrompt="1"/>
          </p:nvPr>
        </p:nvSpPr>
        <p:spPr>
          <a:xfrm>
            <a:off x="6491694" y="4348257"/>
            <a:ext cx="5944783" cy="917575"/>
          </a:xfrm>
          <a:prstGeom prst="rect">
            <a:avLst/>
          </a:prstGeom>
        </p:spPr>
        <p:txBody>
          <a:bodyPr/>
          <a:lstStyle>
            <a:lvl1pPr>
              <a:defRPr lang="en-US" sz="5506" b="0" kern="1200" cap="none" spc="0" baseline="0" smtClean="0">
                <a:ln w="3175">
                  <a:noFill/>
                </a:ln>
                <a:solidFill>
                  <a:schemeClr val="bg1"/>
                </a:solidFill>
                <a:effectLst/>
                <a:latin typeface="+mj-lt"/>
                <a:ea typeface="+mn-ea"/>
                <a:cs typeface="Segoe UI" pitchFamily="34" charset="0"/>
              </a:defRPr>
            </a:lvl1pPr>
          </a:lstStyle>
          <a:p>
            <a:r>
              <a:rPr lang="en-US" dirty="0"/>
              <a:t>Title</a:t>
            </a:r>
          </a:p>
        </p:txBody>
      </p:sp>
    </p:spTree>
    <p:extLst>
      <p:ext uri="{BB962C8B-B14F-4D97-AF65-F5344CB8AC3E}">
        <p14:creationId xmlns:p14="http://schemas.microsoft.com/office/powerpoint/2010/main" val="1001337857"/>
      </p:ext>
    </p:extLst>
  </p:cSld>
  <p:clrMapOvr>
    <a:masterClrMapping/>
  </p:clrMapOvr>
  <p:transition>
    <p:fade/>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Title">
    <p:bg>
      <p:bgPr>
        <a:blipFill dpi="0" rotWithShape="1">
          <a:blip r:embed="rId2">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4" name="TItle Box"/>
          <p:cNvSpPr/>
          <p:nvPr userDrawn="1"/>
        </p:nvSpPr>
        <p:spPr bwMode="auto">
          <a:xfrm>
            <a:off x="6179186" y="4229984"/>
            <a:ext cx="6561123" cy="1768430"/>
          </a:xfrm>
          <a:prstGeom prst="rect">
            <a:avLst/>
          </a:prstGeom>
          <a:solidFill>
            <a:schemeClr val="tx2">
              <a:alpha val="91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494" tIns="149196" rIns="186494" bIns="149196" numCol="1" spcCol="0" rtlCol="0" fromWordArt="0" anchor="t" anchorCtr="0" forceAA="0" compatLnSpc="1">
            <a:prstTxWarp prst="textNoShape">
              <a:avLst/>
            </a:prstTxWarp>
            <a:noAutofit/>
          </a:bodyPr>
          <a:lstStyle/>
          <a:p>
            <a:pPr algn="ctr" defTabSz="950846" fontAlgn="base">
              <a:lnSpc>
                <a:spcPct val="90000"/>
              </a:lnSpc>
              <a:spcBef>
                <a:spcPct val="0"/>
              </a:spcBef>
              <a:spcAft>
                <a:spcPct val="0"/>
              </a:spcAft>
              <a:defRPr/>
            </a:pPr>
            <a:endParaRPr lang="en-US" sz="2448" dirty="0">
              <a:gradFill>
                <a:gsLst>
                  <a:gs pos="0">
                    <a:srgbClr val="FFFFFF"/>
                  </a:gs>
                  <a:gs pos="100000">
                    <a:srgbClr val="FFFFFF"/>
                  </a:gs>
                </a:gsLst>
                <a:lin ang="5400000" scaled="0"/>
              </a:gradFill>
              <a:ea typeface="Segoe UI" pitchFamily="34" charset="0"/>
              <a:cs typeface="Segoe UI" pitchFamily="34" charset="0"/>
            </a:endParaRPr>
          </a:p>
        </p:txBody>
      </p:sp>
      <p:pic>
        <p:nvPicPr>
          <p:cNvPr id="7" name="Icon" descr="Ones-and-zeroes2.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9125" y="5026672"/>
            <a:ext cx="2769038" cy="2011661"/>
          </a:xfrm>
          <a:prstGeom prst="rect">
            <a:avLst/>
          </a:prstGeom>
        </p:spPr>
      </p:pic>
      <p:pic>
        <p:nvPicPr>
          <p:cNvPr id="9" name="Azure Light" descr="MS-Azure_rgb_Wht.png"/>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566400" y="150821"/>
            <a:ext cx="1695564" cy="389891"/>
          </a:xfrm>
          <a:prstGeom prst="rect">
            <a:avLst/>
          </a:prstGeom>
        </p:spPr>
      </p:pic>
      <p:sp>
        <p:nvSpPr>
          <p:cNvPr id="10" name="Title"/>
          <p:cNvSpPr>
            <a:spLocks noGrp="1"/>
          </p:cNvSpPr>
          <p:nvPr>
            <p:ph type="title" hasCustomPrompt="1"/>
          </p:nvPr>
        </p:nvSpPr>
        <p:spPr>
          <a:xfrm>
            <a:off x="6491694" y="4348257"/>
            <a:ext cx="5944783" cy="917575"/>
          </a:xfrm>
          <a:prstGeom prst="rect">
            <a:avLst/>
          </a:prstGeom>
        </p:spPr>
        <p:txBody>
          <a:bodyPr/>
          <a:lstStyle>
            <a:lvl1pPr>
              <a:defRPr lang="en-US" sz="5506" b="0" kern="1200" cap="none" spc="0" baseline="0" smtClean="0">
                <a:ln w="3175">
                  <a:noFill/>
                </a:ln>
                <a:solidFill>
                  <a:schemeClr val="bg1"/>
                </a:solidFill>
                <a:effectLst/>
                <a:latin typeface="+mj-lt"/>
                <a:ea typeface="+mn-ea"/>
                <a:cs typeface="Segoe UI" pitchFamily="34" charset="0"/>
              </a:defRPr>
            </a:lvl1pPr>
          </a:lstStyle>
          <a:p>
            <a:r>
              <a:rPr lang="en-US" dirty="0"/>
              <a:t>Title</a:t>
            </a:r>
          </a:p>
        </p:txBody>
      </p:sp>
    </p:spTree>
    <p:extLst>
      <p:ext uri="{BB962C8B-B14F-4D97-AF65-F5344CB8AC3E}">
        <p14:creationId xmlns:p14="http://schemas.microsoft.com/office/powerpoint/2010/main" val="2471243161"/>
      </p:ext>
    </p:extLst>
  </p:cSld>
  <p:clrMapOvr>
    <a:masterClrMapping/>
  </p:clrMapOvr>
  <p:transition>
    <p:fade/>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Title Alt">
    <p:spTree>
      <p:nvGrpSpPr>
        <p:cNvPr id="1" name=""/>
        <p:cNvGrpSpPr/>
        <p:nvPr/>
      </p:nvGrpSpPr>
      <p:grpSpPr>
        <a:xfrm>
          <a:off x="0" y="0"/>
          <a:ext cx="0" cy="0"/>
          <a:chOff x="0" y="0"/>
          <a:chExt cx="0" cy="0"/>
        </a:xfrm>
      </p:grpSpPr>
      <p:pic>
        <p:nvPicPr>
          <p:cNvPr id="6" name="Icon" descr="Ones-and-zeroes2.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125" y="5026672"/>
            <a:ext cx="2769038" cy="2011661"/>
          </a:xfrm>
          <a:prstGeom prst="rect">
            <a:avLst/>
          </a:prstGeom>
        </p:spPr>
      </p:pic>
      <p:pic>
        <p:nvPicPr>
          <p:cNvPr id="8" name="Azure Light" descr="MS-Azure_rgb_Wht.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566400" y="150821"/>
            <a:ext cx="1695564" cy="389891"/>
          </a:xfrm>
          <a:prstGeom prst="rect">
            <a:avLst/>
          </a:prstGeom>
        </p:spPr>
      </p:pic>
      <p:sp>
        <p:nvSpPr>
          <p:cNvPr id="9" name="Title"/>
          <p:cNvSpPr>
            <a:spLocks noGrp="1"/>
          </p:cNvSpPr>
          <p:nvPr>
            <p:ph type="title" hasCustomPrompt="1"/>
          </p:nvPr>
        </p:nvSpPr>
        <p:spPr>
          <a:xfrm>
            <a:off x="1" y="2238461"/>
            <a:ext cx="12436476" cy="1103369"/>
          </a:xfrm>
          <a:prstGeom prst="rect">
            <a:avLst/>
          </a:prstGeom>
        </p:spPr>
        <p:txBody>
          <a:bodyPr/>
          <a:lstStyle>
            <a:lvl1pPr algn="ctr">
              <a:defRPr lang="en-US" sz="5506" b="0" kern="1200" cap="none" spc="0" baseline="0" dirty="0" smtClean="0">
                <a:ln w="3175">
                  <a:noFill/>
                </a:ln>
                <a:solidFill>
                  <a:schemeClr val="bg1"/>
                </a:solidFill>
                <a:effectLst/>
                <a:latin typeface="+mj-lt"/>
                <a:ea typeface="+mn-ea"/>
                <a:cs typeface="Segoe UI" pitchFamily="34" charset="0"/>
              </a:defRPr>
            </a:lvl1pPr>
          </a:lstStyle>
          <a:p>
            <a:r>
              <a:rPr lang="en-US" dirty="0"/>
              <a:t>Title</a:t>
            </a:r>
          </a:p>
        </p:txBody>
      </p:sp>
      <p:sp>
        <p:nvSpPr>
          <p:cNvPr id="11" name="Presenter"/>
          <p:cNvSpPr>
            <a:spLocks noGrp="1"/>
          </p:cNvSpPr>
          <p:nvPr>
            <p:ph type="body" sz="quarter" idx="10" hasCustomPrompt="1"/>
          </p:nvPr>
        </p:nvSpPr>
        <p:spPr>
          <a:xfrm>
            <a:off x="-1620" y="3341829"/>
            <a:ext cx="12436475" cy="1010320"/>
          </a:xfrm>
          <a:prstGeom prst="rect">
            <a:avLst/>
          </a:prstGeom>
        </p:spPr>
        <p:txBody>
          <a:bodyPr/>
          <a:lstStyle>
            <a:lvl1pPr marL="0" indent="0" algn="ctr">
              <a:buNone/>
              <a:defRPr lang="en-US" sz="2244" b="0" kern="1200" cap="none" spc="-104" baseline="0" dirty="0">
                <a:ln w="3175">
                  <a:noFill/>
                </a:ln>
                <a:solidFill>
                  <a:srgbClr val="FFFFFF"/>
                </a:solidFill>
                <a:effectLst/>
                <a:latin typeface="+mj-lt"/>
                <a:ea typeface="+mn-ea"/>
                <a:cs typeface="Segoe UI" pitchFamily="34" charset="0"/>
              </a:defRPr>
            </a:lvl1pPr>
          </a:lstStyle>
          <a:p>
            <a:pPr lvl="0"/>
            <a:r>
              <a:rPr lang="en-US" dirty="0"/>
              <a:t>Presenter</a:t>
            </a:r>
          </a:p>
        </p:txBody>
      </p:sp>
    </p:spTree>
    <p:extLst>
      <p:ext uri="{BB962C8B-B14F-4D97-AF65-F5344CB8AC3E}">
        <p14:creationId xmlns:p14="http://schemas.microsoft.com/office/powerpoint/2010/main" val="1738779846"/>
      </p:ext>
    </p:extLst>
  </p:cSld>
  <p:clrMapOvr>
    <a:masterClrMapping/>
  </p:clrMapOvr>
  <p:transition>
    <p:fade/>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Statement">
    <p:spTree>
      <p:nvGrpSpPr>
        <p:cNvPr id="1" name=""/>
        <p:cNvGrpSpPr/>
        <p:nvPr/>
      </p:nvGrpSpPr>
      <p:grpSpPr>
        <a:xfrm>
          <a:off x="0" y="0"/>
          <a:ext cx="0" cy="0"/>
          <a:chOff x="0" y="0"/>
          <a:chExt cx="0" cy="0"/>
        </a:xfrm>
      </p:grpSpPr>
      <p:sp>
        <p:nvSpPr>
          <p:cNvPr id="3" name="Statement"/>
          <p:cNvSpPr>
            <a:spLocks noGrp="1"/>
          </p:cNvSpPr>
          <p:nvPr>
            <p:ph type="ctrTitle" hasCustomPrompt="1"/>
          </p:nvPr>
        </p:nvSpPr>
        <p:spPr>
          <a:xfrm>
            <a:off x="784895" y="2763461"/>
            <a:ext cx="10937227" cy="1291569"/>
          </a:xfrm>
          <a:prstGeom prst="rect">
            <a:avLst/>
          </a:prstGeom>
        </p:spPr>
        <p:txBody>
          <a:bodyPr>
            <a:noAutofit/>
          </a:bodyPr>
          <a:lstStyle>
            <a:lvl1pPr algn="ctr">
              <a:defRPr sz="8157"/>
            </a:lvl1pPr>
          </a:lstStyle>
          <a:p>
            <a:pPr algn="ctr"/>
            <a:r>
              <a:rPr lang="en-US" sz="8155" dirty="0"/>
              <a:t>Statement</a:t>
            </a:r>
          </a:p>
        </p:txBody>
      </p:sp>
      <p:pic>
        <p:nvPicPr>
          <p:cNvPr id="4" name="Azure Light" descr="MS-Azure_rgb_Wht.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566400" y="150821"/>
            <a:ext cx="1695564" cy="389891"/>
          </a:xfrm>
          <a:prstGeom prst="rect">
            <a:avLst/>
          </a:prstGeom>
        </p:spPr>
      </p:pic>
    </p:spTree>
    <p:extLst>
      <p:ext uri="{BB962C8B-B14F-4D97-AF65-F5344CB8AC3E}">
        <p14:creationId xmlns:p14="http://schemas.microsoft.com/office/powerpoint/2010/main" val="1930894257"/>
      </p:ext>
    </p:extLst>
  </p:cSld>
  <p:clrMapOvr>
    <a:masterClrMapping/>
  </p:clrMapOvr>
  <p:transition>
    <p:fade/>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Blue Blank">
    <p:spTree>
      <p:nvGrpSpPr>
        <p:cNvPr id="1" name=""/>
        <p:cNvGrpSpPr/>
        <p:nvPr/>
      </p:nvGrpSpPr>
      <p:grpSpPr>
        <a:xfrm>
          <a:off x="0" y="0"/>
          <a:ext cx="0" cy="0"/>
          <a:chOff x="0" y="0"/>
          <a:chExt cx="0" cy="0"/>
        </a:xfrm>
      </p:grpSpPr>
      <p:pic>
        <p:nvPicPr>
          <p:cNvPr id="4" name="Azure Light" descr="MS-Azure_rgb_Wht.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566400" y="150821"/>
            <a:ext cx="1695564" cy="389891"/>
          </a:xfrm>
          <a:prstGeom prst="rect">
            <a:avLst/>
          </a:prstGeom>
        </p:spPr>
      </p:pic>
    </p:spTree>
    <p:extLst>
      <p:ext uri="{BB962C8B-B14F-4D97-AF65-F5344CB8AC3E}">
        <p14:creationId xmlns:p14="http://schemas.microsoft.com/office/powerpoint/2010/main" val="729257902"/>
      </p:ext>
    </p:extLst>
  </p:cSld>
  <p:clrMapOvr>
    <a:masterClrMapping/>
  </p:clrMapOvr>
  <p:transition>
    <p:fade/>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Dark Blue Blank">
    <p:bg>
      <p:bgPr>
        <a:solidFill>
          <a:srgbClr val="004086"/>
        </a:solidFill>
        <a:effectLst/>
      </p:bgPr>
    </p:bg>
    <p:spTree>
      <p:nvGrpSpPr>
        <p:cNvPr id="1" name=""/>
        <p:cNvGrpSpPr/>
        <p:nvPr/>
      </p:nvGrpSpPr>
      <p:grpSpPr>
        <a:xfrm>
          <a:off x="0" y="0"/>
          <a:ext cx="0" cy="0"/>
          <a:chOff x="0" y="0"/>
          <a:chExt cx="0" cy="0"/>
        </a:xfrm>
      </p:grpSpPr>
      <p:pic>
        <p:nvPicPr>
          <p:cNvPr id="4" name="Azure Light" descr="MS-Azure_rgb_Wht.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566400" y="150821"/>
            <a:ext cx="1695564" cy="389891"/>
          </a:xfrm>
          <a:prstGeom prst="rect">
            <a:avLst/>
          </a:prstGeom>
        </p:spPr>
      </p:pic>
    </p:spTree>
    <p:extLst>
      <p:ext uri="{BB962C8B-B14F-4D97-AF65-F5344CB8AC3E}">
        <p14:creationId xmlns:p14="http://schemas.microsoft.com/office/powerpoint/2010/main" val="3472160005"/>
      </p:ext>
    </p:extLst>
  </p:cSld>
  <p:clrMapOvr>
    <a:masterClrMapping/>
  </p:clrMapOvr>
  <p:transition>
    <p:fade/>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Light Blank">
    <p:bg>
      <p:bgRef idx="1001">
        <a:schemeClr val="bg1"/>
      </p:bgRef>
    </p:bg>
    <p:spTree>
      <p:nvGrpSpPr>
        <p:cNvPr id="1" name=""/>
        <p:cNvGrpSpPr/>
        <p:nvPr/>
      </p:nvGrpSpPr>
      <p:grpSpPr>
        <a:xfrm>
          <a:off x="0" y="0"/>
          <a:ext cx="0" cy="0"/>
          <a:chOff x="0" y="0"/>
          <a:chExt cx="0" cy="0"/>
        </a:xfrm>
      </p:grpSpPr>
      <p:pic>
        <p:nvPicPr>
          <p:cNvPr id="4" name="Logo Dark" descr="MS Logo.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024477" y="6603464"/>
            <a:ext cx="1180710" cy="253036"/>
          </a:xfrm>
          <a:prstGeom prst="rect">
            <a:avLst/>
          </a:prstGeom>
        </p:spPr>
      </p:pic>
      <p:pic>
        <p:nvPicPr>
          <p:cNvPr id="6" name="Azure Dark" descr="MS-Azure_rgb_Blk.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570069" y="154328"/>
            <a:ext cx="1694687" cy="389690"/>
          </a:xfrm>
          <a:prstGeom prst="rect">
            <a:avLst/>
          </a:prstGeom>
        </p:spPr>
      </p:pic>
    </p:spTree>
    <p:extLst>
      <p:ext uri="{BB962C8B-B14F-4D97-AF65-F5344CB8AC3E}">
        <p14:creationId xmlns:p14="http://schemas.microsoft.com/office/powerpoint/2010/main" val="3355712275"/>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Gray Blank">
    <p:bg>
      <p:bgPr>
        <a:solidFill>
          <a:schemeClr val="bg2">
            <a:lumMod val="25000"/>
          </a:schemeClr>
        </a:solidFill>
        <a:effectLst/>
      </p:bgPr>
    </p:bg>
    <p:spTree>
      <p:nvGrpSpPr>
        <p:cNvPr id="1" name=""/>
        <p:cNvGrpSpPr/>
        <p:nvPr/>
      </p:nvGrpSpPr>
      <p:grpSpPr>
        <a:xfrm>
          <a:off x="0" y="0"/>
          <a:ext cx="0" cy="0"/>
          <a:chOff x="0" y="0"/>
          <a:chExt cx="0" cy="0"/>
        </a:xfrm>
      </p:grpSpPr>
      <p:pic>
        <p:nvPicPr>
          <p:cNvPr id="5" name="Azure Light" descr="MS-Azure_rgb_Wht.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566400" y="150821"/>
            <a:ext cx="1695564" cy="389891"/>
          </a:xfrm>
          <a:prstGeom prst="rect">
            <a:avLst/>
          </a:prstGeom>
        </p:spPr>
      </p:pic>
      <p:pic>
        <p:nvPicPr>
          <p:cNvPr id="7" name="Logo" descr="MS Logo White.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021999" y="6597009"/>
            <a:ext cx="1192461" cy="255555"/>
          </a:xfrm>
          <a:prstGeom prst="rect">
            <a:avLst/>
          </a:prstGeom>
        </p:spPr>
      </p:pic>
    </p:spTree>
    <p:extLst>
      <p:ext uri="{BB962C8B-B14F-4D97-AF65-F5344CB8AC3E}">
        <p14:creationId xmlns:p14="http://schemas.microsoft.com/office/powerpoint/2010/main" val="724480280"/>
      </p:ext>
    </p:extLst>
  </p:cSld>
  <p:clrMapOvr>
    <a:masterClrMapping/>
  </p:clrMapOvr>
  <p:transition>
    <p:fade/>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Green Blank">
    <p:bg>
      <p:bgPr>
        <a:solidFill>
          <a:srgbClr val="003630"/>
        </a:solidFill>
        <a:effectLst/>
      </p:bgPr>
    </p:bg>
    <p:spTree>
      <p:nvGrpSpPr>
        <p:cNvPr id="1" name=""/>
        <p:cNvGrpSpPr/>
        <p:nvPr/>
      </p:nvGrpSpPr>
      <p:grpSpPr>
        <a:xfrm>
          <a:off x="0" y="0"/>
          <a:ext cx="0" cy="0"/>
          <a:chOff x="0" y="0"/>
          <a:chExt cx="0" cy="0"/>
        </a:xfrm>
      </p:grpSpPr>
      <p:pic>
        <p:nvPicPr>
          <p:cNvPr id="5" name="Azure Light" descr="MS-Azure_rgb_Wht.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566400" y="150821"/>
            <a:ext cx="1695564" cy="389891"/>
          </a:xfrm>
          <a:prstGeom prst="rect">
            <a:avLst/>
          </a:prstGeom>
        </p:spPr>
      </p:pic>
      <p:pic>
        <p:nvPicPr>
          <p:cNvPr id="6" name="Logo" descr="MS Logo White.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021999" y="6597009"/>
            <a:ext cx="1192461" cy="255555"/>
          </a:xfrm>
          <a:prstGeom prst="rect">
            <a:avLst/>
          </a:prstGeom>
        </p:spPr>
      </p:pic>
    </p:spTree>
    <p:extLst>
      <p:ext uri="{BB962C8B-B14F-4D97-AF65-F5344CB8AC3E}">
        <p14:creationId xmlns:p14="http://schemas.microsoft.com/office/powerpoint/2010/main" val="167865840"/>
      </p:ext>
    </p:extLst>
  </p:cSld>
  <p:clrMapOvr>
    <a:masterClrMapping/>
  </p:clrMapOvr>
  <p:transition>
    <p:fade/>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Purple Blank">
    <p:bg>
      <p:bgPr>
        <a:solidFill>
          <a:schemeClr val="accent2">
            <a:lumMod val="50000"/>
          </a:schemeClr>
        </a:solidFill>
        <a:effectLst/>
      </p:bgPr>
    </p:bg>
    <p:spTree>
      <p:nvGrpSpPr>
        <p:cNvPr id="1" name=""/>
        <p:cNvGrpSpPr/>
        <p:nvPr/>
      </p:nvGrpSpPr>
      <p:grpSpPr>
        <a:xfrm>
          <a:off x="0" y="0"/>
          <a:ext cx="0" cy="0"/>
          <a:chOff x="0" y="0"/>
          <a:chExt cx="0" cy="0"/>
        </a:xfrm>
      </p:grpSpPr>
      <p:pic>
        <p:nvPicPr>
          <p:cNvPr id="5" name="Azure Light" descr="MS-Azure_rgb_Wht.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566400" y="150821"/>
            <a:ext cx="1695564" cy="389891"/>
          </a:xfrm>
          <a:prstGeom prst="rect">
            <a:avLst/>
          </a:prstGeom>
        </p:spPr>
      </p:pic>
      <p:pic>
        <p:nvPicPr>
          <p:cNvPr id="6" name="Logo" descr="MS Logo White.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021999" y="6597009"/>
            <a:ext cx="1192461" cy="255555"/>
          </a:xfrm>
          <a:prstGeom prst="rect">
            <a:avLst/>
          </a:prstGeom>
        </p:spPr>
      </p:pic>
    </p:spTree>
    <p:extLst>
      <p:ext uri="{BB962C8B-B14F-4D97-AF65-F5344CB8AC3E}">
        <p14:creationId xmlns:p14="http://schemas.microsoft.com/office/powerpoint/2010/main" val="2211878478"/>
      </p:ext>
    </p:extLst>
  </p:cSld>
  <p:clrMapOvr>
    <a:masterClrMapping/>
  </p:clrMapOvr>
  <p:transition>
    <p:fade/>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Headline and Content">
    <p:spTree>
      <p:nvGrpSpPr>
        <p:cNvPr id="1" name=""/>
        <p:cNvGrpSpPr/>
        <p:nvPr/>
      </p:nvGrpSpPr>
      <p:grpSpPr>
        <a:xfrm>
          <a:off x="0" y="0"/>
          <a:ext cx="0" cy="0"/>
          <a:chOff x="0" y="0"/>
          <a:chExt cx="0" cy="0"/>
        </a:xfrm>
      </p:grpSpPr>
      <p:sp>
        <p:nvSpPr>
          <p:cNvPr id="3" name="White Background"/>
          <p:cNvSpPr/>
          <p:nvPr userDrawn="1"/>
        </p:nvSpPr>
        <p:spPr bwMode="auto">
          <a:xfrm>
            <a:off x="1" y="3432498"/>
            <a:ext cx="12436475" cy="3562027"/>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494" tIns="149196" rIns="186494" bIns="149196" numCol="1" spcCol="0" rtlCol="0" fromWordArt="0" anchor="t" anchorCtr="0" forceAA="0" compatLnSpc="1">
            <a:prstTxWarp prst="textNoShape">
              <a:avLst/>
            </a:prstTxWarp>
            <a:noAutofit/>
          </a:bodyPr>
          <a:lstStyle/>
          <a:p>
            <a:pPr algn="ctr" defTabSz="950846" fontAlgn="base">
              <a:lnSpc>
                <a:spcPct val="90000"/>
              </a:lnSpc>
              <a:spcBef>
                <a:spcPct val="0"/>
              </a:spcBef>
              <a:spcAft>
                <a:spcPct val="0"/>
              </a:spcAft>
              <a:defRPr/>
            </a:pPr>
            <a:endParaRPr lang="en-US" sz="2448" dirty="0">
              <a:gradFill>
                <a:gsLst>
                  <a:gs pos="0">
                    <a:srgbClr val="FFFFFF"/>
                  </a:gs>
                  <a:gs pos="100000">
                    <a:srgbClr val="FFFFFF"/>
                  </a:gs>
                </a:gsLst>
                <a:lin ang="5400000" scaled="0"/>
              </a:gradFill>
              <a:ea typeface="Segoe UI" pitchFamily="34" charset="0"/>
              <a:cs typeface="Segoe UI" pitchFamily="34" charset="0"/>
            </a:endParaRPr>
          </a:p>
        </p:txBody>
      </p:sp>
      <p:pic>
        <p:nvPicPr>
          <p:cNvPr id="4" name="Logo Dark" descr="MS Logo.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024477" y="6603464"/>
            <a:ext cx="1180710" cy="253036"/>
          </a:xfrm>
          <a:prstGeom prst="rect">
            <a:avLst/>
          </a:prstGeom>
        </p:spPr>
      </p:pic>
      <p:pic>
        <p:nvPicPr>
          <p:cNvPr id="8" name="Azure Light" descr="MS-Azure_rgb_Wht.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566400" y="150821"/>
            <a:ext cx="1695564" cy="389891"/>
          </a:xfrm>
          <a:prstGeom prst="rect">
            <a:avLst/>
          </a:prstGeom>
        </p:spPr>
      </p:pic>
      <p:sp>
        <p:nvSpPr>
          <p:cNvPr id="12" name="Body"/>
          <p:cNvSpPr>
            <a:spLocks noGrp="1"/>
          </p:cNvSpPr>
          <p:nvPr>
            <p:ph type="body" sz="quarter" idx="11"/>
          </p:nvPr>
        </p:nvSpPr>
        <p:spPr>
          <a:xfrm>
            <a:off x="381485" y="4920446"/>
            <a:ext cx="6885382" cy="1162516"/>
          </a:xfrm>
          <a:prstGeom prst="rect">
            <a:avLst/>
          </a:prstGeom>
        </p:spPr>
        <p:txBody>
          <a:bodyPr/>
          <a:lstStyle>
            <a:lvl1pPr>
              <a:buClr>
                <a:schemeClr val="tx2"/>
              </a:buClr>
              <a:defRPr lang="en-US" sz="2040" kern="1200" spc="0" baseline="0" dirty="0" smtClean="0">
                <a:solidFill>
                  <a:srgbClr val="0072C6"/>
                </a:solidFill>
                <a:latin typeface="Segoe UI Light" panose="020B0502040204020203" pitchFamily="34" charset="0"/>
                <a:ea typeface="+mn-ea"/>
                <a:cs typeface="+mn-cs"/>
              </a:defRPr>
            </a:lvl1pPr>
            <a:lvl2pPr>
              <a:buClr>
                <a:schemeClr val="tx2"/>
              </a:buClr>
              <a:defRPr lang="en-US" sz="2040" kern="1200" spc="0" baseline="0" dirty="0" smtClean="0">
                <a:solidFill>
                  <a:srgbClr val="0072C6"/>
                </a:solidFill>
                <a:latin typeface="Segoe UI Light" panose="020B0502040204020203" pitchFamily="34" charset="0"/>
                <a:ea typeface="+mn-ea"/>
                <a:cs typeface="+mn-cs"/>
              </a:defRPr>
            </a:lvl2pPr>
            <a:lvl3pPr>
              <a:buClr>
                <a:schemeClr val="tx2"/>
              </a:buClr>
              <a:defRPr lang="en-US" sz="2040" kern="1200" spc="0" baseline="0" dirty="0" smtClean="0">
                <a:solidFill>
                  <a:srgbClr val="0072C6"/>
                </a:solidFill>
                <a:latin typeface="Segoe UI Light" panose="020B0502040204020203" pitchFamily="34" charset="0"/>
                <a:ea typeface="+mn-ea"/>
                <a:cs typeface="+mn-cs"/>
              </a:defRPr>
            </a:lvl3pPr>
            <a:lvl4pPr>
              <a:buClr>
                <a:schemeClr val="tx2"/>
              </a:buClr>
              <a:defRPr lang="en-US" sz="2040" kern="1200" spc="0" baseline="0" dirty="0" smtClean="0">
                <a:solidFill>
                  <a:srgbClr val="0072C6"/>
                </a:solidFill>
                <a:latin typeface="Segoe UI Light" panose="020B0502040204020203" pitchFamily="34" charset="0"/>
                <a:ea typeface="+mn-ea"/>
                <a:cs typeface="+mn-cs"/>
              </a:defRPr>
            </a:lvl4pPr>
            <a:lvl5pPr>
              <a:buClr>
                <a:schemeClr val="tx2"/>
              </a:buClr>
              <a:defRPr lang="en-US" sz="2040" kern="1200" spc="0" baseline="0" dirty="0" smtClean="0">
                <a:solidFill>
                  <a:srgbClr val="0072C6"/>
                </a:solidFill>
                <a:latin typeface="Segoe UI Light" panose="020B0502040204020203" pitchFamily="34" charset="0"/>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Subhead"/>
          <p:cNvSpPr>
            <a:spLocks noGrp="1"/>
          </p:cNvSpPr>
          <p:nvPr>
            <p:ph type="body" sz="quarter" idx="12" hasCustomPrompt="1"/>
          </p:nvPr>
        </p:nvSpPr>
        <p:spPr>
          <a:xfrm>
            <a:off x="382263" y="3950613"/>
            <a:ext cx="6883957" cy="969843"/>
          </a:xfrm>
          <a:prstGeom prst="rect">
            <a:avLst/>
          </a:prstGeom>
        </p:spPr>
        <p:txBody>
          <a:bodyPr/>
          <a:lstStyle>
            <a:lvl1pPr marL="0" indent="0">
              <a:buNone/>
              <a:defRPr>
                <a:solidFill>
                  <a:schemeClr val="tx2"/>
                </a:solidFill>
              </a:defRPr>
            </a:lvl1pPr>
            <a:lvl2pPr marL="342699" indent="0">
              <a:buNone/>
              <a:defRPr>
                <a:solidFill>
                  <a:schemeClr val="tx2"/>
                </a:solidFill>
              </a:defRPr>
            </a:lvl2pPr>
            <a:lvl3pPr marL="571164" indent="0">
              <a:buNone/>
              <a:defRPr>
                <a:solidFill>
                  <a:schemeClr val="tx2"/>
                </a:solidFill>
              </a:defRPr>
            </a:lvl3pPr>
            <a:lvl4pPr marL="799629" indent="0">
              <a:buNone/>
              <a:defRPr>
                <a:solidFill>
                  <a:schemeClr val="tx2"/>
                </a:solidFill>
              </a:defRPr>
            </a:lvl4pPr>
            <a:lvl5pPr marL="1028096" indent="0">
              <a:buNone/>
              <a:defRPr>
                <a:solidFill>
                  <a:schemeClr val="tx2"/>
                </a:solidFill>
              </a:defRPr>
            </a:lvl5pPr>
          </a:lstStyle>
          <a:p>
            <a:pPr lvl="0"/>
            <a:r>
              <a:rPr lang="en-US" dirty="0"/>
              <a:t>Subhead</a:t>
            </a:r>
          </a:p>
        </p:txBody>
      </p:sp>
      <p:sp>
        <p:nvSpPr>
          <p:cNvPr id="7" name="Headline"/>
          <p:cNvSpPr>
            <a:spLocks noGrp="1"/>
          </p:cNvSpPr>
          <p:nvPr>
            <p:ph type="title"/>
          </p:nvPr>
        </p:nvSpPr>
        <p:spPr>
          <a:xfrm>
            <a:off x="280222" y="948871"/>
            <a:ext cx="10176410" cy="935842"/>
          </a:xfrm>
          <a:prstGeom prst="rect">
            <a:avLst/>
          </a:prstGeom>
        </p:spPr>
        <p:txBody>
          <a:bodyPr/>
          <a:lstStyle/>
          <a:p>
            <a:r>
              <a:rPr lang="en-US" sz="4896" dirty="0">
                <a:solidFill>
                  <a:schemeClr val="bg1"/>
                </a:solidFill>
              </a:rPr>
              <a:t>Headline</a:t>
            </a:r>
          </a:p>
        </p:txBody>
      </p:sp>
    </p:spTree>
    <p:extLst>
      <p:ext uri="{BB962C8B-B14F-4D97-AF65-F5344CB8AC3E}">
        <p14:creationId xmlns:p14="http://schemas.microsoft.com/office/powerpoint/2010/main" val="2660206188"/>
      </p:ext>
    </p:extLst>
  </p:cSld>
  <p:clrMapOvr>
    <a:masterClrMapping/>
  </p:clrMapOvr>
  <p:transition>
    <p:fade/>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Headline">
    <p:spTree>
      <p:nvGrpSpPr>
        <p:cNvPr id="1" name=""/>
        <p:cNvGrpSpPr/>
        <p:nvPr/>
      </p:nvGrpSpPr>
      <p:grpSpPr>
        <a:xfrm>
          <a:off x="0" y="0"/>
          <a:ext cx="0" cy="0"/>
          <a:chOff x="0" y="0"/>
          <a:chExt cx="0" cy="0"/>
        </a:xfrm>
      </p:grpSpPr>
      <p:sp>
        <p:nvSpPr>
          <p:cNvPr id="3" name="White Background"/>
          <p:cNvSpPr/>
          <p:nvPr userDrawn="1"/>
        </p:nvSpPr>
        <p:spPr bwMode="auto">
          <a:xfrm>
            <a:off x="1" y="3432498"/>
            <a:ext cx="12436475" cy="3562027"/>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494" tIns="149196" rIns="186494" bIns="149196" numCol="1" spcCol="0" rtlCol="0" fromWordArt="0" anchor="t" anchorCtr="0" forceAA="0" compatLnSpc="1">
            <a:prstTxWarp prst="textNoShape">
              <a:avLst/>
            </a:prstTxWarp>
            <a:noAutofit/>
          </a:bodyPr>
          <a:lstStyle/>
          <a:p>
            <a:pPr algn="ctr" defTabSz="950846" fontAlgn="base">
              <a:lnSpc>
                <a:spcPct val="90000"/>
              </a:lnSpc>
              <a:spcBef>
                <a:spcPct val="0"/>
              </a:spcBef>
              <a:spcAft>
                <a:spcPct val="0"/>
              </a:spcAft>
              <a:defRPr/>
            </a:pPr>
            <a:endParaRPr lang="en-US" sz="2448" dirty="0">
              <a:gradFill>
                <a:gsLst>
                  <a:gs pos="0">
                    <a:srgbClr val="FFFFFF"/>
                  </a:gs>
                  <a:gs pos="100000">
                    <a:srgbClr val="FFFFFF"/>
                  </a:gs>
                </a:gsLst>
                <a:lin ang="5400000" scaled="0"/>
              </a:gradFill>
              <a:ea typeface="Segoe UI" pitchFamily="34" charset="0"/>
              <a:cs typeface="Segoe UI" pitchFamily="34" charset="0"/>
            </a:endParaRPr>
          </a:p>
        </p:txBody>
      </p:sp>
      <p:pic>
        <p:nvPicPr>
          <p:cNvPr id="4" name="Logo Dark" descr="MS Logo.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024477" y="6603464"/>
            <a:ext cx="1180710" cy="253036"/>
          </a:xfrm>
          <a:prstGeom prst="rect">
            <a:avLst/>
          </a:prstGeom>
        </p:spPr>
      </p:pic>
      <p:pic>
        <p:nvPicPr>
          <p:cNvPr id="8" name="Azure Light" descr="MS-Azure_rgb_Wht.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566400" y="150821"/>
            <a:ext cx="1695564" cy="389891"/>
          </a:xfrm>
          <a:prstGeom prst="rect">
            <a:avLst/>
          </a:prstGeom>
        </p:spPr>
      </p:pic>
      <p:sp>
        <p:nvSpPr>
          <p:cNvPr id="14" name="Subhead"/>
          <p:cNvSpPr>
            <a:spLocks noGrp="1"/>
          </p:cNvSpPr>
          <p:nvPr>
            <p:ph type="body" sz="quarter" idx="12" hasCustomPrompt="1"/>
          </p:nvPr>
        </p:nvSpPr>
        <p:spPr>
          <a:xfrm>
            <a:off x="382263" y="3950613"/>
            <a:ext cx="6883957" cy="969843"/>
          </a:xfrm>
          <a:prstGeom prst="rect">
            <a:avLst/>
          </a:prstGeom>
        </p:spPr>
        <p:txBody>
          <a:bodyPr/>
          <a:lstStyle>
            <a:lvl1pPr marL="0" indent="0">
              <a:buNone/>
              <a:defRPr>
                <a:solidFill>
                  <a:schemeClr val="tx2"/>
                </a:solidFill>
              </a:defRPr>
            </a:lvl1pPr>
            <a:lvl2pPr marL="342699" indent="0">
              <a:buNone/>
              <a:defRPr>
                <a:solidFill>
                  <a:schemeClr val="tx2"/>
                </a:solidFill>
              </a:defRPr>
            </a:lvl2pPr>
            <a:lvl3pPr marL="571164" indent="0">
              <a:buNone/>
              <a:defRPr>
                <a:solidFill>
                  <a:schemeClr val="tx2"/>
                </a:solidFill>
              </a:defRPr>
            </a:lvl3pPr>
            <a:lvl4pPr marL="799629" indent="0">
              <a:buNone/>
              <a:defRPr>
                <a:solidFill>
                  <a:schemeClr val="tx2"/>
                </a:solidFill>
              </a:defRPr>
            </a:lvl4pPr>
            <a:lvl5pPr marL="1028096" indent="0">
              <a:buNone/>
              <a:defRPr>
                <a:solidFill>
                  <a:schemeClr val="tx2"/>
                </a:solidFill>
              </a:defRPr>
            </a:lvl5pPr>
          </a:lstStyle>
          <a:p>
            <a:pPr lvl="0"/>
            <a:r>
              <a:rPr lang="en-US" dirty="0"/>
              <a:t>Subhead</a:t>
            </a:r>
          </a:p>
        </p:txBody>
      </p:sp>
      <p:sp>
        <p:nvSpPr>
          <p:cNvPr id="7" name="Headline"/>
          <p:cNvSpPr>
            <a:spLocks noGrp="1"/>
          </p:cNvSpPr>
          <p:nvPr>
            <p:ph type="title"/>
          </p:nvPr>
        </p:nvSpPr>
        <p:spPr>
          <a:xfrm>
            <a:off x="280222" y="948871"/>
            <a:ext cx="10176410" cy="935842"/>
          </a:xfrm>
          <a:prstGeom prst="rect">
            <a:avLst/>
          </a:prstGeom>
        </p:spPr>
        <p:txBody>
          <a:bodyPr/>
          <a:lstStyle/>
          <a:p>
            <a:r>
              <a:rPr lang="en-US" sz="4896" dirty="0">
                <a:solidFill>
                  <a:schemeClr val="bg1"/>
                </a:solidFill>
              </a:rPr>
              <a:t>Headline</a:t>
            </a:r>
          </a:p>
        </p:txBody>
      </p:sp>
      <p:pic>
        <p:nvPicPr>
          <p:cNvPr id="9" name="Icon" descr="Ones-and-zeroes2.png"/>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9125" y="5026672"/>
            <a:ext cx="2769038" cy="2011661"/>
          </a:xfrm>
          <a:prstGeom prst="rect">
            <a:avLst/>
          </a:prstGeom>
        </p:spPr>
      </p:pic>
    </p:spTree>
    <p:extLst>
      <p:ext uri="{BB962C8B-B14F-4D97-AF65-F5344CB8AC3E}">
        <p14:creationId xmlns:p14="http://schemas.microsoft.com/office/powerpoint/2010/main" val="3183805718"/>
      </p:ext>
    </p:extLst>
  </p:cSld>
  <p:clrMapOvr>
    <a:masterClrMapping/>
  </p:clrMapOvr>
  <p:transition>
    <p:fade/>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Blank Half">
    <p:spTree>
      <p:nvGrpSpPr>
        <p:cNvPr id="1" name=""/>
        <p:cNvGrpSpPr/>
        <p:nvPr/>
      </p:nvGrpSpPr>
      <p:grpSpPr>
        <a:xfrm>
          <a:off x="0" y="0"/>
          <a:ext cx="0" cy="0"/>
          <a:chOff x="0" y="0"/>
          <a:chExt cx="0" cy="0"/>
        </a:xfrm>
      </p:grpSpPr>
      <p:sp>
        <p:nvSpPr>
          <p:cNvPr id="3" name="White Background"/>
          <p:cNvSpPr/>
          <p:nvPr userDrawn="1"/>
        </p:nvSpPr>
        <p:spPr bwMode="auto">
          <a:xfrm>
            <a:off x="1" y="3432498"/>
            <a:ext cx="12436475" cy="3562027"/>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494" tIns="149196" rIns="186494" bIns="149196" numCol="1" spcCol="0" rtlCol="0" fromWordArt="0" anchor="t" anchorCtr="0" forceAA="0" compatLnSpc="1">
            <a:prstTxWarp prst="textNoShape">
              <a:avLst/>
            </a:prstTxWarp>
            <a:noAutofit/>
          </a:bodyPr>
          <a:lstStyle/>
          <a:p>
            <a:pPr algn="ctr" defTabSz="950846" fontAlgn="base">
              <a:lnSpc>
                <a:spcPct val="90000"/>
              </a:lnSpc>
              <a:spcBef>
                <a:spcPct val="0"/>
              </a:spcBef>
              <a:spcAft>
                <a:spcPct val="0"/>
              </a:spcAft>
              <a:defRPr/>
            </a:pPr>
            <a:endParaRPr lang="en-US" sz="2448" dirty="0">
              <a:gradFill>
                <a:gsLst>
                  <a:gs pos="0">
                    <a:srgbClr val="FFFFFF"/>
                  </a:gs>
                  <a:gs pos="100000">
                    <a:srgbClr val="FFFFFF"/>
                  </a:gs>
                </a:gsLst>
                <a:lin ang="5400000" scaled="0"/>
              </a:gradFill>
              <a:ea typeface="Segoe UI" pitchFamily="34" charset="0"/>
              <a:cs typeface="Segoe UI" pitchFamily="34" charset="0"/>
            </a:endParaRPr>
          </a:p>
        </p:txBody>
      </p:sp>
      <p:pic>
        <p:nvPicPr>
          <p:cNvPr id="4" name="Logo Dark" descr="MS Logo.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024477" y="6603464"/>
            <a:ext cx="1180710" cy="253036"/>
          </a:xfrm>
          <a:prstGeom prst="rect">
            <a:avLst/>
          </a:prstGeom>
        </p:spPr>
      </p:pic>
      <p:pic>
        <p:nvPicPr>
          <p:cNvPr id="8" name="Azure Light" descr="MS-Azure_rgb_Wht.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566400" y="150821"/>
            <a:ext cx="1695564" cy="389891"/>
          </a:xfrm>
          <a:prstGeom prst="rect">
            <a:avLst/>
          </a:prstGeom>
        </p:spPr>
      </p:pic>
      <p:pic>
        <p:nvPicPr>
          <p:cNvPr id="9" name="Icon" descr="Ones-and-zeroes2.png"/>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9125" y="5026672"/>
            <a:ext cx="2769038" cy="2011661"/>
          </a:xfrm>
          <a:prstGeom prst="rect">
            <a:avLst/>
          </a:prstGeom>
        </p:spPr>
      </p:pic>
    </p:spTree>
    <p:extLst>
      <p:ext uri="{BB962C8B-B14F-4D97-AF65-F5344CB8AC3E}">
        <p14:creationId xmlns:p14="http://schemas.microsoft.com/office/powerpoint/2010/main" val="1679995382"/>
      </p:ext>
    </p:extLst>
  </p:cSld>
  <p:clrMapOvr>
    <a:masterClrMapping/>
  </p:clrMapOvr>
  <p:transition>
    <p:fade/>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Headline and Content Alt">
    <p:bg>
      <p:bgRef idx="1001">
        <a:schemeClr val="bg1"/>
      </p:bgRef>
    </p:bg>
    <p:spTree>
      <p:nvGrpSpPr>
        <p:cNvPr id="1" name=""/>
        <p:cNvGrpSpPr/>
        <p:nvPr/>
      </p:nvGrpSpPr>
      <p:grpSpPr>
        <a:xfrm>
          <a:off x="0" y="0"/>
          <a:ext cx="0" cy="0"/>
          <a:chOff x="0" y="0"/>
          <a:chExt cx="0" cy="0"/>
        </a:xfrm>
      </p:grpSpPr>
      <p:sp>
        <p:nvSpPr>
          <p:cNvPr id="13" name="White Background"/>
          <p:cNvSpPr/>
          <p:nvPr userDrawn="1"/>
        </p:nvSpPr>
        <p:spPr bwMode="auto">
          <a:xfrm>
            <a:off x="1" y="5361362"/>
            <a:ext cx="12436475" cy="1633162"/>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494" tIns="149196" rIns="186494" bIns="149196" numCol="1" spcCol="0" rtlCol="0" fromWordArt="0" anchor="t" anchorCtr="0" forceAA="0" compatLnSpc="1">
            <a:prstTxWarp prst="textNoShape">
              <a:avLst/>
            </a:prstTxWarp>
            <a:noAutofit/>
          </a:bodyPr>
          <a:lstStyle/>
          <a:p>
            <a:pPr algn="ctr" defTabSz="950846" fontAlgn="base">
              <a:lnSpc>
                <a:spcPct val="90000"/>
              </a:lnSpc>
              <a:spcBef>
                <a:spcPct val="0"/>
              </a:spcBef>
              <a:spcAft>
                <a:spcPct val="0"/>
              </a:spcAft>
              <a:defRPr/>
            </a:pPr>
            <a:endParaRPr lang="en-US" sz="2448" dirty="0">
              <a:gradFill>
                <a:gsLst>
                  <a:gs pos="0">
                    <a:srgbClr val="FFFFFF"/>
                  </a:gs>
                  <a:gs pos="100000">
                    <a:srgbClr val="FFFFFF"/>
                  </a:gs>
                </a:gsLst>
                <a:lin ang="5400000" scaled="0"/>
              </a:gradFill>
              <a:ea typeface="Segoe UI" pitchFamily="34" charset="0"/>
              <a:cs typeface="Segoe UI" pitchFamily="34" charset="0"/>
            </a:endParaRPr>
          </a:p>
        </p:txBody>
      </p:sp>
      <p:pic>
        <p:nvPicPr>
          <p:cNvPr id="9" name="Icon" descr="Ones-and-zeroes2.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125" y="5026672"/>
            <a:ext cx="2769038" cy="2011661"/>
          </a:xfrm>
          <a:prstGeom prst="rect">
            <a:avLst/>
          </a:prstGeom>
        </p:spPr>
      </p:pic>
      <p:pic>
        <p:nvPicPr>
          <p:cNvPr id="12" name="Azure Dark" descr="MS-Azure_rgb_Blk.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570069" y="154328"/>
            <a:ext cx="1694687" cy="389690"/>
          </a:xfrm>
          <a:prstGeom prst="rect">
            <a:avLst/>
          </a:prstGeom>
        </p:spPr>
      </p:pic>
      <p:sp>
        <p:nvSpPr>
          <p:cNvPr id="10" name="Headline"/>
          <p:cNvSpPr>
            <a:spLocks noGrp="1"/>
          </p:cNvSpPr>
          <p:nvPr>
            <p:ph type="title"/>
          </p:nvPr>
        </p:nvSpPr>
        <p:spPr>
          <a:xfrm>
            <a:off x="280222" y="948871"/>
            <a:ext cx="10176410" cy="935842"/>
          </a:xfrm>
          <a:prstGeom prst="rect">
            <a:avLst/>
          </a:prstGeom>
        </p:spPr>
        <p:txBody>
          <a:bodyPr/>
          <a:lstStyle>
            <a:lvl1pPr>
              <a:defRPr>
                <a:solidFill>
                  <a:schemeClr val="tx2"/>
                </a:solidFill>
              </a:defRPr>
            </a:lvl1pPr>
          </a:lstStyle>
          <a:p>
            <a:r>
              <a:rPr lang="en-US" sz="4896" dirty="0">
                <a:solidFill>
                  <a:srgbClr val="0072C6"/>
                </a:solidFill>
                <a:latin typeface="Segoe UI Light" panose="020B0502040204020203" pitchFamily="34" charset="0"/>
              </a:rPr>
              <a:t>Headline</a:t>
            </a:r>
          </a:p>
        </p:txBody>
      </p:sp>
      <p:sp>
        <p:nvSpPr>
          <p:cNvPr id="6" name="Body"/>
          <p:cNvSpPr>
            <a:spLocks noGrp="1"/>
          </p:cNvSpPr>
          <p:nvPr>
            <p:ph sz="quarter" idx="10"/>
          </p:nvPr>
        </p:nvSpPr>
        <p:spPr>
          <a:xfrm>
            <a:off x="280220" y="2237603"/>
            <a:ext cx="10176917" cy="2773524"/>
          </a:xfrm>
          <a:prstGeom prst="rect">
            <a:avLst/>
          </a:prstGeom>
        </p:spPr>
        <p:txBody>
          <a:bodyPr/>
          <a:lstStyle>
            <a:lvl1pPr>
              <a:buClr>
                <a:schemeClr val="tx2"/>
              </a:buClr>
              <a:defRPr sz="2040">
                <a:solidFill>
                  <a:schemeClr val="tx2"/>
                </a:solidFill>
              </a:defRPr>
            </a:lvl1pPr>
            <a:lvl2pPr>
              <a:buClr>
                <a:schemeClr val="tx2"/>
              </a:buClr>
              <a:defRPr sz="2040">
                <a:solidFill>
                  <a:schemeClr val="tx2"/>
                </a:solidFill>
              </a:defRPr>
            </a:lvl2pPr>
            <a:lvl3pPr>
              <a:buClr>
                <a:schemeClr val="tx2"/>
              </a:buClr>
              <a:defRPr sz="2040">
                <a:solidFill>
                  <a:schemeClr val="tx2"/>
                </a:solidFill>
              </a:defRPr>
            </a:lvl3pPr>
            <a:lvl4pPr>
              <a:buClr>
                <a:schemeClr val="tx2"/>
              </a:buClr>
              <a:defRPr sz="2040">
                <a:solidFill>
                  <a:schemeClr val="tx2"/>
                </a:solidFill>
              </a:defRPr>
            </a:lvl4pPr>
            <a:lvl5pPr>
              <a:buClr>
                <a:schemeClr val="tx2"/>
              </a:buClr>
              <a:defRPr sz="204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5" name="Logo" descr="MS Logo White.png"/>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1021999" y="6597009"/>
            <a:ext cx="1192461" cy="255555"/>
          </a:xfrm>
          <a:prstGeom prst="rect">
            <a:avLst/>
          </a:prstGeom>
        </p:spPr>
      </p:pic>
    </p:spTree>
    <p:extLst>
      <p:ext uri="{BB962C8B-B14F-4D97-AF65-F5344CB8AC3E}">
        <p14:creationId xmlns:p14="http://schemas.microsoft.com/office/powerpoint/2010/main" val="758948792"/>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Headline Only Alt">
    <p:bg>
      <p:bgRef idx="1001">
        <a:schemeClr val="bg1"/>
      </p:bgRef>
    </p:bg>
    <p:spTree>
      <p:nvGrpSpPr>
        <p:cNvPr id="1" name=""/>
        <p:cNvGrpSpPr/>
        <p:nvPr/>
      </p:nvGrpSpPr>
      <p:grpSpPr>
        <a:xfrm>
          <a:off x="0" y="0"/>
          <a:ext cx="0" cy="0"/>
          <a:chOff x="0" y="0"/>
          <a:chExt cx="0" cy="0"/>
        </a:xfrm>
      </p:grpSpPr>
      <p:sp>
        <p:nvSpPr>
          <p:cNvPr id="7" name="White Background"/>
          <p:cNvSpPr/>
          <p:nvPr userDrawn="1"/>
        </p:nvSpPr>
        <p:spPr bwMode="auto">
          <a:xfrm>
            <a:off x="1" y="5361362"/>
            <a:ext cx="12436475" cy="1633162"/>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494" tIns="149196" rIns="186494" bIns="149196" numCol="1" spcCol="0" rtlCol="0" fromWordArt="0" anchor="t" anchorCtr="0" forceAA="0" compatLnSpc="1">
            <a:prstTxWarp prst="textNoShape">
              <a:avLst/>
            </a:prstTxWarp>
            <a:noAutofit/>
          </a:bodyPr>
          <a:lstStyle/>
          <a:p>
            <a:pPr algn="ctr" defTabSz="950846" fontAlgn="base">
              <a:lnSpc>
                <a:spcPct val="90000"/>
              </a:lnSpc>
              <a:spcBef>
                <a:spcPct val="0"/>
              </a:spcBef>
              <a:spcAft>
                <a:spcPct val="0"/>
              </a:spcAft>
              <a:defRPr/>
            </a:pPr>
            <a:endParaRPr lang="en-US" sz="2448" dirty="0">
              <a:gradFill>
                <a:gsLst>
                  <a:gs pos="0">
                    <a:srgbClr val="FFFFFF"/>
                  </a:gs>
                  <a:gs pos="100000">
                    <a:srgbClr val="FFFFFF"/>
                  </a:gs>
                </a:gsLst>
                <a:lin ang="5400000" scaled="0"/>
              </a:gradFill>
              <a:ea typeface="Segoe UI" pitchFamily="34" charset="0"/>
              <a:cs typeface="Segoe UI" pitchFamily="34" charset="0"/>
            </a:endParaRPr>
          </a:p>
        </p:txBody>
      </p:sp>
      <p:pic>
        <p:nvPicPr>
          <p:cNvPr id="9" name="Icon" descr="Ones-and-zeroes2.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125" y="5026672"/>
            <a:ext cx="2769038" cy="2011661"/>
          </a:xfrm>
          <a:prstGeom prst="rect">
            <a:avLst/>
          </a:prstGeom>
        </p:spPr>
      </p:pic>
      <p:pic>
        <p:nvPicPr>
          <p:cNvPr id="12" name="Azure Dark" descr="MS-Azure_rgb_Blk.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570069" y="154328"/>
            <a:ext cx="1694687" cy="389690"/>
          </a:xfrm>
          <a:prstGeom prst="rect">
            <a:avLst/>
          </a:prstGeom>
        </p:spPr>
      </p:pic>
      <p:sp>
        <p:nvSpPr>
          <p:cNvPr id="10" name="Headline"/>
          <p:cNvSpPr>
            <a:spLocks noGrp="1"/>
          </p:cNvSpPr>
          <p:nvPr>
            <p:ph type="title"/>
          </p:nvPr>
        </p:nvSpPr>
        <p:spPr>
          <a:xfrm>
            <a:off x="280222" y="948871"/>
            <a:ext cx="10176410" cy="935842"/>
          </a:xfrm>
          <a:prstGeom prst="rect">
            <a:avLst/>
          </a:prstGeom>
        </p:spPr>
        <p:txBody>
          <a:bodyPr/>
          <a:lstStyle>
            <a:lvl1pPr>
              <a:defRPr>
                <a:solidFill>
                  <a:schemeClr val="tx2"/>
                </a:solidFill>
              </a:defRPr>
            </a:lvl1pPr>
          </a:lstStyle>
          <a:p>
            <a:r>
              <a:rPr lang="en-US" sz="4896" dirty="0">
                <a:solidFill>
                  <a:srgbClr val="0072C6"/>
                </a:solidFill>
                <a:latin typeface="Segoe UI Light" panose="020B0502040204020203" pitchFamily="34" charset="0"/>
              </a:rPr>
              <a:t>Headline</a:t>
            </a:r>
          </a:p>
        </p:txBody>
      </p:sp>
      <p:pic>
        <p:nvPicPr>
          <p:cNvPr id="8" name="Logo" descr="MS Logo White.png"/>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1021999" y="6597009"/>
            <a:ext cx="1192461" cy="255555"/>
          </a:xfrm>
          <a:prstGeom prst="rect">
            <a:avLst/>
          </a:prstGeom>
        </p:spPr>
      </p:pic>
    </p:spTree>
    <p:extLst>
      <p:ext uri="{BB962C8B-B14F-4D97-AF65-F5344CB8AC3E}">
        <p14:creationId xmlns:p14="http://schemas.microsoft.com/office/powerpoint/2010/main" val="724795572"/>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Headline Bottom Only">
    <p:bg>
      <p:bgRef idx="1001">
        <a:schemeClr val="bg1"/>
      </p:bgRef>
    </p:bg>
    <p:spTree>
      <p:nvGrpSpPr>
        <p:cNvPr id="1" name=""/>
        <p:cNvGrpSpPr/>
        <p:nvPr/>
      </p:nvGrpSpPr>
      <p:grpSpPr>
        <a:xfrm>
          <a:off x="0" y="0"/>
          <a:ext cx="0" cy="0"/>
          <a:chOff x="0" y="0"/>
          <a:chExt cx="0" cy="0"/>
        </a:xfrm>
      </p:grpSpPr>
      <p:sp>
        <p:nvSpPr>
          <p:cNvPr id="7" name="White Background"/>
          <p:cNvSpPr/>
          <p:nvPr userDrawn="1"/>
        </p:nvSpPr>
        <p:spPr bwMode="auto">
          <a:xfrm>
            <a:off x="1" y="5361362"/>
            <a:ext cx="12436475" cy="1633162"/>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494" tIns="149196" rIns="186494" bIns="149196" numCol="1" spcCol="0" rtlCol="0" fromWordArt="0" anchor="t" anchorCtr="0" forceAA="0" compatLnSpc="1">
            <a:prstTxWarp prst="textNoShape">
              <a:avLst/>
            </a:prstTxWarp>
            <a:noAutofit/>
          </a:bodyPr>
          <a:lstStyle/>
          <a:p>
            <a:pPr algn="ctr" defTabSz="950846" fontAlgn="base">
              <a:lnSpc>
                <a:spcPct val="90000"/>
              </a:lnSpc>
              <a:spcBef>
                <a:spcPct val="0"/>
              </a:spcBef>
              <a:spcAft>
                <a:spcPct val="0"/>
              </a:spcAft>
              <a:defRPr/>
            </a:pPr>
            <a:endParaRPr lang="en-US" sz="2448" dirty="0">
              <a:gradFill>
                <a:gsLst>
                  <a:gs pos="0">
                    <a:srgbClr val="FFFFFF"/>
                  </a:gs>
                  <a:gs pos="100000">
                    <a:srgbClr val="FFFFFF"/>
                  </a:gs>
                </a:gsLst>
                <a:lin ang="5400000" scaled="0"/>
              </a:gradFill>
              <a:ea typeface="Segoe UI" pitchFamily="34" charset="0"/>
              <a:cs typeface="Segoe UI" pitchFamily="34" charset="0"/>
            </a:endParaRPr>
          </a:p>
        </p:txBody>
      </p:sp>
      <p:pic>
        <p:nvPicPr>
          <p:cNvPr id="9" name="Icon" descr="Ones-and-zeroes2.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125" y="5026672"/>
            <a:ext cx="2769038" cy="2011661"/>
          </a:xfrm>
          <a:prstGeom prst="rect">
            <a:avLst/>
          </a:prstGeom>
        </p:spPr>
      </p:pic>
      <p:pic>
        <p:nvPicPr>
          <p:cNvPr id="12" name="Azure Dark" descr="MS-Azure_rgb_Blk.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570069" y="154328"/>
            <a:ext cx="1694687" cy="389690"/>
          </a:xfrm>
          <a:prstGeom prst="rect">
            <a:avLst/>
          </a:prstGeom>
        </p:spPr>
      </p:pic>
      <p:sp>
        <p:nvSpPr>
          <p:cNvPr id="10" name="Headline"/>
          <p:cNvSpPr>
            <a:spLocks noGrp="1"/>
          </p:cNvSpPr>
          <p:nvPr>
            <p:ph type="title"/>
          </p:nvPr>
        </p:nvSpPr>
        <p:spPr>
          <a:xfrm>
            <a:off x="2569115" y="5687562"/>
            <a:ext cx="8230866" cy="935842"/>
          </a:xfrm>
          <a:prstGeom prst="rect">
            <a:avLst/>
          </a:prstGeom>
        </p:spPr>
        <p:txBody>
          <a:bodyPr/>
          <a:lstStyle>
            <a:lvl1pPr>
              <a:defRPr>
                <a:solidFill>
                  <a:schemeClr val="bg1"/>
                </a:solidFill>
              </a:defRPr>
            </a:lvl1pPr>
          </a:lstStyle>
          <a:p>
            <a:r>
              <a:rPr lang="en-US" sz="4896" dirty="0">
                <a:solidFill>
                  <a:srgbClr val="0072C6"/>
                </a:solidFill>
                <a:latin typeface="Segoe UI Light" panose="020B0502040204020203" pitchFamily="34" charset="0"/>
              </a:rPr>
              <a:t>Headline</a:t>
            </a:r>
          </a:p>
        </p:txBody>
      </p:sp>
      <p:pic>
        <p:nvPicPr>
          <p:cNvPr id="8" name="Logo" descr="MS Logo White.png"/>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1021999" y="6597009"/>
            <a:ext cx="1192461" cy="255555"/>
          </a:xfrm>
          <a:prstGeom prst="rect">
            <a:avLst/>
          </a:prstGeom>
        </p:spPr>
      </p:pic>
    </p:spTree>
    <p:extLst>
      <p:ext uri="{BB962C8B-B14F-4D97-AF65-F5344CB8AC3E}">
        <p14:creationId xmlns:p14="http://schemas.microsoft.com/office/powerpoint/2010/main" val="3905195627"/>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Blank Alt">
    <p:bg>
      <p:bgRef idx="1001">
        <a:schemeClr val="bg1"/>
      </p:bgRef>
    </p:bg>
    <p:spTree>
      <p:nvGrpSpPr>
        <p:cNvPr id="1" name=""/>
        <p:cNvGrpSpPr/>
        <p:nvPr/>
      </p:nvGrpSpPr>
      <p:grpSpPr>
        <a:xfrm>
          <a:off x="0" y="0"/>
          <a:ext cx="0" cy="0"/>
          <a:chOff x="0" y="0"/>
          <a:chExt cx="0" cy="0"/>
        </a:xfrm>
      </p:grpSpPr>
      <p:sp>
        <p:nvSpPr>
          <p:cNvPr id="7" name="White Background"/>
          <p:cNvSpPr/>
          <p:nvPr userDrawn="1"/>
        </p:nvSpPr>
        <p:spPr bwMode="auto">
          <a:xfrm>
            <a:off x="1" y="5361362"/>
            <a:ext cx="12436475" cy="1633162"/>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494" tIns="149196" rIns="186494" bIns="149196" numCol="1" spcCol="0" rtlCol="0" fromWordArt="0" anchor="t" anchorCtr="0" forceAA="0" compatLnSpc="1">
            <a:prstTxWarp prst="textNoShape">
              <a:avLst/>
            </a:prstTxWarp>
            <a:noAutofit/>
          </a:bodyPr>
          <a:lstStyle/>
          <a:p>
            <a:pPr algn="ctr" defTabSz="950846" fontAlgn="base">
              <a:lnSpc>
                <a:spcPct val="90000"/>
              </a:lnSpc>
              <a:spcBef>
                <a:spcPct val="0"/>
              </a:spcBef>
              <a:spcAft>
                <a:spcPct val="0"/>
              </a:spcAft>
              <a:defRPr/>
            </a:pPr>
            <a:endParaRPr lang="en-US" sz="2448" dirty="0">
              <a:gradFill>
                <a:gsLst>
                  <a:gs pos="0">
                    <a:srgbClr val="FFFFFF"/>
                  </a:gs>
                  <a:gs pos="100000">
                    <a:srgbClr val="FFFFFF"/>
                  </a:gs>
                </a:gsLst>
                <a:lin ang="5400000" scaled="0"/>
              </a:gradFill>
              <a:ea typeface="Segoe UI" pitchFamily="34" charset="0"/>
              <a:cs typeface="Segoe UI" pitchFamily="34" charset="0"/>
            </a:endParaRPr>
          </a:p>
        </p:txBody>
      </p:sp>
      <p:pic>
        <p:nvPicPr>
          <p:cNvPr id="9" name="Icon" descr="Ones-and-zeroes2.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125" y="5026672"/>
            <a:ext cx="2769038" cy="2011661"/>
          </a:xfrm>
          <a:prstGeom prst="rect">
            <a:avLst/>
          </a:prstGeom>
        </p:spPr>
      </p:pic>
      <p:pic>
        <p:nvPicPr>
          <p:cNvPr id="12" name="Azure Dark" descr="MS-Azure_rgb_Blk.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570069" y="154328"/>
            <a:ext cx="1694687" cy="389690"/>
          </a:xfrm>
          <a:prstGeom prst="rect">
            <a:avLst/>
          </a:prstGeom>
        </p:spPr>
      </p:pic>
      <p:pic>
        <p:nvPicPr>
          <p:cNvPr id="8" name="Logo" descr="MS Logo White.png"/>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1021999" y="6597009"/>
            <a:ext cx="1192461" cy="255555"/>
          </a:xfrm>
          <a:prstGeom prst="rect">
            <a:avLst/>
          </a:prstGeom>
        </p:spPr>
      </p:pic>
    </p:spTree>
    <p:extLst>
      <p:ext uri="{BB962C8B-B14F-4D97-AF65-F5344CB8AC3E}">
        <p14:creationId xmlns:p14="http://schemas.microsoft.com/office/powerpoint/2010/main" val="2005944504"/>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Left Headline and Content">
    <p:bg>
      <p:bgRef idx="1001">
        <a:schemeClr val="bg1"/>
      </p:bgRef>
    </p:bg>
    <p:spTree>
      <p:nvGrpSpPr>
        <p:cNvPr id="1" name=""/>
        <p:cNvGrpSpPr/>
        <p:nvPr/>
      </p:nvGrpSpPr>
      <p:grpSpPr>
        <a:xfrm>
          <a:off x="0" y="0"/>
          <a:ext cx="0" cy="0"/>
          <a:chOff x="0" y="0"/>
          <a:chExt cx="0" cy="0"/>
        </a:xfrm>
      </p:grpSpPr>
      <p:sp>
        <p:nvSpPr>
          <p:cNvPr id="7" name="White Background"/>
          <p:cNvSpPr/>
          <p:nvPr userDrawn="1"/>
        </p:nvSpPr>
        <p:spPr bwMode="auto">
          <a:xfrm>
            <a:off x="1" y="5361362"/>
            <a:ext cx="12436475" cy="1633162"/>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494" tIns="149196" rIns="186494" bIns="149196" numCol="1" spcCol="0" rtlCol="0" fromWordArt="0" anchor="t" anchorCtr="0" forceAA="0" compatLnSpc="1">
            <a:prstTxWarp prst="textNoShape">
              <a:avLst/>
            </a:prstTxWarp>
            <a:noAutofit/>
          </a:bodyPr>
          <a:lstStyle/>
          <a:p>
            <a:pPr algn="ctr" defTabSz="950846" fontAlgn="base">
              <a:lnSpc>
                <a:spcPct val="90000"/>
              </a:lnSpc>
              <a:spcBef>
                <a:spcPct val="0"/>
              </a:spcBef>
              <a:spcAft>
                <a:spcPct val="0"/>
              </a:spcAft>
              <a:defRPr/>
            </a:pPr>
            <a:endParaRPr lang="en-US" sz="2448" dirty="0">
              <a:gradFill>
                <a:gsLst>
                  <a:gs pos="0">
                    <a:srgbClr val="FFFFFF"/>
                  </a:gs>
                  <a:gs pos="100000">
                    <a:srgbClr val="FFFFFF"/>
                  </a:gs>
                </a:gsLst>
                <a:lin ang="5400000" scaled="0"/>
              </a:gradFill>
              <a:ea typeface="Segoe UI" pitchFamily="34" charset="0"/>
              <a:cs typeface="Segoe UI" pitchFamily="34" charset="0"/>
            </a:endParaRPr>
          </a:p>
        </p:txBody>
      </p:sp>
      <p:pic>
        <p:nvPicPr>
          <p:cNvPr id="9" name="Icon" descr="Ones-and-zeroes2.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125" y="5026672"/>
            <a:ext cx="2769038" cy="2011661"/>
          </a:xfrm>
          <a:prstGeom prst="rect">
            <a:avLst/>
          </a:prstGeom>
        </p:spPr>
      </p:pic>
      <p:pic>
        <p:nvPicPr>
          <p:cNvPr id="12" name="Azure Dark" descr="MS-Azure_rgb_Blk.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570069" y="154328"/>
            <a:ext cx="1694687" cy="389690"/>
          </a:xfrm>
          <a:prstGeom prst="rect">
            <a:avLst/>
          </a:prstGeom>
        </p:spPr>
      </p:pic>
      <p:sp>
        <p:nvSpPr>
          <p:cNvPr id="10" name="Headline"/>
          <p:cNvSpPr>
            <a:spLocks noGrp="1"/>
          </p:cNvSpPr>
          <p:nvPr>
            <p:ph type="title"/>
          </p:nvPr>
        </p:nvSpPr>
        <p:spPr>
          <a:xfrm>
            <a:off x="280221" y="2484770"/>
            <a:ext cx="2905837" cy="935842"/>
          </a:xfrm>
          <a:prstGeom prst="rect">
            <a:avLst/>
          </a:prstGeom>
        </p:spPr>
        <p:txBody>
          <a:bodyPr/>
          <a:lstStyle>
            <a:lvl1pPr>
              <a:defRPr>
                <a:solidFill>
                  <a:schemeClr val="tx2"/>
                </a:solidFill>
              </a:defRPr>
            </a:lvl1pPr>
          </a:lstStyle>
          <a:p>
            <a:r>
              <a:rPr lang="en-US" sz="4896" dirty="0">
                <a:solidFill>
                  <a:srgbClr val="0072C6"/>
                </a:solidFill>
                <a:latin typeface="Segoe UI Light" panose="020B0502040204020203" pitchFamily="34" charset="0"/>
              </a:rPr>
              <a:t>Headline</a:t>
            </a:r>
          </a:p>
        </p:txBody>
      </p:sp>
      <p:sp>
        <p:nvSpPr>
          <p:cNvPr id="6" name="Body"/>
          <p:cNvSpPr>
            <a:spLocks noGrp="1"/>
          </p:cNvSpPr>
          <p:nvPr>
            <p:ph sz="quarter" idx="10"/>
          </p:nvPr>
        </p:nvSpPr>
        <p:spPr>
          <a:xfrm>
            <a:off x="3466279" y="698349"/>
            <a:ext cx="8798476" cy="4508687"/>
          </a:xfrm>
          <a:prstGeom prst="rect">
            <a:avLst/>
          </a:prstGeom>
        </p:spPr>
        <p:txBody>
          <a:bodyPr/>
          <a:lstStyle>
            <a:lvl1pPr>
              <a:buClr>
                <a:schemeClr val="tx2"/>
              </a:buClr>
              <a:defRPr sz="2040">
                <a:solidFill>
                  <a:schemeClr val="tx2"/>
                </a:solidFill>
              </a:defRPr>
            </a:lvl1pPr>
            <a:lvl2pPr>
              <a:buClr>
                <a:schemeClr val="tx2"/>
              </a:buClr>
              <a:defRPr sz="2040">
                <a:solidFill>
                  <a:schemeClr val="tx2"/>
                </a:solidFill>
              </a:defRPr>
            </a:lvl2pPr>
            <a:lvl3pPr>
              <a:buClr>
                <a:schemeClr val="tx2"/>
              </a:buClr>
              <a:defRPr sz="2040">
                <a:solidFill>
                  <a:schemeClr val="tx2"/>
                </a:solidFill>
              </a:defRPr>
            </a:lvl3pPr>
            <a:lvl4pPr>
              <a:buClr>
                <a:schemeClr val="tx2"/>
              </a:buClr>
              <a:defRPr sz="2040">
                <a:solidFill>
                  <a:schemeClr val="tx2"/>
                </a:solidFill>
              </a:defRPr>
            </a:lvl4pPr>
            <a:lvl5pPr>
              <a:buClr>
                <a:schemeClr val="tx2"/>
              </a:buClr>
              <a:defRPr sz="204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Logo" descr="MS Logo White.png"/>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1021999" y="6597009"/>
            <a:ext cx="1192461" cy="255555"/>
          </a:xfrm>
          <a:prstGeom prst="rect">
            <a:avLst/>
          </a:prstGeom>
        </p:spPr>
      </p:pic>
    </p:spTree>
    <p:extLst>
      <p:ext uri="{BB962C8B-B14F-4D97-AF65-F5344CB8AC3E}">
        <p14:creationId xmlns:p14="http://schemas.microsoft.com/office/powerpoint/2010/main" val="3275022653"/>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Left Headline Only">
    <p:bg>
      <p:bgRef idx="1001">
        <a:schemeClr val="bg1"/>
      </p:bgRef>
    </p:bg>
    <p:spTree>
      <p:nvGrpSpPr>
        <p:cNvPr id="1" name=""/>
        <p:cNvGrpSpPr/>
        <p:nvPr/>
      </p:nvGrpSpPr>
      <p:grpSpPr>
        <a:xfrm>
          <a:off x="0" y="0"/>
          <a:ext cx="0" cy="0"/>
          <a:chOff x="0" y="0"/>
          <a:chExt cx="0" cy="0"/>
        </a:xfrm>
      </p:grpSpPr>
      <p:sp>
        <p:nvSpPr>
          <p:cNvPr id="7" name="White Background"/>
          <p:cNvSpPr/>
          <p:nvPr userDrawn="1"/>
        </p:nvSpPr>
        <p:spPr bwMode="auto">
          <a:xfrm>
            <a:off x="1" y="5361362"/>
            <a:ext cx="12436475" cy="1633162"/>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494" tIns="149196" rIns="186494" bIns="149196" numCol="1" spcCol="0" rtlCol="0" fromWordArt="0" anchor="t" anchorCtr="0" forceAA="0" compatLnSpc="1">
            <a:prstTxWarp prst="textNoShape">
              <a:avLst/>
            </a:prstTxWarp>
            <a:noAutofit/>
          </a:bodyPr>
          <a:lstStyle/>
          <a:p>
            <a:pPr algn="ctr" defTabSz="950846" fontAlgn="base">
              <a:lnSpc>
                <a:spcPct val="90000"/>
              </a:lnSpc>
              <a:spcBef>
                <a:spcPct val="0"/>
              </a:spcBef>
              <a:spcAft>
                <a:spcPct val="0"/>
              </a:spcAft>
              <a:defRPr/>
            </a:pPr>
            <a:endParaRPr lang="en-US" sz="2448" dirty="0">
              <a:gradFill>
                <a:gsLst>
                  <a:gs pos="0">
                    <a:srgbClr val="FFFFFF"/>
                  </a:gs>
                  <a:gs pos="100000">
                    <a:srgbClr val="FFFFFF"/>
                  </a:gs>
                </a:gsLst>
                <a:lin ang="5400000" scaled="0"/>
              </a:gradFill>
              <a:ea typeface="Segoe UI" pitchFamily="34" charset="0"/>
              <a:cs typeface="Segoe UI" pitchFamily="34" charset="0"/>
            </a:endParaRPr>
          </a:p>
        </p:txBody>
      </p:sp>
      <p:pic>
        <p:nvPicPr>
          <p:cNvPr id="9" name="Icon" descr="Ones-and-zeroes2.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125" y="5026672"/>
            <a:ext cx="2769038" cy="2011661"/>
          </a:xfrm>
          <a:prstGeom prst="rect">
            <a:avLst/>
          </a:prstGeom>
        </p:spPr>
      </p:pic>
      <p:pic>
        <p:nvPicPr>
          <p:cNvPr id="12" name="Azure Dark" descr="MS-Azure_rgb_Blk.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570069" y="154328"/>
            <a:ext cx="1694687" cy="389690"/>
          </a:xfrm>
          <a:prstGeom prst="rect">
            <a:avLst/>
          </a:prstGeom>
        </p:spPr>
      </p:pic>
      <p:sp>
        <p:nvSpPr>
          <p:cNvPr id="10" name="Headline"/>
          <p:cNvSpPr>
            <a:spLocks noGrp="1"/>
          </p:cNvSpPr>
          <p:nvPr>
            <p:ph type="title"/>
          </p:nvPr>
        </p:nvSpPr>
        <p:spPr>
          <a:xfrm>
            <a:off x="280221" y="2484770"/>
            <a:ext cx="2905837" cy="935842"/>
          </a:xfrm>
          <a:prstGeom prst="rect">
            <a:avLst/>
          </a:prstGeom>
        </p:spPr>
        <p:txBody>
          <a:bodyPr/>
          <a:lstStyle>
            <a:lvl1pPr>
              <a:defRPr>
                <a:solidFill>
                  <a:schemeClr val="tx2"/>
                </a:solidFill>
              </a:defRPr>
            </a:lvl1pPr>
          </a:lstStyle>
          <a:p>
            <a:r>
              <a:rPr lang="en-US" sz="4896" dirty="0">
                <a:solidFill>
                  <a:srgbClr val="0072C6"/>
                </a:solidFill>
                <a:latin typeface="Segoe UI Light" panose="020B0502040204020203" pitchFamily="34" charset="0"/>
              </a:rPr>
              <a:t>Headline</a:t>
            </a:r>
          </a:p>
        </p:txBody>
      </p:sp>
      <p:pic>
        <p:nvPicPr>
          <p:cNvPr id="8" name="Logo" descr="MS Logo White.png"/>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1021999" y="6597009"/>
            <a:ext cx="1192461" cy="255555"/>
          </a:xfrm>
          <a:prstGeom prst="rect">
            <a:avLst/>
          </a:prstGeom>
        </p:spPr>
      </p:pic>
    </p:spTree>
    <p:extLst>
      <p:ext uri="{BB962C8B-B14F-4D97-AF65-F5344CB8AC3E}">
        <p14:creationId xmlns:p14="http://schemas.microsoft.com/office/powerpoint/2010/main" val="2170000578"/>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Headline and Custom Content">
    <p:spTree>
      <p:nvGrpSpPr>
        <p:cNvPr id="1" name=""/>
        <p:cNvGrpSpPr/>
        <p:nvPr/>
      </p:nvGrpSpPr>
      <p:grpSpPr>
        <a:xfrm>
          <a:off x="0" y="0"/>
          <a:ext cx="0" cy="0"/>
          <a:chOff x="0" y="0"/>
          <a:chExt cx="0" cy="0"/>
        </a:xfrm>
      </p:grpSpPr>
      <p:sp>
        <p:nvSpPr>
          <p:cNvPr id="6" name="Body"/>
          <p:cNvSpPr>
            <a:spLocks noGrp="1"/>
          </p:cNvSpPr>
          <p:nvPr>
            <p:ph sz="quarter" idx="10"/>
          </p:nvPr>
        </p:nvSpPr>
        <p:spPr>
          <a:xfrm>
            <a:off x="279893" y="2363828"/>
            <a:ext cx="11847209" cy="4164396"/>
          </a:xfrm>
          <a:prstGeom prst="rect">
            <a:avLst/>
          </a:prstGeom>
        </p:spPr>
        <p:txBody>
          <a:bodyPr/>
          <a:lstStyle>
            <a:lvl1pPr>
              <a:defRPr sz="2040"/>
            </a:lvl1pPr>
            <a:lvl2pPr>
              <a:defRPr sz="2040"/>
            </a:lvl2pPr>
            <a:lvl3pPr>
              <a:defRPr sz="2040"/>
            </a:lvl3pPr>
            <a:lvl4pPr>
              <a:defRPr sz="2040"/>
            </a:lvl4pPr>
            <a:lvl5pPr>
              <a:defRPr sz="204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 name="White Background"/>
          <p:cNvGrpSpPr/>
          <p:nvPr userDrawn="1"/>
        </p:nvGrpSpPr>
        <p:grpSpPr>
          <a:xfrm>
            <a:off x="-1" y="0"/>
            <a:ext cx="12436476" cy="6994525"/>
            <a:chOff x="-1" y="0"/>
            <a:chExt cx="12188826" cy="6858000"/>
          </a:xfrm>
        </p:grpSpPr>
        <p:sp>
          <p:nvSpPr>
            <p:cNvPr id="3" name="White Rectangle"/>
            <p:cNvSpPr/>
            <p:nvPr userDrawn="1"/>
          </p:nvSpPr>
          <p:spPr bwMode="auto">
            <a:xfrm>
              <a:off x="0" y="0"/>
              <a:ext cx="137160" cy="6858000"/>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50846" fontAlgn="base">
                <a:lnSpc>
                  <a:spcPct val="90000"/>
                </a:lnSpc>
                <a:spcBef>
                  <a:spcPct val="0"/>
                </a:spcBef>
                <a:spcAft>
                  <a:spcPct val="0"/>
                </a:spcAft>
                <a:defRPr/>
              </a:pPr>
              <a:endParaRPr lang="en-US" sz="2448" dirty="0">
                <a:gradFill>
                  <a:gsLst>
                    <a:gs pos="0">
                      <a:srgbClr val="FFFFFF"/>
                    </a:gs>
                    <a:gs pos="100000">
                      <a:srgbClr val="FFFFFF"/>
                    </a:gs>
                  </a:gsLst>
                  <a:lin ang="5400000" scaled="0"/>
                </a:gradFill>
                <a:ea typeface="Segoe UI" pitchFamily="34" charset="0"/>
                <a:cs typeface="Segoe UI" pitchFamily="34" charset="0"/>
              </a:endParaRPr>
            </a:p>
          </p:txBody>
        </p:sp>
        <p:sp>
          <p:nvSpPr>
            <p:cNvPr id="7" name="White Rectangle"/>
            <p:cNvSpPr/>
            <p:nvPr userDrawn="1"/>
          </p:nvSpPr>
          <p:spPr bwMode="auto">
            <a:xfrm>
              <a:off x="12051665" y="0"/>
              <a:ext cx="137160" cy="6858000"/>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50846" fontAlgn="base">
                <a:lnSpc>
                  <a:spcPct val="90000"/>
                </a:lnSpc>
                <a:spcBef>
                  <a:spcPct val="0"/>
                </a:spcBef>
                <a:spcAft>
                  <a:spcPct val="0"/>
                </a:spcAft>
                <a:defRPr/>
              </a:pPr>
              <a:endParaRPr lang="en-US" sz="2448" dirty="0">
                <a:gradFill>
                  <a:gsLst>
                    <a:gs pos="0">
                      <a:srgbClr val="FFFFFF"/>
                    </a:gs>
                    <a:gs pos="100000">
                      <a:srgbClr val="FFFFFF"/>
                    </a:gs>
                  </a:gsLst>
                  <a:lin ang="5400000" scaled="0"/>
                </a:gradFill>
                <a:ea typeface="Segoe UI" pitchFamily="34" charset="0"/>
                <a:cs typeface="Segoe UI" pitchFamily="34" charset="0"/>
              </a:endParaRPr>
            </a:p>
          </p:txBody>
        </p:sp>
        <p:sp>
          <p:nvSpPr>
            <p:cNvPr id="8" name="White Rectangle"/>
            <p:cNvSpPr/>
            <p:nvPr userDrawn="1"/>
          </p:nvSpPr>
          <p:spPr bwMode="auto">
            <a:xfrm>
              <a:off x="-1" y="0"/>
              <a:ext cx="12188825" cy="2121408"/>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50846" fontAlgn="base">
                <a:lnSpc>
                  <a:spcPct val="90000"/>
                </a:lnSpc>
                <a:spcBef>
                  <a:spcPct val="0"/>
                </a:spcBef>
                <a:spcAft>
                  <a:spcPct val="0"/>
                </a:spcAft>
                <a:defRPr/>
              </a:pPr>
              <a:endParaRPr lang="en-US" sz="2448" dirty="0">
                <a:gradFill>
                  <a:gsLst>
                    <a:gs pos="0">
                      <a:srgbClr val="FFFFFF"/>
                    </a:gs>
                    <a:gs pos="100000">
                      <a:srgbClr val="FFFFFF"/>
                    </a:gs>
                  </a:gsLst>
                  <a:lin ang="5400000" scaled="0"/>
                </a:gradFill>
                <a:ea typeface="Segoe UI" pitchFamily="34" charset="0"/>
                <a:cs typeface="Segoe UI" pitchFamily="34" charset="0"/>
              </a:endParaRPr>
            </a:p>
          </p:txBody>
        </p:sp>
      </p:grpSp>
      <p:pic>
        <p:nvPicPr>
          <p:cNvPr id="15" name="Azure Dark" descr="MS-Azure_rgb_Blk.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25565" y="309762"/>
            <a:ext cx="1694687" cy="389690"/>
          </a:xfrm>
          <a:prstGeom prst="rect">
            <a:avLst/>
          </a:prstGeom>
        </p:spPr>
      </p:pic>
      <p:sp>
        <p:nvSpPr>
          <p:cNvPr id="14" name="Subhead"/>
          <p:cNvSpPr txBox="1">
            <a:spLocks/>
          </p:cNvSpPr>
          <p:nvPr userDrawn="1"/>
        </p:nvSpPr>
        <p:spPr>
          <a:xfrm>
            <a:off x="279892" y="1443661"/>
            <a:ext cx="10073357" cy="942315"/>
          </a:xfrm>
          <a:prstGeom prst="rect">
            <a:avLst/>
          </a:prstGeom>
        </p:spPr>
        <p:txBody>
          <a:bodyPr/>
          <a:lstStyle>
            <a:lvl1pPr algn="l" defTabSz="914180" rtl="0" eaLnBrk="1" latinLnBrk="0" hangingPunct="1">
              <a:lnSpc>
                <a:spcPct val="90000"/>
              </a:lnSpc>
              <a:spcBef>
                <a:spcPct val="0"/>
              </a:spcBef>
              <a:buNone/>
              <a:defRPr lang="en-US" sz="5293" b="0" kern="1200" cap="none" spc="-100" baseline="0" dirty="0" smtClean="0">
                <a:ln w="3175">
                  <a:noFill/>
                </a:ln>
                <a:solidFill>
                  <a:schemeClr val="tx1"/>
                </a:solidFill>
                <a:effectLst/>
                <a:latin typeface="+mj-lt"/>
                <a:ea typeface="+mn-ea"/>
                <a:cs typeface="Segoe UI" pitchFamily="34" charset="0"/>
              </a:defRPr>
            </a:lvl1pPr>
          </a:lstStyle>
          <a:p>
            <a:pPr defTabSz="932193">
              <a:defRPr/>
            </a:pPr>
            <a:r>
              <a:rPr sz="4080" spc="-102">
                <a:solidFill>
                  <a:srgbClr val="0072C6"/>
                </a:solidFill>
              </a:rPr>
              <a:t>Subhead</a:t>
            </a:r>
          </a:p>
        </p:txBody>
      </p:sp>
      <p:sp>
        <p:nvSpPr>
          <p:cNvPr id="13" name="Headline"/>
          <p:cNvSpPr>
            <a:spLocks noGrp="1"/>
          </p:cNvSpPr>
          <p:nvPr userDrawn="1">
            <p:ph type="title" hasCustomPrompt="1"/>
          </p:nvPr>
        </p:nvSpPr>
        <p:spPr>
          <a:xfrm>
            <a:off x="280220" y="301157"/>
            <a:ext cx="10073357" cy="942315"/>
          </a:xfrm>
          <a:prstGeom prst="rect">
            <a:avLst/>
          </a:prstGeom>
        </p:spPr>
        <p:txBody>
          <a:bodyPr/>
          <a:lstStyle>
            <a:lvl1pPr>
              <a:defRPr sz="5302">
                <a:solidFill>
                  <a:schemeClr val="tx1"/>
                </a:solidFill>
              </a:defRPr>
            </a:lvl1pPr>
          </a:lstStyle>
          <a:p>
            <a:r>
              <a:rPr lang="en-US" dirty="0"/>
              <a:t>Headline</a:t>
            </a:r>
          </a:p>
        </p:txBody>
      </p:sp>
    </p:spTree>
    <p:extLst>
      <p:ext uri="{BB962C8B-B14F-4D97-AF65-F5344CB8AC3E}">
        <p14:creationId xmlns:p14="http://schemas.microsoft.com/office/powerpoint/2010/main" val="3899325722"/>
      </p:ext>
    </p:extLst>
  </p:cSld>
  <p:clrMapOvr>
    <a:masterClrMapping/>
  </p:clrMapOvr>
  <p:transition>
    <p:fade/>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Headline Only and Custom Content">
    <p:spTree>
      <p:nvGrpSpPr>
        <p:cNvPr id="1" name=""/>
        <p:cNvGrpSpPr/>
        <p:nvPr/>
      </p:nvGrpSpPr>
      <p:grpSpPr>
        <a:xfrm>
          <a:off x="0" y="0"/>
          <a:ext cx="0" cy="0"/>
          <a:chOff x="0" y="0"/>
          <a:chExt cx="0" cy="0"/>
        </a:xfrm>
      </p:grpSpPr>
      <p:grpSp>
        <p:nvGrpSpPr>
          <p:cNvPr id="2" name="Group 1"/>
          <p:cNvGrpSpPr/>
          <p:nvPr userDrawn="1"/>
        </p:nvGrpSpPr>
        <p:grpSpPr>
          <a:xfrm>
            <a:off x="-1" y="0"/>
            <a:ext cx="12436476" cy="6994525"/>
            <a:chOff x="-1" y="0"/>
            <a:chExt cx="12188826" cy="6858000"/>
          </a:xfrm>
        </p:grpSpPr>
        <p:sp>
          <p:nvSpPr>
            <p:cNvPr id="3" name="White Rectangle"/>
            <p:cNvSpPr/>
            <p:nvPr userDrawn="1"/>
          </p:nvSpPr>
          <p:spPr bwMode="auto">
            <a:xfrm>
              <a:off x="0" y="0"/>
              <a:ext cx="137160" cy="6858000"/>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50846" fontAlgn="base">
                <a:lnSpc>
                  <a:spcPct val="90000"/>
                </a:lnSpc>
                <a:spcBef>
                  <a:spcPct val="0"/>
                </a:spcBef>
                <a:spcAft>
                  <a:spcPct val="0"/>
                </a:spcAft>
                <a:defRPr/>
              </a:pPr>
              <a:endParaRPr lang="en-US" sz="2448" dirty="0">
                <a:gradFill>
                  <a:gsLst>
                    <a:gs pos="0">
                      <a:srgbClr val="FFFFFF"/>
                    </a:gs>
                    <a:gs pos="100000">
                      <a:srgbClr val="FFFFFF"/>
                    </a:gs>
                  </a:gsLst>
                  <a:lin ang="5400000" scaled="0"/>
                </a:gradFill>
                <a:ea typeface="Segoe UI" pitchFamily="34" charset="0"/>
                <a:cs typeface="Segoe UI" pitchFamily="34" charset="0"/>
              </a:endParaRPr>
            </a:p>
          </p:txBody>
        </p:sp>
        <p:sp>
          <p:nvSpPr>
            <p:cNvPr id="7" name="White Rectangle"/>
            <p:cNvSpPr/>
            <p:nvPr userDrawn="1"/>
          </p:nvSpPr>
          <p:spPr bwMode="auto">
            <a:xfrm>
              <a:off x="12051665" y="0"/>
              <a:ext cx="137160" cy="6858000"/>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50846" fontAlgn="base">
                <a:lnSpc>
                  <a:spcPct val="90000"/>
                </a:lnSpc>
                <a:spcBef>
                  <a:spcPct val="0"/>
                </a:spcBef>
                <a:spcAft>
                  <a:spcPct val="0"/>
                </a:spcAft>
                <a:defRPr/>
              </a:pPr>
              <a:endParaRPr lang="en-US" sz="2448" dirty="0">
                <a:gradFill>
                  <a:gsLst>
                    <a:gs pos="0">
                      <a:srgbClr val="FFFFFF"/>
                    </a:gs>
                    <a:gs pos="100000">
                      <a:srgbClr val="FFFFFF"/>
                    </a:gs>
                  </a:gsLst>
                  <a:lin ang="5400000" scaled="0"/>
                </a:gradFill>
                <a:ea typeface="Segoe UI" pitchFamily="34" charset="0"/>
                <a:cs typeface="Segoe UI" pitchFamily="34" charset="0"/>
              </a:endParaRPr>
            </a:p>
          </p:txBody>
        </p:sp>
        <p:sp>
          <p:nvSpPr>
            <p:cNvPr id="8" name="White Rectangle"/>
            <p:cNvSpPr/>
            <p:nvPr userDrawn="1"/>
          </p:nvSpPr>
          <p:spPr bwMode="auto">
            <a:xfrm>
              <a:off x="-1" y="0"/>
              <a:ext cx="12188825" cy="1447800"/>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50846" fontAlgn="base">
                <a:lnSpc>
                  <a:spcPct val="90000"/>
                </a:lnSpc>
                <a:spcBef>
                  <a:spcPct val="0"/>
                </a:spcBef>
                <a:spcAft>
                  <a:spcPct val="0"/>
                </a:spcAft>
                <a:defRPr/>
              </a:pPr>
              <a:endParaRPr lang="en-US" sz="2448" dirty="0">
                <a:gradFill>
                  <a:gsLst>
                    <a:gs pos="0">
                      <a:srgbClr val="FFFFFF"/>
                    </a:gs>
                    <a:gs pos="100000">
                      <a:srgbClr val="FFFFFF"/>
                    </a:gs>
                  </a:gsLst>
                  <a:lin ang="5400000" scaled="0"/>
                </a:gradFill>
                <a:ea typeface="Segoe UI" pitchFamily="34" charset="0"/>
                <a:cs typeface="Segoe UI" pitchFamily="34" charset="0"/>
              </a:endParaRPr>
            </a:p>
          </p:txBody>
        </p:sp>
      </p:grpSp>
      <p:pic>
        <p:nvPicPr>
          <p:cNvPr id="15" name="Azure Dark" descr="MS-Azure_rgb_Blk.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25565" y="309762"/>
            <a:ext cx="1694687" cy="389690"/>
          </a:xfrm>
          <a:prstGeom prst="rect">
            <a:avLst/>
          </a:prstGeom>
        </p:spPr>
      </p:pic>
      <p:sp>
        <p:nvSpPr>
          <p:cNvPr id="13" name="Headline"/>
          <p:cNvSpPr>
            <a:spLocks noGrp="1"/>
          </p:cNvSpPr>
          <p:nvPr userDrawn="1">
            <p:ph type="title" hasCustomPrompt="1"/>
          </p:nvPr>
        </p:nvSpPr>
        <p:spPr>
          <a:xfrm>
            <a:off x="280220" y="301157"/>
            <a:ext cx="10073357" cy="942315"/>
          </a:xfrm>
          <a:prstGeom prst="rect">
            <a:avLst/>
          </a:prstGeom>
        </p:spPr>
        <p:txBody>
          <a:bodyPr/>
          <a:lstStyle>
            <a:lvl1pPr>
              <a:defRPr sz="5302">
                <a:solidFill>
                  <a:schemeClr val="tx1"/>
                </a:solidFill>
              </a:defRPr>
            </a:lvl1pPr>
          </a:lstStyle>
          <a:p>
            <a:r>
              <a:rPr lang="en-US" dirty="0"/>
              <a:t>Headline</a:t>
            </a:r>
          </a:p>
        </p:txBody>
      </p:sp>
    </p:spTree>
    <p:extLst>
      <p:ext uri="{BB962C8B-B14F-4D97-AF65-F5344CB8AC3E}">
        <p14:creationId xmlns:p14="http://schemas.microsoft.com/office/powerpoint/2010/main" val="3814895447"/>
      </p:ext>
    </p:extLst>
  </p:cSld>
  <p:clrMapOvr>
    <a:masterClrMapping/>
  </p:clrMapOvr>
  <p:transition>
    <p:fade/>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Blank Third">
    <p:spTree>
      <p:nvGrpSpPr>
        <p:cNvPr id="1" name=""/>
        <p:cNvGrpSpPr/>
        <p:nvPr/>
      </p:nvGrpSpPr>
      <p:grpSpPr>
        <a:xfrm>
          <a:off x="0" y="0"/>
          <a:ext cx="0" cy="0"/>
          <a:chOff x="0" y="0"/>
          <a:chExt cx="0" cy="0"/>
        </a:xfrm>
      </p:grpSpPr>
      <p:grpSp>
        <p:nvGrpSpPr>
          <p:cNvPr id="2" name="Group 1"/>
          <p:cNvGrpSpPr/>
          <p:nvPr userDrawn="1"/>
        </p:nvGrpSpPr>
        <p:grpSpPr>
          <a:xfrm>
            <a:off x="-1" y="0"/>
            <a:ext cx="12436476" cy="6994525"/>
            <a:chOff x="-1" y="0"/>
            <a:chExt cx="12188826" cy="6858000"/>
          </a:xfrm>
        </p:grpSpPr>
        <p:sp>
          <p:nvSpPr>
            <p:cNvPr id="3" name="White Rectangle"/>
            <p:cNvSpPr/>
            <p:nvPr userDrawn="1"/>
          </p:nvSpPr>
          <p:spPr bwMode="auto">
            <a:xfrm>
              <a:off x="0" y="0"/>
              <a:ext cx="137160" cy="6858000"/>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50846" fontAlgn="base">
                <a:lnSpc>
                  <a:spcPct val="90000"/>
                </a:lnSpc>
                <a:spcBef>
                  <a:spcPct val="0"/>
                </a:spcBef>
                <a:spcAft>
                  <a:spcPct val="0"/>
                </a:spcAft>
                <a:defRPr/>
              </a:pPr>
              <a:endParaRPr lang="en-US" sz="2448" dirty="0">
                <a:gradFill>
                  <a:gsLst>
                    <a:gs pos="0">
                      <a:srgbClr val="FFFFFF"/>
                    </a:gs>
                    <a:gs pos="100000">
                      <a:srgbClr val="FFFFFF"/>
                    </a:gs>
                  </a:gsLst>
                  <a:lin ang="5400000" scaled="0"/>
                </a:gradFill>
                <a:ea typeface="Segoe UI" pitchFamily="34" charset="0"/>
                <a:cs typeface="Segoe UI" pitchFamily="34" charset="0"/>
              </a:endParaRPr>
            </a:p>
          </p:txBody>
        </p:sp>
        <p:sp>
          <p:nvSpPr>
            <p:cNvPr id="7" name="White Rectangle"/>
            <p:cNvSpPr/>
            <p:nvPr userDrawn="1"/>
          </p:nvSpPr>
          <p:spPr bwMode="auto">
            <a:xfrm>
              <a:off x="12051665" y="0"/>
              <a:ext cx="137160" cy="6858000"/>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50846" fontAlgn="base">
                <a:lnSpc>
                  <a:spcPct val="90000"/>
                </a:lnSpc>
                <a:spcBef>
                  <a:spcPct val="0"/>
                </a:spcBef>
                <a:spcAft>
                  <a:spcPct val="0"/>
                </a:spcAft>
                <a:defRPr/>
              </a:pPr>
              <a:endParaRPr lang="en-US" sz="2448" dirty="0">
                <a:gradFill>
                  <a:gsLst>
                    <a:gs pos="0">
                      <a:srgbClr val="FFFFFF"/>
                    </a:gs>
                    <a:gs pos="100000">
                      <a:srgbClr val="FFFFFF"/>
                    </a:gs>
                  </a:gsLst>
                  <a:lin ang="5400000" scaled="0"/>
                </a:gradFill>
                <a:ea typeface="Segoe UI" pitchFamily="34" charset="0"/>
                <a:cs typeface="Segoe UI" pitchFamily="34" charset="0"/>
              </a:endParaRPr>
            </a:p>
          </p:txBody>
        </p:sp>
        <p:sp>
          <p:nvSpPr>
            <p:cNvPr id="8" name="White Rectangle"/>
            <p:cNvSpPr/>
            <p:nvPr userDrawn="1"/>
          </p:nvSpPr>
          <p:spPr bwMode="auto">
            <a:xfrm>
              <a:off x="-1" y="0"/>
              <a:ext cx="12188825" cy="1447800"/>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50846" fontAlgn="base">
                <a:lnSpc>
                  <a:spcPct val="90000"/>
                </a:lnSpc>
                <a:spcBef>
                  <a:spcPct val="0"/>
                </a:spcBef>
                <a:spcAft>
                  <a:spcPct val="0"/>
                </a:spcAft>
                <a:defRPr/>
              </a:pPr>
              <a:endParaRPr lang="en-US" sz="2448" dirty="0">
                <a:gradFill>
                  <a:gsLst>
                    <a:gs pos="0">
                      <a:srgbClr val="FFFFFF"/>
                    </a:gs>
                    <a:gs pos="100000">
                      <a:srgbClr val="FFFFFF"/>
                    </a:gs>
                  </a:gsLst>
                  <a:lin ang="5400000" scaled="0"/>
                </a:gradFill>
                <a:ea typeface="Segoe UI" pitchFamily="34" charset="0"/>
                <a:cs typeface="Segoe UI" pitchFamily="34" charset="0"/>
              </a:endParaRPr>
            </a:p>
          </p:txBody>
        </p:sp>
      </p:grpSp>
      <p:pic>
        <p:nvPicPr>
          <p:cNvPr id="15" name="Azure Dark" descr="MS-Azure_rgb_Blk.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25565" y="309762"/>
            <a:ext cx="1694687" cy="389690"/>
          </a:xfrm>
          <a:prstGeom prst="rect">
            <a:avLst/>
          </a:prstGeom>
        </p:spPr>
      </p:pic>
    </p:spTree>
    <p:extLst>
      <p:ext uri="{BB962C8B-B14F-4D97-AF65-F5344CB8AC3E}">
        <p14:creationId xmlns:p14="http://schemas.microsoft.com/office/powerpoint/2010/main" val="2355700196"/>
      </p:ext>
    </p:extLst>
  </p:cSld>
  <p:clrMapOvr>
    <a:masterClrMapping/>
  </p:clrMapOvr>
  <p:transition>
    <p:fade/>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Headline and Content Dark">
    <p:spTree>
      <p:nvGrpSpPr>
        <p:cNvPr id="1" name=""/>
        <p:cNvGrpSpPr/>
        <p:nvPr/>
      </p:nvGrpSpPr>
      <p:grpSpPr>
        <a:xfrm>
          <a:off x="0" y="0"/>
          <a:ext cx="0" cy="0"/>
          <a:chOff x="0" y="0"/>
          <a:chExt cx="0" cy="0"/>
        </a:xfrm>
      </p:grpSpPr>
      <p:sp>
        <p:nvSpPr>
          <p:cNvPr id="3" name="Headline"/>
          <p:cNvSpPr>
            <a:spLocks noGrp="1"/>
          </p:cNvSpPr>
          <p:nvPr>
            <p:ph type="title"/>
          </p:nvPr>
        </p:nvSpPr>
        <p:spPr>
          <a:xfrm>
            <a:off x="2116609" y="623972"/>
            <a:ext cx="8948026" cy="935842"/>
          </a:xfrm>
          <a:prstGeom prst="rect">
            <a:avLst/>
          </a:prstGeom>
        </p:spPr>
        <p:txBody>
          <a:bodyPr/>
          <a:lstStyle/>
          <a:p>
            <a:r>
              <a:rPr lang="en-US" sz="5506" dirty="0">
                <a:solidFill>
                  <a:srgbClr val="92D050"/>
                </a:solidFill>
              </a:rPr>
              <a:t>Headline</a:t>
            </a:r>
            <a:endParaRPr lang="en-US" dirty="0">
              <a:solidFill>
                <a:schemeClr val="bg2"/>
              </a:solidFill>
            </a:endParaRPr>
          </a:p>
        </p:txBody>
      </p:sp>
      <p:sp>
        <p:nvSpPr>
          <p:cNvPr id="7" name="Body"/>
          <p:cNvSpPr>
            <a:spLocks noGrp="1"/>
          </p:cNvSpPr>
          <p:nvPr>
            <p:ph sz="quarter" idx="10"/>
          </p:nvPr>
        </p:nvSpPr>
        <p:spPr>
          <a:xfrm>
            <a:off x="2146088" y="1865207"/>
            <a:ext cx="8918547" cy="4429866"/>
          </a:xfrm>
          <a:prstGeom prst="rect">
            <a:avLst/>
          </a:prstGeom>
        </p:spPr>
        <p:txBody>
          <a:bodyPr/>
          <a:lstStyle>
            <a:lvl1pPr>
              <a:defRPr sz="2040"/>
            </a:lvl1pPr>
            <a:lvl2pPr>
              <a:defRPr sz="2040"/>
            </a:lvl2pPr>
            <a:lvl3pPr>
              <a:defRPr sz="2040"/>
            </a:lvl3pPr>
            <a:lvl4pPr>
              <a:defRPr sz="2040"/>
            </a:lvl4pPr>
            <a:lvl5pPr>
              <a:defRPr sz="204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203525815"/>
      </p:ext>
    </p:extLst>
  </p:cSld>
  <p:clrMapOvr>
    <a:masterClrMapping/>
  </p:clrMapOvr>
  <p:transition>
    <p:fade/>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Headline Only Dark">
    <p:spTree>
      <p:nvGrpSpPr>
        <p:cNvPr id="1" name=""/>
        <p:cNvGrpSpPr/>
        <p:nvPr/>
      </p:nvGrpSpPr>
      <p:grpSpPr>
        <a:xfrm>
          <a:off x="0" y="0"/>
          <a:ext cx="0" cy="0"/>
          <a:chOff x="0" y="0"/>
          <a:chExt cx="0" cy="0"/>
        </a:xfrm>
      </p:grpSpPr>
      <p:sp>
        <p:nvSpPr>
          <p:cNvPr id="3" name="Headline"/>
          <p:cNvSpPr>
            <a:spLocks noGrp="1"/>
          </p:cNvSpPr>
          <p:nvPr>
            <p:ph type="title"/>
          </p:nvPr>
        </p:nvSpPr>
        <p:spPr>
          <a:xfrm>
            <a:off x="2116609" y="623972"/>
            <a:ext cx="8948026" cy="935842"/>
          </a:xfrm>
          <a:prstGeom prst="rect">
            <a:avLst/>
          </a:prstGeom>
        </p:spPr>
        <p:txBody>
          <a:bodyPr/>
          <a:lstStyle/>
          <a:p>
            <a:r>
              <a:rPr lang="en-US" sz="5506" dirty="0">
                <a:solidFill>
                  <a:srgbClr val="92D050"/>
                </a:solidFill>
              </a:rPr>
              <a:t>Headline</a:t>
            </a:r>
            <a:endParaRPr lang="en-US" dirty="0">
              <a:solidFill>
                <a:schemeClr val="bg2"/>
              </a:solidFill>
            </a:endParaRPr>
          </a:p>
        </p:txBody>
      </p:sp>
    </p:spTree>
    <p:extLst>
      <p:ext uri="{BB962C8B-B14F-4D97-AF65-F5344CB8AC3E}">
        <p14:creationId xmlns:p14="http://schemas.microsoft.com/office/powerpoint/2010/main" val="3800197510"/>
      </p:ext>
    </p:extLst>
  </p:cSld>
  <p:clrMapOvr>
    <a:masterClrMapping/>
  </p:clrMapOvr>
  <p:transition>
    <p:fade/>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Demo">
    <p:spTree>
      <p:nvGrpSpPr>
        <p:cNvPr id="1" name=""/>
        <p:cNvGrpSpPr/>
        <p:nvPr/>
      </p:nvGrpSpPr>
      <p:grpSpPr>
        <a:xfrm>
          <a:off x="0" y="0"/>
          <a:ext cx="0" cy="0"/>
          <a:chOff x="0" y="0"/>
          <a:chExt cx="0" cy="0"/>
        </a:xfrm>
      </p:grpSpPr>
      <p:sp>
        <p:nvSpPr>
          <p:cNvPr id="3" name="Headline"/>
          <p:cNvSpPr>
            <a:spLocks noGrp="1"/>
          </p:cNvSpPr>
          <p:nvPr>
            <p:ph type="title" hasCustomPrompt="1"/>
          </p:nvPr>
        </p:nvSpPr>
        <p:spPr>
          <a:xfrm>
            <a:off x="1073852" y="3029344"/>
            <a:ext cx="10288772" cy="935842"/>
          </a:xfrm>
          <a:prstGeom prst="rect">
            <a:avLst/>
          </a:prstGeom>
        </p:spPr>
        <p:txBody>
          <a:bodyPr/>
          <a:lstStyle>
            <a:lvl1pPr algn="ctr">
              <a:defRPr sz="6117">
                <a:solidFill>
                  <a:srgbClr val="92D050"/>
                </a:solidFill>
              </a:defRPr>
            </a:lvl1pPr>
          </a:lstStyle>
          <a:p>
            <a:r>
              <a:rPr lang="en-US" sz="5506" dirty="0">
                <a:solidFill>
                  <a:srgbClr val="92D050"/>
                </a:solidFill>
              </a:rPr>
              <a:t>Demo</a:t>
            </a:r>
            <a:endParaRPr lang="en-US" dirty="0">
              <a:solidFill>
                <a:schemeClr val="bg2"/>
              </a:solidFill>
            </a:endParaRPr>
          </a:p>
        </p:txBody>
      </p:sp>
      <p:pic>
        <p:nvPicPr>
          <p:cNvPr id="4" name="Picture 3" descr="Ones-and-zeroes2.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125" y="5026672"/>
            <a:ext cx="2769038" cy="2011661"/>
          </a:xfrm>
          <a:prstGeom prst="rect">
            <a:avLst/>
          </a:prstGeom>
        </p:spPr>
      </p:pic>
    </p:spTree>
    <p:extLst>
      <p:ext uri="{BB962C8B-B14F-4D97-AF65-F5344CB8AC3E}">
        <p14:creationId xmlns:p14="http://schemas.microsoft.com/office/powerpoint/2010/main" val="884667775"/>
      </p:ext>
    </p:extLst>
  </p:cSld>
  <p:clrMapOvr>
    <a:masterClrMapping/>
  </p:clrMapOvr>
  <p:transition>
    <p:fade/>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Textured Blank">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2978"/>
            <a:ext cx="12436475" cy="6988574"/>
          </a:xfrm>
          <a:prstGeom prst="rect">
            <a:avLst/>
          </a:prstGeom>
        </p:spPr>
      </p:pic>
      <p:sp>
        <p:nvSpPr>
          <p:cNvPr id="5" name="Rectangle 4"/>
          <p:cNvSpPr/>
          <p:nvPr userDrawn="1"/>
        </p:nvSpPr>
        <p:spPr>
          <a:xfrm>
            <a:off x="1" y="0"/>
            <a:ext cx="12436475" cy="6994525"/>
          </a:xfrm>
          <a:prstGeom prst="rect">
            <a:avLst/>
          </a:prstGeom>
          <a:gradFill flip="none" rotWithShape="1">
            <a:gsLst>
              <a:gs pos="100000">
                <a:srgbClr val="000000">
                  <a:alpha val="48000"/>
                </a:srgbClr>
              </a:gs>
              <a:gs pos="0">
                <a:srgbClr val="000000">
                  <a:lumMod val="100000"/>
                  <a:alpha val="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32289">
              <a:defRPr/>
            </a:pPr>
            <a:endParaRPr lang="en-US" sz="1835">
              <a:solidFill>
                <a:srgbClr val="FFFFFF"/>
              </a:solidFill>
            </a:endParaRPr>
          </a:p>
        </p:txBody>
      </p:sp>
    </p:spTree>
    <p:extLst>
      <p:ext uri="{BB962C8B-B14F-4D97-AF65-F5344CB8AC3E}">
        <p14:creationId xmlns:p14="http://schemas.microsoft.com/office/powerpoint/2010/main" val="1436797728"/>
      </p:ext>
    </p:extLst>
  </p:cSld>
  <p:clrMapOvr>
    <a:masterClrMapping/>
  </p:clrMapOvr>
  <p:transition>
    <p:fade/>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Textured Blank Alt">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2978"/>
            <a:ext cx="12436475" cy="6988574"/>
          </a:xfrm>
          <a:prstGeom prst="rect">
            <a:avLst/>
          </a:prstGeom>
        </p:spPr>
      </p:pic>
    </p:spTree>
    <p:extLst>
      <p:ext uri="{BB962C8B-B14F-4D97-AF65-F5344CB8AC3E}">
        <p14:creationId xmlns:p14="http://schemas.microsoft.com/office/powerpoint/2010/main" val="3536044539"/>
      </p:ext>
    </p:extLst>
  </p:cSld>
  <p:clrMapOvr>
    <a:masterClrMapping/>
  </p:clrMapOvr>
  <p:transition>
    <p:fade/>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Textured Blank Light">
    <p:spTree>
      <p:nvGrpSpPr>
        <p:cNvPr id="1" name=""/>
        <p:cNvGrpSpPr/>
        <p:nvPr/>
      </p:nvGrpSpPr>
      <p:grpSpPr>
        <a:xfrm>
          <a:off x="0" y="0"/>
          <a:ext cx="0" cy="0"/>
          <a:chOff x="0" y="0"/>
          <a:chExt cx="0" cy="0"/>
        </a:xfrm>
      </p:grpSpPr>
      <p:sp>
        <p:nvSpPr>
          <p:cNvPr id="5" name="Rectangle 4"/>
          <p:cNvSpPr/>
          <p:nvPr userDrawn="1"/>
        </p:nvSpPr>
        <p:spPr>
          <a:xfrm>
            <a:off x="1" y="0"/>
            <a:ext cx="12436475" cy="6994525"/>
          </a:xfrm>
          <a:prstGeom prst="rect">
            <a:avLst/>
          </a:prstGeom>
          <a:gradFill flip="none" rotWithShape="1">
            <a:gsLst>
              <a:gs pos="100000">
                <a:srgbClr val="000000">
                  <a:alpha val="48000"/>
                </a:srgbClr>
              </a:gs>
              <a:gs pos="0">
                <a:srgbClr val="000000">
                  <a:lumMod val="100000"/>
                  <a:alpha val="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32289">
              <a:defRPr/>
            </a:pPr>
            <a:endParaRPr lang="en-US" sz="1835">
              <a:solidFill>
                <a:srgbClr val="FFFFFF"/>
              </a:solidFill>
            </a:endParaRPr>
          </a:p>
        </p:txBody>
      </p:sp>
    </p:spTree>
    <p:extLst>
      <p:ext uri="{BB962C8B-B14F-4D97-AF65-F5344CB8AC3E}">
        <p14:creationId xmlns:p14="http://schemas.microsoft.com/office/powerpoint/2010/main" val="1735737794"/>
      </p:ext>
    </p:extLst>
  </p:cSld>
  <p:clrMapOvr>
    <a:masterClrMapping/>
  </p:clrMapOvr>
  <p:transition>
    <p:fade/>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Q&amp;A">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2978"/>
            <a:ext cx="12436475" cy="6988574"/>
          </a:xfrm>
          <a:prstGeom prst="rect">
            <a:avLst/>
          </a:prstGeom>
        </p:spPr>
      </p:pic>
      <p:sp>
        <p:nvSpPr>
          <p:cNvPr id="5" name="Rectangle 4"/>
          <p:cNvSpPr/>
          <p:nvPr userDrawn="1"/>
        </p:nvSpPr>
        <p:spPr bwMode="auto">
          <a:xfrm>
            <a:off x="9063031" y="-1"/>
            <a:ext cx="3373445" cy="6991550"/>
          </a:xfrm>
          <a:prstGeom prst="rect">
            <a:avLst/>
          </a:prstGeom>
          <a:solidFill>
            <a:srgbClr val="00AEEF"/>
          </a:solidFill>
          <a:ln w="9525" cap="flat" cmpd="sng" algn="ctr">
            <a:noFill/>
            <a:prstDash val="solid"/>
            <a:headEnd type="none" w="med" len="med"/>
            <a:tailEnd type="none" w="med" len="med"/>
          </a:ln>
          <a:effectLst/>
        </p:spPr>
        <p:txBody>
          <a:bodyPr vert="horz" wrap="square" lIns="95075" tIns="47537" rIns="95075" bIns="47537" numCol="1" rtlCol="0" anchor="ctr" anchorCtr="0" compatLnSpc="1">
            <a:prstTxWarp prst="textNoShape">
              <a:avLst/>
            </a:prstTxWarp>
          </a:bodyPr>
          <a:lstStyle/>
          <a:p>
            <a:pPr algn="ctr" defTabSz="950374" fontAlgn="base">
              <a:spcBef>
                <a:spcPct val="0"/>
              </a:spcBef>
              <a:spcAft>
                <a:spcPct val="0"/>
              </a:spcAft>
              <a:defRPr/>
            </a:pPr>
            <a:endParaRPr lang="en-US" sz="2288" kern="0" dirty="0">
              <a:gradFill>
                <a:gsLst>
                  <a:gs pos="0">
                    <a:srgbClr val="FFFFFF"/>
                  </a:gs>
                  <a:gs pos="100000">
                    <a:srgbClr val="FFFFFF"/>
                  </a:gs>
                </a:gsLst>
                <a:lin ang="5400000" scaled="0"/>
              </a:gradFill>
            </a:endParaRPr>
          </a:p>
        </p:txBody>
      </p:sp>
      <p:sp>
        <p:nvSpPr>
          <p:cNvPr id="6" name="Rounded Rectangle 29"/>
          <p:cNvSpPr/>
          <p:nvPr userDrawn="1"/>
        </p:nvSpPr>
        <p:spPr bwMode="black">
          <a:xfrm>
            <a:off x="10082469" y="1982843"/>
            <a:ext cx="1334569" cy="3104925"/>
          </a:xfrm>
          <a:custGeom>
            <a:avLst/>
            <a:gdLst/>
            <a:ahLst/>
            <a:cxnLst/>
            <a:rect l="l" t="t" r="r" b="b"/>
            <a:pathLst>
              <a:path w="2136009" h="4350877">
                <a:moveTo>
                  <a:pt x="111238" y="2095565"/>
                </a:moveTo>
                <a:cubicBezTo>
                  <a:pt x="168383" y="2095565"/>
                  <a:pt x="215464" y="2138656"/>
                  <a:pt x="221204" y="2194180"/>
                </a:cubicBezTo>
                <a:lnTo>
                  <a:pt x="222888" y="2194180"/>
                </a:lnTo>
                <a:cubicBezTo>
                  <a:pt x="222888" y="2661471"/>
                  <a:pt x="601700" y="3040283"/>
                  <a:pt x="1068991" y="3040283"/>
                </a:cubicBezTo>
                <a:cubicBezTo>
                  <a:pt x="1530017" y="3040283"/>
                  <a:pt x="1904922" y="2671559"/>
                  <a:pt x="1914148" y="2212909"/>
                </a:cubicBezTo>
                <a:cubicBezTo>
                  <a:pt x="1913589" y="2210904"/>
                  <a:pt x="1913533" y="2208860"/>
                  <a:pt x="1913533" y="2206803"/>
                </a:cubicBezTo>
                <a:cubicBezTo>
                  <a:pt x="1913533" y="2145368"/>
                  <a:pt x="1963336" y="2095565"/>
                  <a:pt x="2024771" y="2095565"/>
                </a:cubicBezTo>
                <a:cubicBezTo>
                  <a:pt x="2081917" y="2095565"/>
                  <a:pt x="2128997" y="2138656"/>
                  <a:pt x="2134737" y="2194180"/>
                </a:cubicBezTo>
                <a:lnTo>
                  <a:pt x="2136009" y="2194180"/>
                </a:lnTo>
                <a:lnTo>
                  <a:pt x="2135585" y="2202590"/>
                </a:lnTo>
                <a:cubicBezTo>
                  <a:pt x="2135983" y="2203980"/>
                  <a:pt x="2136009" y="2205388"/>
                  <a:pt x="2136009" y="2206803"/>
                </a:cubicBezTo>
                <a:lnTo>
                  <a:pt x="2134732" y="2219472"/>
                </a:lnTo>
                <a:cubicBezTo>
                  <a:pt x="2123259" y="2751175"/>
                  <a:pt x="1722042" y="3186685"/>
                  <a:pt x="1205164" y="3251541"/>
                </a:cubicBezTo>
                <a:lnTo>
                  <a:pt x="1205164" y="3820541"/>
                </a:lnTo>
                <a:lnTo>
                  <a:pt x="1457555" y="3820541"/>
                </a:lnTo>
                <a:cubicBezTo>
                  <a:pt x="1604003" y="3820541"/>
                  <a:pt x="1722723" y="3939261"/>
                  <a:pt x="1722723" y="4085709"/>
                </a:cubicBezTo>
                <a:lnTo>
                  <a:pt x="1722722" y="4085709"/>
                </a:lnTo>
                <a:cubicBezTo>
                  <a:pt x="1722722" y="4232157"/>
                  <a:pt x="1604002" y="4350877"/>
                  <a:pt x="1457554" y="4350877"/>
                </a:cubicBezTo>
                <a:lnTo>
                  <a:pt x="678455" y="4350876"/>
                </a:lnTo>
                <a:cubicBezTo>
                  <a:pt x="532007" y="4350876"/>
                  <a:pt x="413288" y="4232157"/>
                  <a:pt x="413287" y="4085709"/>
                </a:cubicBezTo>
                <a:cubicBezTo>
                  <a:pt x="413288" y="3939261"/>
                  <a:pt x="532007" y="3820541"/>
                  <a:pt x="678455" y="3820541"/>
                </a:cubicBezTo>
                <a:lnTo>
                  <a:pt x="930844" y="3820541"/>
                </a:lnTo>
                <a:lnTo>
                  <a:pt x="930844" y="3251239"/>
                </a:lnTo>
                <a:cubicBezTo>
                  <a:pt x="419935" y="3186221"/>
                  <a:pt x="22536" y="2758927"/>
                  <a:pt x="4029" y="2234922"/>
                </a:cubicBezTo>
                <a:cubicBezTo>
                  <a:pt x="1255" y="2226017"/>
                  <a:pt x="0" y="2216556"/>
                  <a:pt x="0" y="2206803"/>
                </a:cubicBezTo>
                <a:cubicBezTo>
                  <a:pt x="0" y="2145368"/>
                  <a:pt x="49803" y="2095565"/>
                  <a:pt x="111238" y="2095565"/>
                </a:cubicBezTo>
                <a:close/>
                <a:moveTo>
                  <a:pt x="1050366" y="0"/>
                </a:moveTo>
                <a:lnTo>
                  <a:pt x="1085642" y="0"/>
                </a:lnTo>
                <a:cubicBezTo>
                  <a:pt x="1458724" y="0"/>
                  <a:pt x="1761980" y="298955"/>
                  <a:pt x="1767734" y="670400"/>
                </a:cubicBezTo>
                <a:lnTo>
                  <a:pt x="1582354" y="670400"/>
                </a:lnTo>
                <a:cubicBezTo>
                  <a:pt x="1489769" y="670400"/>
                  <a:pt x="1414714" y="745455"/>
                  <a:pt x="1414714" y="838040"/>
                </a:cubicBezTo>
                <a:cubicBezTo>
                  <a:pt x="1414714" y="930625"/>
                  <a:pt x="1489769" y="1005680"/>
                  <a:pt x="1582354" y="1005680"/>
                </a:cubicBezTo>
                <a:lnTo>
                  <a:pt x="1769044" y="1005680"/>
                </a:lnTo>
                <a:lnTo>
                  <a:pt x="1769044" y="1319453"/>
                </a:lnTo>
                <a:lnTo>
                  <a:pt x="1582354" y="1319453"/>
                </a:lnTo>
                <a:cubicBezTo>
                  <a:pt x="1489769" y="1319453"/>
                  <a:pt x="1414714" y="1394508"/>
                  <a:pt x="1414714" y="1487093"/>
                </a:cubicBezTo>
                <a:cubicBezTo>
                  <a:pt x="1414714" y="1579678"/>
                  <a:pt x="1489769" y="1654733"/>
                  <a:pt x="1582354" y="1654733"/>
                </a:cubicBezTo>
                <a:lnTo>
                  <a:pt x="1769044" y="1654733"/>
                </a:lnTo>
                <a:lnTo>
                  <a:pt x="1769044" y="1968506"/>
                </a:lnTo>
                <a:lnTo>
                  <a:pt x="1582354" y="1968506"/>
                </a:lnTo>
                <a:cubicBezTo>
                  <a:pt x="1489769" y="1968506"/>
                  <a:pt x="1414714" y="2043561"/>
                  <a:pt x="1414714" y="2136146"/>
                </a:cubicBezTo>
                <a:cubicBezTo>
                  <a:pt x="1414714" y="2228731"/>
                  <a:pt x="1489769" y="2303786"/>
                  <a:pt x="1582354" y="2303786"/>
                </a:cubicBezTo>
                <a:lnTo>
                  <a:pt x="1758275" y="2303786"/>
                </a:lnTo>
                <a:cubicBezTo>
                  <a:pt x="1709241" y="2630669"/>
                  <a:pt x="1426601" y="2880360"/>
                  <a:pt x="1085642" y="2880360"/>
                </a:cubicBezTo>
                <a:lnTo>
                  <a:pt x="1050366" y="2880360"/>
                </a:lnTo>
                <a:cubicBezTo>
                  <a:pt x="709407" y="2880360"/>
                  <a:pt x="426767" y="2630669"/>
                  <a:pt x="377733" y="2303786"/>
                </a:cubicBezTo>
                <a:lnTo>
                  <a:pt x="549845" y="2303786"/>
                </a:lnTo>
                <a:cubicBezTo>
                  <a:pt x="642430" y="2303786"/>
                  <a:pt x="717485" y="2228731"/>
                  <a:pt x="717485" y="2136146"/>
                </a:cubicBezTo>
                <a:cubicBezTo>
                  <a:pt x="717485" y="2043561"/>
                  <a:pt x="642430" y="1968506"/>
                  <a:pt x="549845" y="1968506"/>
                </a:cubicBezTo>
                <a:lnTo>
                  <a:pt x="366964" y="1968506"/>
                </a:lnTo>
                <a:lnTo>
                  <a:pt x="366964" y="1654733"/>
                </a:lnTo>
                <a:lnTo>
                  <a:pt x="549845" y="1654733"/>
                </a:lnTo>
                <a:cubicBezTo>
                  <a:pt x="642430" y="1654733"/>
                  <a:pt x="717485" y="1579678"/>
                  <a:pt x="717485" y="1487093"/>
                </a:cubicBezTo>
                <a:cubicBezTo>
                  <a:pt x="717485" y="1394508"/>
                  <a:pt x="642430" y="1319453"/>
                  <a:pt x="549845" y="1319453"/>
                </a:cubicBezTo>
                <a:lnTo>
                  <a:pt x="366964" y="1319453"/>
                </a:lnTo>
                <a:lnTo>
                  <a:pt x="366964" y="1005680"/>
                </a:lnTo>
                <a:lnTo>
                  <a:pt x="549845" y="1005680"/>
                </a:lnTo>
                <a:cubicBezTo>
                  <a:pt x="642430" y="1005680"/>
                  <a:pt x="717485" y="930625"/>
                  <a:pt x="717485" y="838040"/>
                </a:cubicBezTo>
                <a:cubicBezTo>
                  <a:pt x="717485" y="745455"/>
                  <a:pt x="642430" y="670400"/>
                  <a:pt x="549845" y="670400"/>
                </a:cubicBezTo>
                <a:lnTo>
                  <a:pt x="368275" y="670400"/>
                </a:lnTo>
                <a:cubicBezTo>
                  <a:pt x="374028" y="298955"/>
                  <a:pt x="677284" y="0"/>
                  <a:pt x="1050366" y="0"/>
                </a:cubicBezTo>
                <a:close/>
              </a:path>
            </a:pathLst>
          </a:custGeom>
          <a:solidFill>
            <a:srgbClr val="FFFFFF"/>
          </a:solidFill>
          <a:ln w="9525" cap="flat" cmpd="sng" algn="ctr">
            <a:noFill/>
            <a:prstDash val="solid"/>
            <a:headEnd type="none" w="med" len="med"/>
            <a:tailEnd type="none" w="med" len="med"/>
          </a:ln>
          <a:effectLst/>
        </p:spPr>
        <p:txBody>
          <a:bodyPr rot="0" spcFirstLastPara="0" vertOverflow="overflow" horzOverflow="overflow" vert="horz" wrap="square" lIns="47539" tIns="47539" rIns="47539" bIns="47539" numCol="1" spcCol="0" rtlCol="0" fromWordArt="0" anchor="ctr" anchorCtr="0" forceAA="0" compatLnSpc="1">
            <a:prstTxWarp prst="textNoShape">
              <a:avLst/>
            </a:prstTxWarp>
            <a:noAutofit/>
          </a:bodyPr>
          <a:lstStyle/>
          <a:p>
            <a:pPr algn="ctr" defTabSz="950374" fontAlgn="base">
              <a:spcBef>
                <a:spcPct val="0"/>
              </a:spcBef>
              <a:spcAft>
                <a:spcPct val="0"/>
              </a:spcAft>
              <a:defRPr/>
            </a:pPr>
            <a:endParaRPr lang="en-US" sz="1872" kern="0" dirty="0" err="1">
              <a:gradFill>
                <a:gsLst>
                  <a:gs pos="0">
                    <a:srgbClr val="FFFFFF"/>
                  </a:gs>
                  <a:gs pos="100000">
                    <a:srgbClr val="FFFFFF"/>
                  </a:gs>
                </a:gsLst>
                <a:lin ang="5400000" scaled="0"/>
              </a:gradFill>
              <a:ea typeface="Segoe UI" pitchFamily="34" charset="0"/>
              <a:cs typeface="Segoe UI" pitchFamily="34" charset="0"/>
            </a:endParaRPr>
          </a:p>
        </p:txBody>
      </p:sp>
      <p:sp>
        <p:nvSpPr>
          <p:cNvPr id="7" name="Title 5"/>
          <p:cNvSpPr>
            <a:spLocks noGrp="1"/>
          </p:cNvSpPr>
          <p:nvPr>
            <p:ph type="title" idx="4294967295"/>
          </p:nvPr>
        </p:nvSpPr>
        <p:spPr>
          <a:xfrm>
            <a:off x="470513" y="161898"/>
            <a:ext cx="3768193" cy="2461945"/>
          </a:xfrm>
          <a:prstGeom prst="rect">
            <a:avLst/>
          </a:prstGeom>
        </p:spPr>
        <p:txBody>
          <a:bodyPr anchor="ctr">
            <a:noAutofit/>
          </a:bodyPr>
          <a:lstStyle>
            <a:lvl1pPr>
              <a:defRPr sz="8970"/>
            </a:lvl1pPr>
          </a:lstStyle>
          <a:p>
            <a:r>
              <a:rPr lang="en-US" sz="8968" dirty="0">
                <a:solidFill>
                  <a:schemeClr val="bg1">
                    <a:alpha val="99000"/>
                  </a:schemeClr>
                </a:solidFill>
              </a:rPr>
              <a:t>Q&amp;A</a:t>
            </a:r>
          </a:p>
        </p:txBody>
      </p:sp>
    </p:spTree>
    <p:extLst>
      <p:ext uri="{BB962C8B-B14F-4D97-AF65-F5344CB8AC3E}">
        <p14:creationId xmlns:p14="http://schemas.microsoft.com/office/powerpoint/2010/main" val="2861817366"/>
      </p:ext>
    </p:extLst>
  </p:cSld>
  <p:clrMapOvr>
    <a:masterClrMapping/>
  </p:clrMapOvr>
  <p:transition>
    <p:fade/>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Call to Action">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5954"/>
            <a:ext cx="12436475" cy="6988574"/>
          </a:xfrm>
          <a:prstGeom prst="rect">
            <a:avLst/>
          </a:prstGeom>
        </p:spPr>
      </p:pic>
      <p:sp>
        <p:nvSpPr>
          <p:cNvPr id="8" name="Rectangle 7"/>
          <p:cNvSpPr/>
          <p:nvPr userDrawn="1"/>
        </p:nvSpPr>
        <p:spPr bwMode="auto">
          <a:xfrm>
            <a:off x="10391545" y="-1"/>
            <a:ext cx="2044931" cy="6991550"/>
          </a:xfrm>
          <a:prstGeom prst="rect">
            <a:avLst/>
          </a:prstGeom>
          <a:solidFill>
            <a:srgbClr val="8CC600"/>
          </a:solidFill>
          <a:ln w="9525" cap="flat" cmpd="sng" algn="ctr">
            <a:noFill/>
            <a:prstDash val="solid"/>
            <a:headEnd type="none" w="med" len="med"/>
            <a:tailEnd type="none" w="med" len="med"/>
          </a:ln>
          <a:effectLst/>
        </p:spPr>
        <p:txBody>
          <a:bodyPr vert="horz" wrap="square" lIns="95075" tIns="47537" rIns="95075" bIns="47537" numCol="1" rtlCol="0" anchor="ctr" anchorCtr="0" compatLnSpc="1">
            <a:prstTxWarp prst="textNoShape">
              <a:avLst/>
            </a:prstTxWarp>
          </a:bodyPr>
          <a:lstStyle/>
          <a:p>
            <a:pPr algn="ctr" defTabSz="950374" fontAlgn="base">
              <a:spcBef>
                <a:spcPct val="0"/>
              </a:spcBef>
              <a:spcAft>
                <a:spcPct val="0"/>
              </a:spcAft>
              <a:defRPr/>
            </a:pPr>
            <a:endParaRPr lang="en-US" sz="2288" kern="0" dirty="0">
              <a:gradFill>
                <a:gsLst>
                  <a:gs pos="0">
                    <a:srgbClr val="FFFFFF"/>
                  </a:gs>
                  <a:gs pos="100000">
                    <a:srgbClr val="FFFFFF"/>
                  </a:gs>
                </a:gsLst>
                <a:lin ang="5400000" scaled="0"/>
              </a:gradFill>
            </a:endParaRPr>
          </a:p>
        </p:txBody>
      </p:sp>
      <p:sp>
        <p:nvSpPr>
          <p:cNvPr id="9" name="Freeform 64"/>
          <p:cNvSpPr>
            <a:spLocks noEditPoints="1"/>
          </p:cNvSpPr>
          <p:nvPr userDrawn="1"/>
        </p:nvSpPr>
        <p:spPr bwMode="black">
          <a:xfrm flipH="1">
            <a:off x="10810810" y="237792"/>
            <a:ext cx="1206401" cy="926384"/>
          </a:xfrm>
          <a:custGeom>
            <a:avLst/>
            <a:gdLst>
              <a:gd name="T0" fmla="*/ 12 w 221"/>
              <a:gd name="T1" fmla="*/ 104 h 170"/>
              <a:gd name="T2" fmla="*/ 6 w 221"/>
              <a:gd name="T3" fmla="*/ 103 h 170"/>
              <a:gd name="T4" fmla="*/ 2 w 221"/>
              <a:gd name="T5" fmla="*/ 108 h 170"/>
              <a:gd name="T6" fmla="*/ 10 w 221"/>
              <a:gd name="T7" fmla="*/ 141 h 170"/>
              <a:gd name="T8" fmla="*/ 16 w 221"/>
              <a:gd name="T9" fmla="*/ 143 h 170"/>
              <a:gd name="T10" fmla="*/ 21 w 221"/>
              <a:gd name="T11" fmla="*/ 139 h 170"/>
              <a:gd name="T12" fmla="*/ 12 w 221"/>
              <a:gd name="T13" fmla="*/ 104 h 170"/>
              <a:gd name="T14" fmla="*/ 185 w 221"/>
              <a:gd name="T15" fmla="*/ 8 h 170"/>
              <a:gd name="T16" fmla="*/ 219 w 221"/>
              <a:gd name="T17" fmla="*/ 136 h 170"/>
              <a:gd name="T18" fmla="*/ 209 w 221"/>
              <a:gd name="T19" fmla="*/ 139 h 170"/>
              <a:gd name="T20" fmla="*/ 175 w 221"/>
              <a:gd name="T21" fmla="*/ 10 h 170"/>
              <a:gd name="T22" fmla="*/ 185 w 221"/>
              <a:gd name="T23" fmla="*/ 8 h 170"/>
              <a:gd name="T24" fmla="*/ 104 w 221"/>
              <a:gd name="T25" fmla="*/ 170 h 170"/>
              <a:gd name="T26" fmla="*/ 85 w 221"/>
              <a:gd name="T27" fmla="*/ 170 h 170"/>
              <a:gd name="T28" fmla="*/ 63 w 221"/>
              <a:gd name="T29" fmla="*/ 143 h 170"/>
              <a:gd name="T30" fmla="*/ 73 w 221"/>
              <a:gd name="T31" fmla="*/ 143 h 170"/>
              <a:gd name="T32" fmla="*/ 85 w 221"/>
              <a:gd name="T33" fmla="*/ 157 h 170"/>
              <a:gd name="T34" fmla="*/ 104 w 221"/>
              <a:gd name="T35" fmla="*/ 157 h 170"/>
              <a:gd name="T36" fmla="*/ 116 w 221"/>
              <a:gd name="T37" fmla="*/ 143 h 170"/>
              <a:gd name="T38" fmla="*/ 128 w 221"/>
              <a:gd name="T39" fmla="*/ 143 h 170"/>
              <a:gd name="T40" fmla="*/ 104 w 221"/>
              <a:gd name="T41" fmla="*/ 170 h 170"/>
              <a:gd name="T42" fmla="*/ 18 w 221"/>
              <a:gd name="T43" fmla="*/ 102 h 170"/>
              <a:gd name="T44" fmla="*/ 168 w 221"/>
              <a:gd name="T45" fmla="*/ 16 h 170"/>
              <a:gd name="T46" fmla="*/ 172 w 221"/>
              <a:gd name="T47" fmla="*/ 30 h 170"/>
              <a:gd name="T48" fmla="*/ 20 w 221"/>
              <a:gd name="T49" fmla="*/ 109 h 170"/>
              <a:gd name="T50" fmla="*/ 18 w 221"/>
              <a:gd name="T51" fmla="*/ 102 h 170"/>
              <a:gd name="T52" fmla="*/ 185 w 221"/>
              <a:gd name="T53" fmla="*/ 79 h 170"/>
              <a:gd name="T54" fmla="*/ 201 w 221"/>
              <a:gd name="T55" fmla="*/ 137 h 170"/>
              <a:gd name="T56" fmla="*/ 28 w 221"/>
              <a:gd name="T57" fmla="*/ 138 h 170"/>
              <a:gd name="T58" fmla="*/ 24 w 221"/>
              <a:gd name="T59" fmla="*/ 122 h 170"/>
              <a:gd name="T60" fmla="*/ 185 w 221"/>
              <a:gd name="T61" fmla="*/ 79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21" h="170">
                <a:moveTo>
                  <a:pt x="12" y="104"/>
                </a:moveTo>
                <a:cubicBezTo>
                  <a:pt x="6" y="103"/>
                  <a:pt x="6" y="103"/>
                  <a:pt x="6" y="103"/>
                </a:cubicBezTo>
                <a:cubicBezTo>
                  <a:pt x="3" y="103"/>
                  <a:pt x="0" y="104"/>
                  <a:pt x="2" y="108"/>
                </a:cubicBezTo>
                <a:cubicBezTo>
                  <a:pt x="10" y="141"/>
                  <a:pt x="10" y="141"/>
                  <a:pt x="10" y="141"/>
                </a:cubicBezTo>
                <a:cubicBezTo>
                  <a:pt x="12" y="145"/>
                  <a:pt x="14" y="144"/>
                  <a:pt x="16" y="143"/>
                </a:cubicBezTo>
                <a:cubicBezTo>
                  <a:pt x="21" y="139"/>
                  <a:pt x="21" y="139"/>
                  <a:pt x="21" y="139"/>
                </a:cubicBezTo>
                <a:cubicBezTo>
                  <a:pt x="12" y="104"/>
                  <a:pt x="12" y="104"/>
                  <a:pt x="12" y="104"/>
                </a:cubicBezTo>
                <a:close/>
                <a:moveTo>
                  <a:pt x="185" y="8"/>
                </a:moveTo>
                <a:cubicBezTo>
                  <a:pt x="219" y="136"/>
                  <a:pt x="219" y="136"/>
                  <a:pt x="219" y="136"/>
                </a:cubicBezTo>
                <a:cubicBezTo>
                  <a:pt x="221" y="143"/>
                  <a:pt x="211" y="146"/>
                  <a:pt x="209" y="139"/>
                </a:cubicBezTo>
                <a:cubicBezTo>
                  <a:pt x="175" y="10"/>
                  <a:pt x="175" y="10"/>
                  <a:pt x="175" y="10"/>
                </a:cubicBezTo>
                <a:cubicBezTo>
                  <a:pt x="173" y="3"/>
                  <a:pt x="183" y="0"/>
                  <a:pt x="185" y="8"/>
                </a:cubicBezTo>
                <a:close/>
                <a:moveTo>
                  <a:pt x="104" y="170"/>
                </a:moveTo>
                <a:cubicBezTo>
                  <a:pt x="85" y="170"/>
                  <a:pt x="85" y="170"/>
                  <a:pt x="85" y="170"/>
                </a:cubicBezTo>
                <a:cubicBezTo>
                  <a:pt x="69" y="170"/>
                  <a:pt x="62" y="156"/>
                  <a:pt x="63" y="143"/>
                </a:cubicBezTo>
                <a:cubicBezTo>
                  <a:pt x="73" y="143"/>
                  <a:pt x="73" y="143"/>
                  <a:pt x="73" y="143"/>
                </a:cubicBezTo>
                <a:cubicBezTo>
                  <a:pt x="73" y="150"/>
                  <a:pt x="77" y="157"/>
                  <a:pt x="85" y="157"/>
                </a:cubicBezTo>
                <a:cubicBezTo>
                  <a:pt x="104" y="157"/>
                  <a:pt x="104" y="157"/>
                  <a:pt x="104" y="157"/>
                </a:cubicBezTo>
                <a:cubicBezTo>
                  <a:pt x="112" y="157"/>
                  <a:pt x="116" y="150"/>
                  <a:pt x="116" y="143"/>
                </a:cubicBezTo>
                <a:cubicBezTo>
                  <a:pt x="128" y="143"/>
                  <a:pt x="128" y="143"/>
                  <a:pt x="128" y="143"/>
                </a:cubicBezTo>
                <a:cubicBezTo>
                  <a:pt x="128" y="156"/>
                  <a:pt x="120" y="170"/>
                  <a:pt x="104" y="170"/>
                </a:cubicBezTo>
                <a:close/>
                <a:moveTo>
                  <a:pt x="18" y="102"/>
                </a:moveTo>
                <a:cubicBezTo>
                  <a:pt x="168" y="16"/>
                  <a:pt x="168" y="16"/>
                  <a:pt x="168" y="16"/>
                </a:cubicBezTo>
                <a:cubicBezTo>
                  <a:pt x="172" y="30"/>
                  <a:pt x="172" y="30"/>
                  <a:pt x="172" y="30"/>
                </a:cubicBezTo>
                <a:cubicBezTo>
                  <a:pt x="20" y="109"/>
                  <a:pt x="20" y="109"/>
                  <a:pt x="20" y="109"/>
                </a:cubicBezTo>
                <a:cubicBezTo>
                  <a:pt x="18" y="102"/>
                  <a:pt x="18" y="102"/>
                  <a:pt x="18" y="102"/>
                </a:cubicBezTo>
                <a:close/>
                <a:moveTo>
                  <a:pt x="185" y="79"/>
                </a:moveTo>
                <a:cubicBezTo>
                  <a:pt x="201" y="137"/>
                  <a:pt x="201" y="137"/>
                  <a:pt x="201" y="137"/>
                </a:cubicBezTo>
                <a:cubicBezTo>
                  <a:pt x="28" y="138"/>
                  <a:pt x="28" y="138"/>
                  <a:pt x="28" y="138"/>
                </a:cubicBezTo>
                <a:cubicBezTo>
                  <a:pt x="24" y="122"/>
                  <a:pt x="24" y="122"/>
                  <a:pt x="24" y="122"/>
                </a:cubicBezTo>
                <a:cubicBezTo>
                  <a:pt x="185" y="79"/>
                  <a:pt x="185" y="79"/>
                  <a:pt x="185" y="79"/>
                </a:cubicBezTo>
                <a:close/>
              </a:path>
            </a:pathLst>
          </a:custGeom>
          <a:solidFill>
            <a:srgbClr val="FFFFFF"/>
          </a:solidFill>
          <a:ln>
            <a:noFill/>
          </a:ln>
        </p:spPr>
        <p:txBody>
          <a:bodyPr vert="horz" wrap="square" lIns="85579" tIns="42790" rIns="85579" bIns="42790" numCol="1" anchor="t" anchorCtr="0" compatLnSpc="1">
            <a:prstTxWarp prst="textNoShape">
              <a:avLst/>
            </a:prstTxWarp>
          </a:bodyPr>
          <a:lstStyle/>
          <a:p>
            <a:pPr defTabSz="950649">
              <a:defRPr/>
            </a:pPr>
            <a:endParaRPr lang="en-US" sz="1663" kern="0">
              <a:solidFill>
                <a:srgbClr val="292929"/>
              </a:solidFill>
            </a:endParaRPr>
          </a:p>
        </p:txBody>
      </p:sp>
      <p:sp>
        <p:nvSpPr>
          <p:cNvPr id="4" name="Text Placeholder 3"/>
          <p:cNvSpPr>
            <a:spLocks noGrp="1"/>
          </p:cNvSpPr>
          <p:nvPr>
            <p:ph type="body" sz="quarter" idx="10"/>
          </p:nvPr>
        </p:nvSpPr>
        <p:spPr>
          <a:xfrm>
            <a:off x="601628" y="237794"/>
            <a:ext cx="9497386" cy="6544414"/>
          </a:xfrm>
          <a:prstGeom prst="rect">
            <a:avLst/>
          </a:prstGeom>
        </p:spPr>
        <p:txBody>
          <a:bodyPr/>
          <a:lstStyle>
            <a:lvl1pPr marL="0" indent="0">
              <a:buNone/>
              <a:defRPr sz="3671"/>
            </a:lvl1pPr>
            <a:lvl2pPr>
              <a:defRPr sz="3671"/>
            </a:lvl2pPr>
            <a:lvl3pPr>
              <a:defRPr sz="3671"/>
            </a:lvl3pPr>
            <a:lvl4pPr>
              <a:defRPr sz="3671"/>
            </a:lvl4pPr>
            <a:lvl5pPr>
              <a:defRPr sz="3671"/>
            </a:lvl5pPr>
          </a:lstStyle>
          <a:p>
            <a:pPr lvl="0"/>
            <a:r>
              <a:rPr lang="en-US" dirty="0"/>
              <a:t>Click to edit Master text styles</a:t>
            </a:r>
          </a:p>
        </p:txBody>
      </p:sp>
    </p:spTree>
    <p:extLst>
      <p:ext uri="{BB962C8B-B14F-4D97-AF65-F5344CB8AC3E}">
        <p14:creationId xmlns:p14="http://schemas.microsoft.com/office/powerpoint/2010/main" val="3119739483"/>
      </p:ext>
    </p:extLst>
  </p:cSld>
  <p:clrMapOvr>
    <a:masterClrMapping/>
  </p:clrMapOvr>
  <p:transition>
    <p:fade/>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End">
    <p:bg>
      <p:bgPr>
        <a:solidFill>
          <a:schemeClr val="tx2">
            <a:lumMod val="50000"/>
          </a:schemeClr>
        </a:solidFill>
        <a:effectLst/>
      </p:bgPr>
    </p:bg>
    <p:spTree>
      <p:nvGrpSpPr>
        <p:cNvPr id="1" name=""/>
        <p:cNvGrpSpPr/>
        <p:nvPr/>
      </p:nvGrpSpPr>
      <p:grpSpPr>
        <a:xfrm>
          <a:off x="0" y="0"/>
          <a:ext cx="0" cy="0"/>
          <a:chOff x="0" y="0"/>
          <a:chExt cx="0" cy="0"/>
        </a:xfrm>
      </p:grpSpPr>
      <p:sp>
        <p:nvSpPr>
          <p:cNvPr id="2" name="Rectangle 1"/>
          <p:cNvSpPr/>
          <p:nvPr userDrawn="1"/>
        </p:nvSpPr>
        <p:spPr>
          <a:xfrm>
            <a:off x="1" y="0"/>
            <a:ext cx="12436475" cy="6994525"/>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32289">
              <a:defRPr/>
            </a:pPr>
            <a:endParaRPr lang="en-US" sz="1835">
              <a:solidFill>
                <a:srgbClr val="FFFFFF"/>
              </a:solidFill>
            </a:endParaRPr>
          </a:p>
        </p:txBody>
      </p:sp>
      <p:sp>
        <p:nvSpPr>
          <p:cNvPr id="3" name="Text Box 3"/>
          <p:cNvSpPr txBox="1">
            <a:spLocks noChangeArrowheads="1"/>
          </p:cNvSpPr>
          <p:nvPr userDrawn="1"/>
        </p:nvSpPr>
        <p:spPr bwMode="blackWhite">
          <a:xfrm>
            <a:off x="459230" y="5612731"/>
            <a:ext cx="8812606" cy="734813"/>
          </a:xfrm>
          <a:prstGeom prst="rect">
            <a:avLst/>
          </a:prstGeom>
          <a:noFill/>
          <a:ln w="12700">
            <a:noFill/>
            <a:miter lim="800000"/>
            <a:headEnd type="none" w="sm" len="sm"/>
            <a:tailEnd type="none" w="sm" len="sm"/>
          </a:ln>
          <a:effectLst/>
        </p:spPr>
        <p:txBody>
          <a:bodyPr vert="horz" wrap="square" lIns="182780" tIns="146225" rIns="182780" bIns="146225" numCol="1" anchor="t" anchorCtr="0" compatLnSpc="1">
            <a:prstTxWarp prst="textNoShape">
              <a:avLst/>
            </a:prstTxWarp>
            <a:spAutoFit/>
          </a:bodyPr>
          <a:lstStyle/>
          <a:p>
            <a:pPr defTabSz="931653" eaLnBrk="0" hangingPunct="0">
              <a:defRPr/>
            </a:pPr>
            <a:r>
              <a:rPr lang="en-US" sz="700" dirty="0">
                <a:gradFill>
                  <a:gsLst>
                    <a:gs pos="0">
                      <a:srgbClr val="FFFFFF"/>
                    </a:gs>
                    <a:gs pos="100000">
                      <a:srgbClr val="FFFFFF"/>
                    </a:gs>
                  </a:gsLst>
                  <a:lin ang="5400000" scaled="0"/>
                </a:gradFill>
                <a:cs typeface="Segoe UI" pitchFamily="34" charset="0"/>
              </a:rPr>
              <a:t>© 2014 Microsoft Corporation. All rights reserved. Microsoft, Windows, Windows Vista and other product names are or may be registered trademarks and/or trademarks in the U.S. and/or other countries.</a:t>
            </a:r>
          </a:p>
          <a:p>
            <a:pPr defTabSz="931653" eaLnBrk="0" hangingPunct="0">
              <a:defRPr/>
            </a:pPr>
            <a:r>
              <a:rPr lang="en-US" sz="700" dirty="0">
                <a:gradFill>
                  <a:gsLst>
                    <a:gs pos="0">
                      <a:srgbClr val="FFFFFF"/>
                    </a:gs>
                    <a:gs pos="100000">
                      <a:srgbClr val="FFFFFF"/>
                    </a:gs>
                  </a:gsLst>
                  <a:lin ang="5400000" scaled="0"/>
                </a:gradFill>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invGray">
          <a:xfrm>
            <a:off x="681311" y="3027180"/>
            <a:ext cx="3288506" cy="704445"/>
          </a:xfrm>
          <a:prstGeom prst="rect">
            <a:avLst/>
          </a:prstGeom>
        </p:spPr>
      </p:pic>
    </p:spTree>
    <p:extLst>
      <p:ext uri="{BB962C8B-B14F-4D97-AF65-F5344CB8AC3E}">
        <p14:creationId xmlns:p14="http://schemas.microsoft.com/office/powerpoint/2010/main" val="2855317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0.xml><?xml version="1.0" encoding="utf-8"?>
<p:sldLayout xmlns:a="http://schemas.openxmlformats.org/drawingml/2006/main" xmlns:r="http://schemas.openxmlformats.org/officeDocument/2006/relationships" xmlns:p="http://schemas.openxmlformats.org/presentationml/2006/main" userDrawn="1">
  <p:cSld name="1_Section Header">
    <p:spTree>
      <p:nvGrpSpPr>
        <p:cNvPr id="1" name=""/>
        <p:cNvGrpSpPr/>
        <p:nvPr/>
      </p:nvGrpSpPr>
      <p:grpSpPr>
        <a:xfrm>
          <a:off x="0" y="0"/>
          <a:ext cx="0" cy="0"/>
          <a:chOff x="0" y="0"/>
          <a:chExt cx="0" cy="0"/>
        </a:xfrm>
      </p:grpSpPr>
      <p:sp>
        <p:nvSpPr>
          <p:cNvPr id="8" name="Title 7"/>
          <p:cNvSpPr>
            <a:spLocks noGrp="1"/>
          </p:cNvSpPr>
          <p:nvPr>
            <p:ph type="title" hasCustomPrompt="1"/>
          </p:nvPr>
        </p:nvSpPr>
        <p:spPr>
          <a:xfrm>
            <a:off x="632735" y="360123"/>
            <a:ext cx="11209447" cy="842446"/>
          </a:xfrm>
          <a:prstGeom prst="rect">
            <a:avLst/>
          </a:prstGeom>
        </p:spPr>
        <p:txBody>
          <a:bodyPr/>
          <a:lstStyle>
            <a:lvl1pPr>
              <a:defRPr>
                <a:solidFill>
                  <a:srgbClr val="008272"/>
                </a:solidFill>
                <a:latin typeface="Segoe UI Light" panose="020B0502040204020203" pitchFamily="34" charset="0"/>
                <a:cs typeface="Segoe UI Light" panose="020B0502040204020203" pitchFamily="34" charset="0"/>
              </a:defRPr>
            </a:lvl1pPr>
          </a:lstStyle>
          <a:p>
            <a:r>
              <a:rPr lang="en-US" dirty="0"/>
              <a:t>Click to edit title</a:t>
            </a:r>
          </a:p>
        </p:txBody>
      </p:sp>
    </p:spTree>
    <p:extLst>
      <p:ext uri="{BB962C8B-B14F-4D97-AF65-F5344CB8AC3E}">
        <p14:creationId xmlns:p14="http://schemas.microsoft.com/office/powerpoint/2010/main" val="26407723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7.xml"/><Relationship Id="rId13" Type="http://schemas.openxmlformats.org/officeDocument/2006/relationships/slideLayout" Target="../slideLayouts/slideLayout42.xml"/><Relationship Id="rId18" Type="http://schemas.openxmlformats.org/officeDocument/2006/relationships/slideLayout" Target="../slideLayouts/slideLayout47.xml"/><Relationship Id="rId3" Type="http://schemas.openxmlformats.org/officeDocument/2006/relationships/slideLayout" Target="../slideLayouts/slideLayout32.xml"/><Relationship Id="rId7" Type="http://schemas.openxmlformats.org/officeDocument/2006/relationships/slideLayout" Target="../slideLayouts/slideLayout36.xml"/><Relationship Id="rId12" Type="http://schemas.openxmlformats.org/officeDocument/2006/relationships/slideLayout" Target="../slideLayouts/slideLayout41.xml"/><Relationship Id="rId17" Type="http://schemas.openxmlformats.org/officeDocument/2006/relationships/slideLayout" Target="../slideLayouts/slideLayout46.xml"/><Relationship Id="rId2" Type="http://schemas.openxmlformats.org/officeDocument/2006/relationships/slideLayout" Target="../slideLayouts/slideLayout31.xml"/><Relationship Id="rId16" Type="http://schemas.openxmlformats.org/officeDocument/2006/relationships/slideLayout" Target="../slideLayouts/slideLayout45.xml"/><Relationship Id="rId20" Type="http://schemas.openxmlformats.org/officeDocument/2006/relationships/image" Target="../media/image1.png"/><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slideLayout" Target="../slideLayouts/slideLayout40.xml"/><Relationship Id="rId5" Type="http://schemas.openxmlformats.org/officeDocument/2006/relationships/slideLayout" Target="../slideLayouts/slideLayout34.xml"/><Relationship Id="rId15" Type="http://schemas.openxmlformats.org/officeDocument/2006/relationships/slideLayout" Target="../slideLayouts/slideLayout44.xml"/><Relationship Id="rId10" Type="http://schemas.openxmlformats.org/officeDocument/2006/relationships/slideLayout" Target="../slideLayouts/slideLayout39.xml"/><Relationship Id="rId19" Type="http://schemas.openxmlformats.org/officeDocument/2006/relationships/theme" Target="../theme/theme2.xml"/><Relationship Id="rId4" Type="http://schemas.openxmlformats.org/officeDocument/2006/relationships/slideLayout" Target="../slideLayouts/slideLayout33.xml"/><Relationship Id="rId9" Type="http://schemas.openxmlformats.org/officeDocument/2006/relationships/slideLayout" Target="../slideLayouts/slideLayout38.xml"/><Relationship Id="rId14" Type="http://schemas.openxmlformats.org/officeDocument/2006/relationships/slideLayout" Target="../slideLayouts/slideLayout4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55.xml"/><Relationship Id="rId13" Type="http://schemas.openxmlformats.org/officeDocument/2006/relationships/slideLayout" Target="../slideLayouts/slideLayout60.xml"/><Relationship Id="rId18" Type="http://schemas.openxmlformats.org/officeDocument/2006/relationships/slideLayout" Target="../slideLayouts/slideLayout65.xml"/><Relationship Id="rId26" Type="http://schemas.openxmlformats.org/officeDocument/2006/relationships/slideLayout" Target="../slideLayouts/slideLayout73.xml"/><Relationship Id="rId3" Type="http://schemas.openxmlformats.org/officeDocument/2006/relationships/slideLayout" Target="../slideLayouts/slideLayout50.xml"/><Relationship Id="rId21" Type="http://schemas.openxmlformats.org/officeDocument/2006/relationships/slideLayout" Target="../slideLayouts/slideLayout68.xml"/><Relationship Id="rId7" Type="http://schemas.openxmlformats.org/officeDocument/2006/relationships/slideLayout" Target="../slideLayouts/slideLayout54.xml"/><Relationship Id="rId12" Type="http://schemas.openxmlformats.org/officeDocument/2006/relationships/slideLayout" Target="../slideLayouts/slideLayout59.xml"/><Relationship Id="rId17" Type="http://schemas.openxmlformats.org/officeDocument/2006/relationships/slideLayout" Target="../slideLayouts/slideLayout64.xml"/><Relationship Id="rId25" Type="http://schemas.openxmlformats.org/officeDocument/2006/relationships/slideLayout" Target="../slideLayouts/slideLayout72.xml"/><Relationship Id="rId2" Type="http://schemas.openxmlformats.org/officeDocument/2006/relationships/slideLayout" Target="../slideLayouts/slideLayout49.xml"/><Relationship Id="rId16" Type="http://schemas.openxmlformats.org/officeDocument/2006/relationships/slideLayout" Target="../slideLayouts/slideLayout63.xml"/><Relationship Id="rId20" Type="http://schemas.openxmlformats.org/officeDocument/2006/relationships/slideLayout" Target="../slideLayouts/slideLayout67.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slideLayout" Target="../slideLayouts/slideLayout58.xml"/><Relationship Id="rId24" Type="http://schemas.openxmlformats.org/officeDocument/2006/relationships/slideLayout" Target="../slideLayouts/slideLayout71.xml"/><Relationship Id="rId5" Type="http://schemas.openxmlformats.org/officeDocument/2006/relationships/slideLayout" Target="../slideLayouts/slideLayout52.xml"/><Relationship Id="rId15" Type="http://schemas.openxmlformats.org/officeDocument/2006/relationships/slideLayout" Target="../slideLayouts/slideLayout62.xml"/><Relationship Id="rId23" Type="http://schemas.openxmlformats.org/officeDocument/2006/relationships/slideLayout" Target="../slideLayouts/slideLayout70.xml"/><Relationship Id="rId28" Type="http://schemas.openxmlformats.org/officeDocument/2006/relationships/image" Target="../media/image1.png"/><Relationship Id="rId10" Type="http://schemas.openxmlformats.org/officeDocument/2006/relationships/slideLayout" Target="../slideLayouts/slideLayout57.xml"/><Relationship Id="rId19" Type="http://schemas.openxmlformats.org/officeDocument/2006/relationships/slideLayout" Target="../slideLayouts/slideLayout66.xml"/><Relationship Id="rId4" Type="http://schemas.openxmlformats.org/officeDocument/2006/relationships/slideLayout" Target="../slideLayouts/slideLayout51.xml"/><Relationship Id="rId9" Type="http://schemas.openxmlformats.org/officeDocument/2006/relationships/slideLayout" Target="../slideLayouts/slideLayout56.xml"/><Relationship Id="rId14" Type="http://schemas.openxmlformats.org/officeDocument/2006/relationships/slideLayout" Target="../slideLayouts/slideLayout61.xml"/><Relationship Id="rId22" Type="http://schemas.openxmlformats.org/officeDocument/2006/relationships/slideLayout" Target="../slideLayouts/slideLayout69.xml"/><Relationship Id="rId27"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81.xml"/><Relationship Id="rId13" Type="http://schemas.openxmlformats.org/officeDocument/2006/relationships/slideLayout" Target="../slideLayouts/slideLayout86.xml"/><Relationship Id="rId18" Type="http://schemas.openxmlformats.org/officeDocument/2006/relationships/image" Target="../media/image1.png"/><Relationship Id="rId3" Type="http://schemas.openxmlformats.org/officeDocument/2006/relationships/slideLayout" Target="../slideLayouts/slideLayout76.xml"/><Relationship Id="rId7" Type="http://schemas.openxmlformats.org/officeDocument/2006/relationships/slideLayout" Target="../slideLayouts/slideLayout80.xml"/><Relationship Id="rId12" Type="http://schemas.openxmlformats.org/officeDocument/2006/relationships/slideLayout" Target="../slideLayouts/slideLayout85.xml"/><Relationship Id="rId17" Type="http://schemas.openxmlformats.org/officeDocument/2006/relationships/theme" Target="../theme/theme4.xml"/><Relationship Id="rId2" Type="http://schemas.openxmlformats.org/officeDocument/2006/relationships/slideLayout" Target="../slideLayouts/slideLayout75.xml"/><Relationship Id="rId16" Type="http://schemas.openxmlformats.org/officeDocument/2006/relationships/slideLayout" Target="../slideLayouts/slideLayout89.xml"/><Relationship Id="rId1" Type="http://schemas.openxmlformats.org/officeDocument/2006/relationships/slideLayout" Target="../slideLayouts/slideLayout74.xml"/><Relationship Id="rId6" Type="http://schemas.openxmlformats.org/officeDocument/2006/relationships/slideLayout" Target="../slideLayouts/slideLayout79.xml"/><Relationship Id="rId11" Type="http://schemas.openxmlformats.org/officeDocument/2006/relationships/slideLayout" Target="../slideLayouts/slideLayout84.xml"/><Relationship Id="rId5" Type="http://schemas.openxmlformats.org/officeDocument/2006/relationships/slideLayout" Target="../slideLayouts/slideLayout78.xml"/><Relationship Id="rId15" Type="http://schemas.openxmlformats.org/officeDocument/2006/relationships/slideLayout" Target="../slideLayouts/slideLayout88.xml"/><Relationship Id="rId10" Type="http://schemas.openxmlformats.org/officeDocument/2006/relationships/slideLayout" Target="../slideLayouts/slideLayout83.xml"/><Relationship Id="rId4" Type="http://schemas.openxmlformats.org/officeDocument/2006/relationships/slideLayout" Target="../slideLayouts/slideLayout77.xml"/><Relationship Id="rId9" Type="http://schemas.openxmlformats.org/officeDocument/2006/relationships/slideLayout" Target="../slideLayouts/slideLayout82.xml"/><Relationship Id="rId14" Type="http://schemas.openxmlformats.org/officeDocument/2006/relationships/slideLayout" Target="../slideLayouts/slideLayout87.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97.xml"/><Relationship Id="rId13" Type="http://schemas.openxmlformats.org/officeDocument/2006/relationships/slideLayout" Target="../slideLayouts/slideLayout102.xml"/><Relationship Id="rId18" Type="http://schemas.openxmlformats.org/officeDocument/2006/relationships/slideLayout" Target="../slideLayouts/slideLayout107.xml"/><Relationship Id="rId26" Type="http://schemas.openxmlformats.org/officeDocument/2006/relationships/slideLayout" Target="../slideLayouts/slideLayout115.xml"/><Relationship Id="rId3" Type="http://schemas.openxmlformats.org/officeDocument/2006/relationships/slideLayout" Target="../slideLayouts/slideLayout92.xml"/><Relationship Id="rId21" Type="http://schemas.openxmlformats.org/officeDocument/2006/relationships/slideLayout" Target="../slideLayouts/slideLayout110.xml"/><Relationship Id="rId7" Type="http://schemas.openxmlformats.org/officeDocument/2006/relationships/slideLayout" Target="../slideLayouts/slideLayout96.xml"/><Relationship Id="rId12" Type="http://schemas.openxmlformats.org/officeDocument/2006/relationships/slideLayout" Target="../slideLayouts/slideLayout101.xml"/><Relationship Id="rId17" Type="http://schemas.openxmlformats.org/officeDocument/2006/relationships/slideLayout" Target="../slideLayouts/slideLayout106.xml"/><Relationship Id="rId25" Type="http://schemas.openxmlformats.org/officeDocument/2006/relationships/slideLayout" Target="../slideLayouts/slideLayout114.xml"/><Relationship Id="rId2" Type="http://schemas.openxmlformats.org/officeDocument/2006/relationships/slideLayout" Target="../slideLayouts/slideLayout91.xml"/><Relationship Id="rId16" Type="http://schemas.openxmlformats.org/officeDocument/2006/relationships/slideLayout" Target="../slideLayouts/slideLayout105.xml"/><Relationship Id="rId20" Type="http://schemas.openxmlformats.org/officeDocument/2006/relationships/slideLayout" Target="../slideLayouts/slideLayout109.xml"/><Relationship Id="rId29" Type="http://schemas.openxmlformats.org/officeDocument/2006/relationships/slideLayout" Target="../slideLayouts/slideLayout118.xml"/><Relationship Id="rId1" Type="http://schemas.openxmlformats.org/officeDocument/2006/relationships/slideLayout" Target="../slideLayouts/slideLayout90.xml"/><Relationship Id="rId6" Type="http://schemas.openxmlformats.org/officeDocument/2006/relationships/slideLayout" Target="../slideLayouts/slideLayout95.xml"/><Relationship Id="rId11" Type="http://schemas.openxmlformats.org/officeDocument/2006/relationships/slideLayout" Target="../slideLayouts/slideLayout100.xml"/><Relationship Id="rId24" Type="http://schemas.openxmlformats.org/officeDocument/2006/relationships/slideLayout" Target="../slideLayouts/slideLayout113.xml"/><Relationship Id="rId5" Type="http://schemas.openxmlformats.org/officeDocument/2006/relationships/slideLayout" Target="../slideLayouts/slideLayout94.xml"/><Relationship Id="rId15" Type="http://schemas.openxmlformats.org/officeDocument/2006/relationships/slideLayout" Target="../slideLayouts/slideLayout104.xml"/><Relationship Id="rId23" Type="http://schemas.openxmlformats.org/officeDocument/2006/relationships/slideLayout" Target="../slideLayouts/slideLayout112.xml"/><Relationship Id="rId28" Type="http://schemas.openxmlformats.org/officeDocument/2006/relationships/slideLayout" Target="../slideLayouts/slideLayout117.xml"/><Relationship Id="rId10" Type="http://schemas.openxmlformats.org/officeDocument/2006/relationships/slideLayout" Target="../slideLayouts/slideLayout99.xml"/><Relationship Id="rId19" Type="http://schemas.openxmlformats.org/officeDocument/2006/relationships/slideLayout" Target="../slideLayouts/slideLayout108.xml"/><Relationship Id="rId4" Type="http://schemas.openxmlformats.org/officeDocument/2006/relationships/slideLayout" Target="../slideLayouts/slideLayout93.xml"/><Relationship Id="rId9" Type="http://schemas.openxmlformats.org/officeDocument/2006/relationships/slideLayout" Target="../slideLayouts/slideLayout98.xml"/><Relationship Id="rId14" Type="http://schemas.openxmlformats.org/officeDocument/2006/relationships/slideLayout" Target="../slideLayouts/slideLayout103.xml"/><Relationship Id="rId22" Type="http://schemas.openxmlformats.org/officeDocument/2006/relationships/slideLayout" Target="../slideLayouts/slideLayout111.xml"/><Relationship Id="rId27" Type="http://schemas.openxmlformats.org/officeDocument/2006/relationships/slideLayout" Target="../slideLayouts/slideLayout116.xml"/><Relationship Id="rId30"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13" Type="http://schemas.openxmlformats.org/officeDocument/2006/relationships/slideLayout" Target="../slideLayouts/slideLayout131.xml"/><Relationship Id="rId18" Type="http://schemas.openxmlformats.org/officeDocument/2006/relationships/slideLayout" Target="../slideLayouts/slideLayout136.xml"/><Relationship Id="rId26" Type="http://schemas.openxmlformats.org/officeDocument/2006/relationships/slideLayout" Target="../slideLayouts/slideLayout144.xml"/><Relationship Id="rId3" Type="http://schemas.openxmlformats.org/officeDocument/2006/relationships/slideLayout" Target="../slideLayouts/slideLayout121.xml"/><Relationship Id="rId21" Type="http://schemas.openxmlformats.org/officeDocument/2006/relationships/slideLayout" Target="../slideLayouts/slideLayout139.xml"/><Relationship Id="rId34" Type="http://schemas.openxmlformats.org/officeDocument/2006/relationships/image" Target="../media/image20.png"/><Relationship Id="rId7" Type="http://schemas.openxmlformats.org/officeDocument/2006/relationships/slideLayout" Target="../slideLayouts/slideLayout125.xml"/><Relationship Id="rId12" Type="http://schemas.openxmlformats.org/officeDocument/2006/relationships/slideLayout" Target="../slideLayouts/slideLayout130.xml"/><Relationship Id="rId17" Type="http://schemas.openxmlformats.org/officeDocument/2006/relationships/slideLayout" Target="../slideLayouts/slideLayout135.xml"/><Relationship Id="rId25" Type="http://schemas.openxmlformats.org/officeDocument/2006/relationships/slideLayout" Target="../slideLayouts/slideLayout143.xml"/><Relationship Id="rId33" Type="http://schemas.openxmlformats.org/officeDocument/2006/relationships/theme" Target="../theme/theme6.xml"/><Relationship Id="rId2" Type="http://schemas.openxmlformats.org/officeDocument/2006/relationships/slideLayout" Target="../slideLayouts/slideLayout120.xml"/><Relationship Id="rId16" Type="http://schemas.openxmlformats.org/officeDocument/2006/relationships/slideLayout" Target="../slideLayouts/slideLayout134.xml"/><Relationship Id="rId20" Type="http://schemas.openxmlformats.org/officeDocument/2006/relationships/slideLayout" Target="../slideLayouts/slideLayout138.xml"/><Relationship Id="rId29" Type="http://schemas.openxmlformats.org/officeDocument/2006/relationships/slideLayout" Target="../slideLayouts/slideLayout147.xml"/><Relationship Id="rId1" Type="http://schemas.openxmlformats.org/officeDocument/2006/relationships/slideLayout" Target="../slideLayouts/slideLayout119.xml"/><Relationship Id="rId6" Type="http://schemas.openxmlformats.org/officeDocument/2006/relationships/slideLayout" Target="../slideLayouts/slideLayout124.xml"/><Relationship Id="rId11" Type="http://schemas.openxmlformats.org/officeDocument/2006/relationships/slideLayout" Target="../slideLayouts/slideLayout129.xml"/><Relationship Id="rId24" Type="http://schemas.openxmlformats.org/officeDocument/2006/relationships/slideLayout" Target="../slideLayouts/slideLayout142.xml"/><Relationship Id="rId32" Type="http://schemas.openxmlformats.org/officeDocument/2006/relationships/slideLayout" Target="../slideLayouts/slideLayout150.xml"/><Relationship Id="rId5" Type="http://schemas.openxmlformats.org/officeDocument/2006/relationships/slideLayout" Target="../slideLayouts/slideLayout123.xml"/><Relationship Id="rId15" Type="http://schemas.openxmlformats.org/officeDocument/2006/relationships/slideLayout" Target="../slideLayouts/slideLayout133.xml"/><Relationship Id="rId23" Type="http://schemas.openxmlformats.org/officeDocument/2006/relationships/slideLayout" Target="../slideLayouts/slideLayout141.xml"/><Relationship Id="rId28" Type="http://schemas.openxmlformats.org/officeDocument/2006/relationships/slideLayout" Target="../slideLayouts/slideLayout146.xml"/><Relationship Id="rId10" Type="http://schemas.openxmlformats.org/officeDocument/2006/relationships/slideLayout" Target="../slideLayouts/slideLayout128.xml"/><Relationship Id="rId19" Type="http://schemas.openxmlformats.org/officeDocument/2006/relationships/slideLayout" Target="../slideLayouts/slideLayout137.xml"/><Relationship Id="rId31" Type="http://schemas.openxmlformats.org/officeDocument/2006/relationships/slideLayout" Target="../slideLayouts/slideLayout149.xml"/><Relationship Id="rId4" Type="http://schemas.openxmlformats.org/officeDocument/2006/relationships/slideLayout" Target="../slideLayouts/slideLayout122.xml"/><Relationship Id="rId9" Type="http://schemas.openxmlformats.org/officeDocument/2006/relationships/slideLayout" Target="../slideLayouts/slideLayout127.xml"/><Relationship Id="rId14" Type="http://schemas.openxmlformats.org/officeDocument/2006/relationships/slideLayout" Target="../slideLayouts/slideLayout132.xml"/><Relationship Id="rId22" Type="http://schemas.openxmlformats.org/officeDocument/2006/relationships/slideLayout" Target="../slideLayouts/slideLayout140.xml"/><Relationship Id="rId27" Type="http://schemas.openxmlformats.org/officeDocument/2006/relationships/slideLayout" Target="../slideLayouts/slideLayout145.xml"/><Relationship Id="rId30" Type="http://schemas.openxmlformats.org/officeDocument/2006/relationships/slideLayout" Target="../slideLayouts/slideLayout148.xml"/><Relationship Id="rId35" Type="http://schemas.openxmlformats.org/officeDocument/2006/relationships/image" Target="../media/image21.png"/><Relationship Id="rId8" Type="http://schemas.openxmlformats.org/officeDocument/2006/relationships/slideLayout" Target="../slideLayouts/slideLayout12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74639" y="295274"/>
            <a:ext cx="11889564" cy="917575"/>
          </a:xfrm>
          <a:prstGeom prst="rect">
            <a:avLst/>
          </a:prstGeom>
        </p:spPr>
        <p:txBody>
          <a:bodyPr vert="horz" wrap="square" lIns="146304" tIns="91440" rIns="146304" bIns="91440" rtlCol="0" anchor="t">
            <a:noAutofit/>
          </a:bodyPr>
          <a:lstStyle/>
          <a:p>
            <a:r>
              <a:rPr lang="en-US"/>
              <a:t>Click to edit Master title style</a:t>
            </a:r>
            <a:endParaRPr lang="en-US" dirty="0"/>
          </a:p>
        </p:txBody>
      </p:sp>
      <p:sp>
        <p:nvSpPr>
          <p:cNvPr id="4" name="Text Placeholder 3"/>
          <p:cNvSpPr>
            <a:spLocks noGrp="1"/>
          </p:cNvSpPr>
          <p:nvPr>
            <p:ph type="body" idx="1"/>
          </p:nvPr>
        </p:nvSpPr>
        <p:spPr>
          <a:xfrm>
            <a:off x="274640" y="1212851"/>
            <a:ext cx="11887198" cy="2092881"/>
          </a:xfrm>
          <a:prstGeom prst="rect">
            <a:avLst/>
          </a:prstGeom>
        </p:spPr>
        <p:txBody>
          <a:bodyPr vert="horz" wrap="square" lIns="146304" tIns="91440" rIns="146304" bIns="91440" rtlCol="0">
            <a:sp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7" name="Picture 6"/>
          <p:cNvPicPr>
            <a:picLocks noChangeAspect="1"/>
          </p:cNvPicPr>
          <p:nvPr userDrawn="1"/>
        </p:nvPicPr>
        <p:blipFill>
          <a:blip r:embed="rId31">
            <a:extLst>
              <a:ext uri="{28A0092B-C50C-407E-A947-70E740481C1C}">
                <a14:useLocalDpi xmlns:a14="http://schemas.microsoft.com/office/drawing/2010/main"/>
              </a:ext>
            </a:extLst>
          </a:blip>
          <a:stretch>
            <a:fillRect/>
          </a:stretch>
        </p:blipFill>
        <p:spPr>
          <a:xfrm rot="5400000">
            <a:off x="9393899" y="3050513"/>
            <a:ext cx="6995160" cy="894134"/>
          </a:xfrm>
          <a:prstGeom prst="rect">
            <a:avLst/>
          </a:prstGeom>
        </p:spPr>
      </p:pic>
    </p:spTree>
    <p:extLst>
      <p:ext uri="{BB962C8B-B14F-4D97-AF65-F5344CB8AC3E}">
        <p14:creationId xmlns:p14="http://schemas.microsoft.com/office/powerpoint/2010/main" val="3588427678"/>
      </p:ext>
    </p:extLst>
  </p:cSld>
  <p:clrMap bg1="lt1" tx1="dk1" bg2="lt2" tx2="dk2" accent1="accent1" accent2="accent2" accent3="accent3" accent4="accent4" accent5="accent5" accent6="accent6" hlink="hlink" folHlink="folHlink"/>
  <p:sldLayoutIdLst>
    <p:sldLayoutId id="2147484323" r:id="rId1"/>
    <p:sldLayoutId id="2147484317" r:id="rId2"/>
    <p:sldLayoutId id="2147484325" r:id="rId3"/>
    <p:sldLayoutId id="2147484324" r:id="rId4"/>
    <p:sldLayoutId id="2147484321" r:id="rId5"/>
    <p:sldLayoutId id="2147484322" r:id="rId6"/>
    <p:sldLayoutId id="2147484295" r:id="rId7"/>
    <p:sldLayoutId id="2147484240" r:id="rId8"/>
    <p:sldLayoutId id="2147484296" r:id="rId9"/>
    <p:sldLayoutId id="2147484241" r:id="rId10"/>
    <p:sldLayoutId id="2147484297" r:id="rId11"/>
    <p:sldLayoutId id="2147484244" r:id="rId12"/>
    <p:sldLayoutId id="2147484298" r:id="rId13"/>
    <p:sldLayoutId id="2147484245" r:id="rId14"/>
    <p:sldLayoutId id="2147484247" r:id="rId15"/>
    <p:sldLayoutId id="2147484249" r:id="rId16"/>
    <p:sldLayoutId id="2147484250" r:id="rId17"/>
    <p:sldLayoutId id="2147484264" r:id="rId18"/>
    <p:sldLayoutId id="2147484251" r:id="rId19"/>
    <p:sldLayoutId id="2147484327" r:id="rId20"/>
    <p:sldLayoutId id="2147484254" r:id="rId21"/>
    <p:sldLayoutId id="2147484256" r:id="rId22"/>
    <p:sldLayoutId id="2147484257" r:id="rId23"/>
    <p:sldLayoutId id="2147484258" r:id="rId24"/>
    <p:sldLayoutId id="2147484259" r:id="rId25"/>
    <p:sldLayoutId id="2147484260" r:id="rId26"/>
    <p:sldLayoutId id="2147484261" r:id="rId27"/>
    <p:sldLayoutId id="2147484299" r:id="rId28"/>
    <p:sldLayoutId id="2147484263" r:id="rId29"/>
  </p:sldLayoutIdLst>
  <p:transition>
    <p:fade/>
  </p:transition>
  <p:txStyles>
    <p:titleStyle>
      <a:lvl1pPr algn="l" defTabSz="932742" rtl="0" eaLnBrk="1" latinLnBrk="0" hangingPunct="1">
        <a:lnSpc>
          <a:spcPct val="90000"/>
        </a:lnSpc>
        <a:spcBef>
          <a:spcPct val="0"/>
        </a:spcBef>
        <a:buNone/>
        <a:defRPr lang="en-US" sz="48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342900" marR="0" indent="-342900" algn="l" defTabSz="932742" rtl="0" eaLnBrk="1" fontAlgn="auto" latinLnBrk="0" hangingPunct="1">
        <a:lnSpc>
          <a:spcPct val="90000"/>
        </a:lnSpc>
        <a:spcBef>
          <a:spcPct val="20000"/>
        </a:spcBef>
        <a:spcAft>
          <a:spcPts val="0"/>
        </a:spcAft>
        <a:buClrTx/>
        <a:buSzPct val="90000"/>
        <a:buFont typeface="Arial" pitchFamily="34" charset="0"/>
        <a:buChar char="•"/>
        <a:tabLst/>
        <a:defRPr sz="4000" kern="1200" spc="0" baseline="0">
          <a:gradFill>
            <a:gsLst>
              <a:gs pos="1250">
                <a:schemeClr val="tx1"/>
              </a:gs>
              <a:gs pos="100000">
                <a:schemeClr val="tx1"/>
              </a:gs>
            </a:gsLst>
            <a:lin ang="5400000" scaled="0"/>
          </a:gradFill>
          <a:latin typeface="+mj-lt"/>
          <a:ea typeface="+mn-ea"/>
          <a:cs typeface="+mn-cs"/>
        </a:defRPr>
      </a:lvl1pPr>
      <a:lvl2pPr marL="584200" marR="0" indent="-241300" algn="l" defTabSz="932742" rtl="0" eaLnBrk="1" fontAlgn="auto" latinLnBrk="0" hangingPunct="1">
        <a:lnSpc>
          <a:spcPct val="90000"/>
        </a:lnSpc>
        <a:spcBef>
          <a:spcPct val="20000"/>
        </a:spcBef>
        <a:spcAft>
          <a:spcPts val="0"/>
        </a:spcAft>
        <a:buClrTx/>
        <a:buSzPct val="90000"/>
        <a:buFont typeface="Arial" pitchFamily="34" charset="0"/>
        <a:buChar char="•"/>
        <a:tabLst/>
        <a:defRPr sz="2400" kern="1200" spc="0" baseline="0">
          <a:gradFill>
            <a:gsLst>
              <a:gs pos="1250">
                <a:schemeClr val="tx1"/>
              </a:gs>
              <a:gs pos="100000">
                <a:schemeClr val="tx1"/>
              </a:gs>
            </a:gsLst>
            <a:lin ang="5400000" scaled="0"/>
          </a:gradFill>
          <a:latin typeface="+mn-lt"/>
          <a:ea typeface="+mn-ea"/>
          <a:cs typeface="+mn-cs"/>
        </a:defRPr>
      </a:lvl2pPr>
      <a:lvl3pPr marL="8001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2000" kern="1200" spc="0" baseline="0">
          <a:gradFill>
            <a:gsLst>
              <a:gs pos="1250">
                <a:schemeClr val="tx1"/>
              </a:gs>
              <a:gs pos="100000">
                <a:schemeClr val="tx1"/>
              </a:gs>
            </a:gsLst>
            <a:lin ang="5400000" scaled="0"/>
          </a:gradFill>
          <a:latin typeface="+mn-lt"/>
          <a:ea typeface="+mn-ea"/>
          <a:cs typeface="+mn-cs"/>
        </a:defRPr>
      </a:lvl3pPr>
      <a:lvl4pPr marL="10287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mn-cs"/>
        </a:defRPr>
      </a:lvl4pPr>
      <a:lvl5pPr marL="12573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87">
          <p15:clr>
            <a:srgbClr val="5ACBF0"/>
          </p15:clr>
        </p15:guide>
        <p15:guide id="2" pos="173">
          <p15:clr>
            <a:srgbClr val="5ACBF0"/>
          </p15:clr>
        </p15:guide>
        <p15:guide id="3" pos="749">
          <p15:clr>
            <a:srgbClr val="5ACBF0"/>
          </p15:clr>
        </p15:guide>
        <p15:guide id="4" pos="1325">
          <p15:clr>
            <a:srgbClr val="5ACBF0"/>
          </p15:clr>
        </p15:guide>
        <p15:guide id="5" pos="1901">
          <p15:clr>
            <a:srgbClr val="5ACBF0"/>
          </p15:clr>
        </p15:guide>
        <p15:guide id="6" pos="2477">
          <p15:clr>
            <a:srgbClr val="5ACBF0"/>
          </p15:clr>
        </p15:guide>
        <p15:guide id="7" pos="3053">
          <p15:clr>
            <a:srgbClr val="5ACBF0"/>
          </p15:clr>
        </p15:guide>
        <p15:guide id="8" pos="3629">
          <p15:clr>
            <a:srgbClr val="5ACBF0"/>
          </p15:clr>
        </p15:guide>
        <p15:guide id="9" pos="4205">
          <p15:clr>
            <a:srgbClr val="5ACBF0"/>
          </p15:clr>
        </p15:guide>
        <p15:guide id="10" pos="4781">
          <p15:clr>
            <a:srgbClr val="5ACBF0"/>
          </p15:clr>
        </p15:guide>
        <p15:guide id="11" pos="5357">
          <p15:clr>
            <a:srgbClr val="5ACBF0"/>
          </p15:clr>
        </p15:guide>
        <p15:guide id="12" pos="5933">
          <p15:clr>
            <a:srgbClr val="5ACBF0"/>
          </p15:clr>
        </p15:guide>
        <p15:guide id="13" pos="6509">
          <p15:clr>
            <a:srgbClr val="5ACBF0"/>
          </p15:clr>
        </p15:guide>
        <p15:guide id="14" pos="7085">
          <p15:clr>
            <a:srgbClr val="5ACBF0"/>
          </p15:clr>
        </p15:guide>
        <p15:guide id="15" pos="7661">
          <p15:clr>
            <a:srgbClr val="5ACBF0"/>
          </p15:clr>
        </p15:guide>
        <p15:guide id="16" pos="288">
          <p15:clr>
            <a:srgbClr val="C35EA4"/>
          </p15:clr>
        </p15:guide>
        <p15:guide id="17" pos="7546">
          <p15:clr>
            <a:srgbClr val="C35EA4"/>
          </p15:clr>
        </p15:guide>
        <p15:guide id="18" orient="horz" pos="763">
          <p15:clr>
            <a:srgbClr val="5ACBF0"/>
          </p15:clr>
        </p15:guide>
        <p15:guide id="19" orient="horz" pos="1339">
          <p15:clr>
            <a:srgbClr val="5ACBF0"/>
          </p15:clr>
        </p15:guide>
        <p15:guide id="20" orient="horz" pos="1915">
          <p15:clr>
            <a:srgbClr val="5ACBF0"/>
          </p15:clr>
        </p15:guide>
        <p15:guide id="21" orient="horz" pos="2491">
          <p15:clr>
            <a:srgbClr val="5ACBF0"/>
          </p15:clr>
        </p15:guide>
        <p15:guide id="22" orient="horz" pos="3067">
          <p15:clr>
            <a:srgbClr val="5ACBF0"/>
          </p15:clr>
        </p15:guide>
        <p15:guide id="23" orient="horz" pos="3643">
          <p15:clr>
            <a:srgbClr val="5ACBF0"/>
          </p15:clr>
        </p15:guide>
        <p15:guide id="24" orient="horz" pos="4219">
          <p15:clr>
            <a:srgbClr val="5ACBF0"/>
          </p15:clr>
        </p15:guide>
        <p15:guide id="25" orient="horz" pos="302">
          <p15:clr>
            <a:srgbClr val="C35EA4"/>
          </p15:clr>
        </p15:guide>
        <p15:guide id="26" orient="horz" pos="4104">
          <p15:clr>
            <a:srgbClr val="C35EA4"/>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74639" y="295274"/>
            <a:ext cx="11889564" cy="917575"/>
          </a:xfrm>
          <a:prstGeom prst="rect">
            <a:avLst/>
          </a:prstGeom>
        </p:spPr>
        <p:txBody>
          <a:bodyPr vert="horz" wrap="square" lIns="146304" tIns="91440" rIns="146304" bIns="91440" rtlCol="0" anchor="t">
            <a:noAutofit/>
          </a:bodyPr>
          <a:lstStyle/>
          <a:p>
            <a:r>
              <a:rPr lang="en-US"/>
              <a:t>Click to edit Master title style</a:t>
            </a:r>
            <a:endParaRPr lang="en-US" dirty="0"/>
          </a:p>
        </p:txBody>
      </p:sp>
      <p:sp>
        <p:nvSpPr>
          <p:cNvPr id="4" name="Text Placeholder 3"/>
          <p:cNvSpPr>
            <a:spLocks noGrp="1"/>
          </p:cNvSpPr>
          <p:nvPr>
            <p:ph type="body" idx="1"/>
          </p:nvPr>
        </p:nvSpPr>
        <p:spPr>
          <a:xfrm>
            <a:off x="274640" y="1212851"/>
            <a:ext cx="11887198" cy="2092881"/>
          </a:xfrm>
          <a:prstGeom prst="rect">
            <a:avLst/>
          </a:prstGeom>
        </p:spPr>
        <p:txBody>
          <a:bodyPr vert="horz" wrap="square" lIns="146304" tIns="91440" rIns="146304" bIns="9144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7" name="Picture 6"/>
          <p:cNvPicPr>
            <a:picLocks noChangeAspect="1"/>
          </p:cNvPicPr>
          <p:nvPr userDrawn="1"/>
        </p:nvPicPr>
        <p:blipFill>
          <a:blip r:embed="rId20"/>
          <a:stretch>
            <a:fillRect/>
          </a:stretch>
        </p:blipFill>
        <p:spPr>
          <a:xfrm rot="5400000">
            <a:off x="9393899" y="3050513"/>
            <a:ext cx="6995160" cy="894134"/>
          </a:xfrm>
          <a:prstGeom prst="rect">
            <a:avLst/>
          </a:prstGeom>
        </p:spPr>
      </p:pic>
    </p:spTree>
    <p:extLst>
      <p:ext uri="{BB962C8B-B14F-4D97-AF65-F5344CB8AC3E}">
        <p14:creationId xmlns:p14="http://schemas.microsoft.com/office/powerpoint/2010/main" val="2397150040"/>
      </p:ext>
    </p:extLst>
  </p:cSld>
  <p:clrMap bg1="lt1" tx1="dk1" bg2="lt2" tx2="dk2" accent1="accent1" accent2="accent2" accent3="accent3" accent4="accent4" accent5="accent5" accent6="accent6" hlink="hlink" folHlink="folHlink"/>
  <p:sldLayoutIdLst>
    <p:sldLayoutId id="2147484329" r:id="rId1"/>
    <p:sldLayoutId id="2147484330" r:id="rId2"/>
    <p:sldLayoutId id="2147484331" r:id="rId3"/>
    <p:sldLayoutId id="2147484332" r:id="rId4"/>
    <p:sldLayoutId id="2147484333" r:id="rId5"/>
    <p:sldLayoutId id="2147484334" r:id="rId6"/>
    <p:sldLayoutId id="2147484335" r:id="rId7"/>
    <p:sldLayoutId id="2147484336" r:id="rId8"/>
    <p:sldLayoutId id="2147484337" r:id="rId9"/>
    <p:sldLayoutId id="2147484338" r:id="rId10"/>
    <p:sldLayoutId id="2147484339" r:id="rId11"/>
    <p:sldLayoutId id="2147484340" r:id="rId12"/>
    <p:sldLayoutId id="2147484341" r:id="rId13"/>
    <p:sldLayoutId id="2147484342" r:id="rId14"/>
    <p:sldLayoutId id="2147484343" r:id="rId15"/>
    <p:sldLayoutId id="2147484344" r:id="rId16"/>
    <p:sldLayoutId id="2147484345" r:id="rId17"/>
    <p:sldLayoutId id="2147484346" r:id="rId18"/>
  </p:sldLayoutIdLst>
  <p:transition>
    <p:fade/>
  </p:transition>
  <p:txStyles>
    <p:titleStyle>
      <a:lvl1pPr algn="l" defTabSz="932742" rtl="0" eaLnBrk="1" latinLnBrk="0" hangingPunct="1">
        <a:lnSpc>
          <a:spcPct val="90000"/>
        </a:lnSpc>
        <a:spcBef>
          <a:spcPct val="0"/>
        </a:spcBef>
        <a:buNone/>
        <a:defRPr lang="en-US" sz="48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342900" marR="0" indent="-342900" algn="l" defTabSz="932742" rtl="0" eaLnBrk="1" fontAlgn="auto" latinLnBrk="0" hangingPunct="1">
        <a:lnSpc>
          <a:spcPct val="90000"/>
        </a:lnSpc>
        <a:spcBef>
          <a:spcPct val="20000"/>
        </a:spcBef>
        <a:spcAft>
          <a:spcPts val="0"/>
        </a:spcAft>
        <a:buClrTx/>
        <a:buSzPct val="90000"/>
        <a:buFont typeface="Arial" pitchFamily="34" charset="0"/>
        <a:buChar char="•"/>
        <a:tabLst/>
        <a:defRPr sz="4000" kern="1200" spc="0" baseline="0">
          <a:gradFill>
            <a:gsLst>
              <a:gs pos="1250">
                <a:schemeClr val="tx1"/>
              </a:gs>
              <a:gs pos="100000">
                <a:schemeClr val="tx1"/>
              </a:gs>
            </a:gsLst>
            <a:lin ang="5400000" scaled="0"/>
          </a:gradFill>
          <a:latin typeface="+mj-lt"/>
          <a:ea typeface="+mn-ea"/>
          <a:cs typeface="+mn-cs"/>
        </a:defRPr>
      </a:lvl1pPr>
      <a:lvl2pPr marL="584200" marR="0" indent="-241300" algn="l" defTabSz="932742" rtl="0" eaLnBrk="1" fontAlgn="auto" latinLnBrk="0" hangingPunct="1">
        <a:lnSpc>
          <a:spcPct val="90000"/>
        </a:lnSpc>
        <a:spcBef>
          <a:spcPct val="20000"/>
        </a:spcBef>
        <a:spcAft>
          <a:spcPts val="0"/>
        </a:spcAft>
        <a:buClrTx/>
        <a:buSzPct val="90000"/>
        <a:buFont typeface="Arial" pitchFamily="34" charset="0"/>
        <a:buChar char="•"/>
        <a:tabLst/>
        <a:defRPr sz="2400" kern="1200" spc="0" baseline="0">
          <a:gradFill>
            <a:gsLst>
              <a:gs pos="1250">
                <a:schemeClr val="tx1"/>
              </a:gs>
              <a:gs pos="100000">
                <a:schemeClr val="tx1"/>
              </a:gs>
            </a:gsLst>
            <a:lin ang="5400000" scaled="0"/>
          </a:gradFill>
          <a:latin typeface="+mn-lt"/>
          <a:ea typeface="+mn-ea"/>
          <a:cs typeface="+mn-cs"/>
        </a:defRPr>
      </a:lvl2pPr>
      <a:lvl3pPr marL="8001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2000" kern="1200" spc="0" baseline="0">
          <a:gradFill>
            <a:gsLst>
              <a:gs pos="1250">
                <a:schemeClr val="tx1"/>
              </a:gs>
              <a:gs pos="100000">
                <a:schemeClr val="tx1"/>
              </a:gs>
            </a:gsLst>
            <a:lin ang="5400000" scaled="0"/>
          </a:gradFill>
          <a:latin typeface="+mn-lt"/>
          <a:ea typeface="+mn-ea"/>
          <a:cs typeface="+mn-cs"/>
        </a:defRPr>
      </a:lvl3pPr>
      <a:lvl4pPr marL="10287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mn-cs"/>
        </a:defRPr>
      </a:lvl4pPr>
      <a:lvl5pPr marL="12573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87">
          <p15:clr>
            <a:srgbClr val="5ACBF0"/>
          </p15:clr>
        </p15:guide>
        <p15:guide id="2" pos="173">
          <p15:clr>
            <a:srgbClr val="5ACBF0"/>
          </p15:clr>
        </p15:guide>
        <p15:guide id="3" pos="749">
          <p15:clr>
            <a:srgbClr val="5ACBF0"/>
          </p15:clr>
        </p15:guide>
        <p15:guide id="4" pos="1325">
          <p15:clr>
            <a:srgbClr val="5ACBF0"/>
          </p15:clr>
        </p15:guide>
        <p15:guide id="5" pos="1901">
          <p15:clr>
            <a:srgbClr val="5ACBF0"/>
          </p15:clr>
        </p15:guide>
        <p15:guide id="6" pos="2477">
          <p15:clr>
            <a:srgbClr val="5ACBF0"/>
          </p15:clr>
        </p15:guide>
        <p15:guide id="7" pos="3053">
          <p15:clr>
            <a:srgbClr val="5ACBF0"/>
          </p15:clr>
        </p15:guide>
        <p15:guide id="8" pos="3629">
          <p15:clr>
            <a:srgbClr val="5ACBF0"/>
          </p15:clr>
        </p15:guide>
        <p15:guide id="9" pos="4205">
          <p15:clr>
            <a:srgbClr val="5ACBF0"/>
          </p15:clr>
        </p15:guide>
        <p15:guide id="10" pos="4781">
          <p15:clr>
            <a:srgbClr val="5ACBF0"/>
          </p15:clr>
        </p15:guide>
        <p15:guide id="11" pos="5357">
          <p15:clr>
            <a:srgbClr val="5ACBF0"/>
          </p15:clr>
        </p15:guide>
        <p15:guide id="12" pos="5933">
          <p15:clr>
            <a:srgbClr val="5ACBF0"/>
          </p15:clr>
        </p15:guide>
        <p15:guide id="13" pos="6509">
          <p15:clr>
            <a:srgbClr val="5ACBF0"/>
          </p15:clr>
        </p15:guide>
        <p15:guide id="14" pos="7085">
          <p15:clr>
            <a:srgbClr val="5ACBF0"/>
          </p15:clr>
        </p15:guide>
        <p15:guide id="15" pos="7661">
          <p15:clr>
            <a:srgbClr val="5ACBF0"/>
          </p15:clr>
        </p15:guide>
        <p15:guide id="16" pos="288">
          <p15:clr>
            <a:srgbClr val="C35EA4"/>
          </p15:clr>
        </p15:guide>
        <p15:guide id="17" pos="7546">
          <p15:clr>
            <a:srgbClr val="C35EA4"/>
          </p15:clr>
        </p15:guide>
        <p15:guide id="18" orient="horz" pos="763">
          <p15:clr>
            <a:srgbClr val="5ACBF0"/>
          </p15:clr>
        </p15:guide>
        <p15:guide id="19" orient="horz" pos="1339">
          <p15:clr>
            <a:srgbClr val="5ACBF0"/>
          </p15:clr>
        </p15:guide>
        <p15:guide id="20" orient="horz" pos="1915">
          <p15:clr>
            <a:srgbClr val="5ACBF0"/>
          </p15:clr>
        </p15:guide>
        <p15:guide id="21" orient="horz" pos="2491">
          <p15:clr>
            <a:srgbClr val="5ACBF0"/>
          </p15:clr>
        </p15:guide>
        <p15:guide id="22" orient="horz" pos="3067">
          <p15:clr>
            <a:srgbClr val="5ACBF0"/>
          </p15:clr>
        </p15:guide>
        <p15:guide id="23" orient="horz" pos="3643">
          <p15:clr>
            <a:srgbClr val="5ACBF0"/>
          </p15:clr>
        </p15:guide>
        <p15:guide id="24" orient="horz" pos="4219">
          <p15:clr>
            <a:srgbClr val="5ACBF0"/>
          </p15:clr>
        </p15:guide>
        <p15:guide id="25" orient="horz" pos="302">
          <p15:clr>
            <a:srgbClr val="C35EA4"/>
          </p15:clr>
        </p15:guide>
        <p15:guide id="26" orient="horz" pos="4104">
          <p15:clr>
            <a:srgbClr val="C35EA4"/>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74639" y="295274"/>
            <a:ext cx="11889564" cy="917575"/>
          </a:xfrm>
          <a:prstGeom prst="rect">
            <a:avLst/>
          </a:prstGeom>
        </p:spPr>
        <p:txBody>
          <a:bodyPr vert="horz" wrap="square" lIns="146304" tIns="91440" rIns="146304" bIns="91440" rtlCol="0" anchor="t">
            <a:noAutofit/>
          </a:bodyPr>
          <a:lstStyle/>
          <a:p>
            <a:r>
              <a:rPr lang="en-US"/>
              <a:t>Click to edit Master title style</a:t>
            </a:r>
            <a:endParaRPr lang="en-US" dirty="0"/>
          </a:p>
        </p:txBody>
      </p:sp>
      <p:sp>
        <p:nvSpPr>
          <p:cNvPr id="4" name="Text Placeholder 3"/>
          <p:cNvSpPr>
            <a:spLocks noGrp="1"/>
          </p:cNvSpPr>
          <p:nvPr>
            <p:ph type="body" idx="1"/>
          </p:nvPr>
        </p:nvSpPr>
        <p:spPr>
          <a:xfrm>
            <a:off x="274640" y="1212851"/>
            <a:ext cx="11887198" cy="2092881"/>
          </a:xfrm>
          <a:prstGeom prst="rect">
            <a:avLst/>
          </a:prstGeom>
        </p:spPr>
        <p:txBody>
          <a:bodyPr vert="horz" wrap="square" lIns="146304" tIns="91440" rIns="146304" bIns="9144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7" name="Picture 6"/>
          <p:cNvPicPr>
            <a:picLocks noChangeAspect="1"/>
          </p:cNvPicPr>
          <p:nvPr userDrawn="1"/>
        </p:nvPicPr>
        <p:blipFill>
          <a:blip r:embed="rId28"/>
          <a:stretch>
            <a:fillRect/>
          </a:stretch>
        </p:blipFill>
        <p:spPr>
          <a:xfrm rot="5400000">
            <a:off x="9393899" y="3050513"/>
            <a:ext cx="6995160" cy="894134"/>
          </a:xfrm>
          <a:prstGeom prst="rect">
            <a:avLst/>
          </a:prstGeom>
        </p:spPr>
      </p:pic>
    </p:spTree>
    <p:extLst>
      <p:ext uri="{BB962C8B-B14F-4D97-AF65-F5344CB8AC3E}">
        <p14:creationId xmlns:p14="http://schemas.microsoft.com/office/powerpoint/2010/main" val="2998646994"/>
      </p:ext>
    </p:extLst>
  </p:cSld>
  <p:clrMap bg1="lt1" tx1="dk1" bg2="lt2" tx2="dk2" accent1="accent1" accent2="accent2" accent3="accent3" accent4="accent4" accent5="accent5" accent6="accent6" hlink="hlink" folHlink="folHlink"/>
  <p:sldLayoutIdLst>
    <p:sldLayoutId id="2147484348" r:id="rId1"/>
    <p:sldLayoutId id="2147484349" r:id="rId2"/>
    <p:sldLayoutId id="2147484350" r:id="rId3"/>
    <p:sldLayoutId id="2147484351" r:id="rId4"/>
    <p:sldLayoutId id="2147484352" r:id="rId5"/>
    <p:sldLayoutId id="2147484353" r:id="rId6"/>
    <p:sldLayoutId id="2147484354" r:id="rId7"/>
    <p:sldLayoutId id="2147484355" r:id="rId8"/>
    <p:sldLayoutId id="2147484356" r:id="rId9"/>
    <p:sldLayoutId id="2147484357" r:id="rId10"/>
    <p:sldLayoutId id="2147484358" r:id="rId11"/>
    <p:sldLayoutId id="2147484359" r:id="rId12"/>
    <p:sldLayoutId id="2147484360" r:id="rId13"/>
    <p:sldLayoutId id="2147484361" r:id="rId14"/>
    <p:sldLayoutId id="2147484362" r:id="rId15"/>
    <p:sldLayoutId id="2147484363" r:id="rId16"/>
    <p:sldLayoutId id="2147484364" r:id="rId17"/>
    <p:sldLayoutId id="2147484365" r:id="rId18"/>
    <p:sldLayoutId id="2147484366" r:id="rId19"/>
    <p:sldLayoutId id="2147484367" r:id="rId20"/>
    <p:sldLayoutId id="2147484368" r:id="rId21"/>
    <p:sldLayoutId id="2147484369" r:id="rId22"/>
    <p:sldLayoutId id="2147484370" r:id="rId23"/>
    <p:sldLayoutId id="2147484371" r:id="rId24"/>
    <p:sldLayoutId id="2147484372" r:id="rId25"/>
    <p:sldLayoutId id="2147484373" r:id="rId26"/>
  </p:sldLayoutIdLst>
  <p:transition>
    <p:fade/>
  </p:transition>
  <p:txStyles>
    <p:titleStyle>
      <a:lvl1pPr algn="l" defTabSz="932742" rtl="0" eaLnBrk="1" latinLnBrk="0" hangingPunct="1">
        <a:lnSpc>
          <a:spcPct val="90000"/>
        </a:lnSpc>
        <a:spcBef>
          <a:spcPct val="0"/>
        </a:spcBef>
        <a:buNone/>
        <a:defRPr lang="en-US" sz="48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342900" marR="0" indent="-342900" algn="l" defTabSz="932742" rtl="0" eaLnBrk="1" fontAlgn="auto" latinLnBrk="0" hangingPunct="1">
        <a:lnSpc>
          <a:spcPct val="90000"/>
        </a:lnSpc>
        <a:spcBef>
          <a:spcPct val="20000"/>
        </a:spcBef>
        <a:spcAft>
          <a:spcPts val="0"/>
        </a:spcAft>
        <a:buClrTx/>
        <a:buSzPct val="90000"/>
        <a:buFont typeface="Arial" pitchFamily="34" charset="0"/>
        <a:buChar char="•"/>
        <a:tabLst/>
        <a:defRPr sz="4000" kern="1200" spc="0" baseline="0">
          <a:gradFill>
            <a:gsLst>
              <a:gs pos="1250">
                <a:schemeClr val="tx1"/>
              </a:gs>
              <a:gs pos="100000">
                <a:schemeClr val="tx1"/>
              </a:gs>
            </a:gsLst>
            <a:lin ang="5400000" scaled="0"/>
          </a:gradFill>
          <a:latin typeface="+mj-lt"/>
          <a:ea typeface="+mn-ea"/>
          <a:cs typeface="+mn-cs"/>
        </a:defRPr>
      </a:lvl1pPr>
      <a:lvl2pPr marL="584200" marR="0" indent="-241300" algn="l" defTabSz="932742" rtl="0" eaLnBrk="1" fontAlgn="auto" latinLnBrk="0" hangingPunct="1">
        <a:lnSpc>
          <a:spcPct val="90000"/>
        </a:lnSpc>
        <a:spcBef>
          <a:spcPct val="20000"/>
        </a:spcBef>
        <a:spcAft>
          <a:spcPts val="0"/>
        </a:spcAft>
        <a:buClrTx/>
        <a:buSzPct val="90000"/>
        <a:buFont typeface="Arial" pitchFamily="34" charset="0"/>
        <a:buChar char="•"/>
        <a:tabLst/>
        <a:defRPr sz="2400" kern="1200" spc="0" baseline="0">
          <a:gradFill>
            <a:gsLst>
              <a:gs pos="1250">
                <a:schemeClr val="tx1"/>
              </a:gs>
              <a:gs pos="100000">
                <a:schemeClr val="tx1"/>
              </a:gs>
            </a:gsLst>
            <a:lin ang="5400000" scaled="0"/>
          </a:gradFill>
          <a:latin typeface="+mn-lt"/>
          <a:ea typeface="+mn-ea"/>
          <a:cs typeface="+mn-cs"/>
        </a:defRPr>
      </a:lvl2pPr>
      <a:lvl3pPr marL="8001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2000" kern="1200" spc="0" baseline="0">
          <a:gradFill>
            <a:gsLst>
              <a:gs pos="1250">
                <a:schemeClr val="tx1"/>
              </a:gs>
              <a:gs pos="100000">
                <a:schemeClr val="tx1"/>
              </a:gs>
            </a:gsLst>
            <a:lin ang="5400000" scaled="0"/>
          </a:gradFill>
          <a:latin typeface="+mn-lt"/>
          <a:ea typeface="+mn-ea"/>
          <a:cs typeface="+mn-cs"/>
        </a:defRPr>
      </a:lvl3pPr>
      <a:lvl4pPr marL="10287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mn-cs"/>
        </a:defRPr>
      </a:lvl4pPr>
      <a:lvl5pPr marL="12573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87">
          <p15:clr>
            <a:srgbClr val="5ACBF0"/>
          </p15:clr>
        </p15:guide>
        <p15:guide id="2" pos="173">
          <p15:clr>
            <a:srgbClr val="5ACBF0"/>
          </p15:clr>
        </p15:guide>
        <p15:guide id="3" pos="749">
          <p15:clr>
            <a:srgbClr val="5ACBF0"/>
          </p15:clr>
        </p15:guide>
        <p15:guide id="4" pos="1325">
          <p15:clr>
            <a:srgbClr val="5ACBF0"/>
          </p15:clr>
        </p15:guide>
        <p15:guide id="5" pos="1901">
          <p15:clr>
            <a:srgbClr val="5ACBF0"/>
          </p15:clr>
        </p15:guide>
        <p15:guide id="6" pos="2477">
          <p15:clr>
            <a:srgbClr val="5ACBF0"/>
          </p15:clr>
        </p15:guide>
        <p15:guide id="7" pos="3053">
          <p15:clr>
            <a:srgbClr val="5ACBF0"/>
          </p15:clr>
        </p15:guide>
        <p15:guide id="8" pos="3629">
          <p15:clr>
            <a:srgbClr val="5ACBF0"/>
          </p15:clr>
        </p15:guide>
        <p15:guide id="9" pos="4205">
          <p15:clr>
            <a:srgbClr val="5ACBF0"/>
          </p15:clr>
        </p15:guide>
        <p15:guide id="10" pos="4781">
          <p15:clr>
            <a:srgbClr val="5ACBF0"/>
          </p15:clr>
        </p15:guide>
        <p15:guide id="11" pos="5357">
          <p15:clr>
            <a:srgbClr val="5ACBF0"/>
          </p15:clr>
        </p15:guide>
        <p15:guide id="12" pos="5933">
          <p15:clr>
            <a:srgbClr val="5ACBF0"/>
          </p15:clr>
        </p15:guide>
        <p15:guide id="13" pos="6509">
          <p15:clr>
            <a:srgbClr val="5ACBF0"/>
          </p15:clr>
        </p15:guide>
        <p15:guide id="14" pos="7085">
          <p15:clr>
            <a:srgbClr val="5ACBF0"/>
          </p15:clr>
        </p15:guide>
        <p15:guide id="15" pos="7661">
          <p15:clr>
            <a:srgbClr val="5ACBF0"/>
          </p15:clr>
        </p15:guide>
        <p15:guide id="16" pos="288">
          <p15:clr>
            <a:srgbClr val="C35EA4"/>
          </p15:clr>
        </p15:guide>
        <p15:guide id="17" pos="7546">
          <p15:clr>
            <a:srgbClr val="C35EA4"/>
          </p15:clr>
        </p15:guide>
        <p15:guide id="18" orient="horz" pos="763">
          <p15:clr>
            <a:srgbClr val="5ACBF0"/>
          </p15:clr>
        </p15:guide>
        <p15:guide id="19" orient="horz" pos="1339">
          <p15:clr>
            <a:srgbClr val="5ACBF0"/>
          </p15:clr>
        </p15:guide>
        <p15:guide id="20" orient="horz" pos="1915">
          <p15:clr>
            <a:srgbClr val="5ACBF0"/>
          </p15:clr>
        </p15:guide>
        <p15:guide id="21" orient="horz" pos="2491">
          <p15:clr>
            <a:srgbClr val="5ACBF0"/>
          </p15:clr>
        </p15:guide>
        <p15:guide id="22" orient="horz" pos="3067">
          <p15:clr>
            <a:srgbClr val="5ACBF0"/>
          </p15:clr>
        </p15:guide>
        <p15:guide id="23" orient="horz" pos="3643">
          <p15:clr>
            <a:srgbClr val="5ACBF0"/>
          </p15:clr>
        </p15:guide>
        <p15:guide id="24" orient="horz" pos="4219">
          <p15:clr>
            <a:srgbClr val="5ACBF0"/>
          </p15:clr>
        </p15:guide>
        <p15:guide id="25" orient="horz" pos="302">
          <p15:clr>
            <a:srgbClr val="C35EA4"/>
          </p15:clr>
        </p15:guide>
        <p15:guide id="26" orient="horz" pos="4104">
          <p15:clr>
            <a:srgbClr val="C35EA4"/>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74639" y="295274"/>
            <a:ext cx="11889564" cy="917575"/>
          </a:xfrm>
          <a:prstGeom prst="rect">
            <a:avLst/>
          </a:prstGeom>
        </p:spPr>
        <p:txBody>
          <a:bodyPr vert="horz" wrap="square" lIns="146304" tIns="91440" rIns="146304" bIns="91440" rtlCol="0" anchor="t">
            <a:noAutofit/>
          </a:bodyPr>
          <a:lstStyle/>
          <a:p>
            <a:r>
              <a:rPr lang="en-US"/>
              <a:t>Click to edit Master title style</a:t>
            </a:r>
            <a:endParaRPr lang="en-US" dirty="0"/>
          </a:p>
        </p:txBody>
      </p:sp>
      <p:sp>
        <p:nvSpPr>
          <p:cNvPr id="4" name="Text Placeholder 3"/>
          <p:cNvSpPr>
            <a:spLocks noGrp="1"/>
          </p:cNvSpPr>
          <p:nvPr>
            <p:ph type="body" idx="1"/>
          </p:nvPr>
        </p:nvSpPr>
        <p:spPr>
          <a:xfrm>
            <a:off x="274640" y="1212851"/>
            <a:ext cx="11887198" cy="2092881"/>
          </a:xfrm>
          <a:prstGeom prst="rect">
            <a:avLst/>
          </a:prstGeom>
        </p:spPr>
        <p:txBody>
          <a:bodyPr vert="horz" wrap="square" lIns="146304" tIns="91440" rIns="146304" bIns="9144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7" name="Picture 6"/>
          <p:cNvPicPr>
            <a:picLocks noChangeAspect="1"/>
          </p:cNvPicPr>
          <p:nvPr userDrawn="1"/>
        </p:nvPicPr>
        <p:blipFill>
          <a:blip r:embed="rId18"/>
          <a:stretch>
            <a:fillRect/>
          </a:stretch>
        </p:blipFill>
        <p:spPr>
          <a:xfrm rot="5400000">
            <a:off x="9393899" y="3050513"/>
            <a:ext cx="6995160" cy="894134"/>
          </a:xfrm>
          <a:prstGeom prst="rect">
            <a:avLst/>
          </a:prstGeom>
        </p:spPr>
      </p:pic>
    </p:spTree>
    <p:extLst>
      <p:ext uri="{BB962C8B-B14F-4D97-AF65-F5344CB8AC3E}">
        <p14:creationId xmlns:p14="http://schemas.microsoft.com/office/powerpoint/2010/main" val="1876873712"/>
      </p:ext>
    </p:extLst>
  </p:cSld>
  <p:clrMap bg1="lt1" tx1="dk1" bg2="lt2" tx2="dk2" accent1="accent1" accent2="accent2" accent3="accent3" accent4="accent4" accent5="accent5" accent6="accent6" hlink="hlink" folHlink="folHlink"/>
  <p:sldLayoutIdLst>
    <p:sldLayoutId id="2147484375" r:id="rId1"/>
    <p:sldLayoutId id="2147484376" r:id="rId2"/>
    <p:sldLayoutId id="2147484377" r:id="rId3"/>
    <p:sldLayoutId id="2147484378" r:id="rId4"/>
    <p:sldLayoutId id="2147484379" r:id="rId5"/>
    <p:sldLayoutId id="2147484380" r:id="rId6"/>
    <p:sldLayoutId id="2147484381" r:id="rId7"/>
    <p:sldLayoutId id="2147484382" r:id="rId8"/>
    <p:sldLayoutId id="2147484383" r:id="rId9"/>
    <p:sldLayoutId id="2147484384" r:id="rId10"/>
    <p:sldLayoutId id="2147484385" r:id="rId11"/>
    <p:sldLayoutId id="2147484386" r:id="rId12"/>
    <p:sldLayoutId id="2147484387" r:id="rId13"/>
    <p:sldLayoutId id="2147484388" r:id="rId14"/>
    <p:sldLayoutId id="2147484389" r:id="rId15"/>
    <p:sldLayoutId id="2147484390" r:id="rId16"/>
  </p:sldLayoutIdLst>
  <p:transition>
    <p:fade/>
  </p:transition>
  <p:txStyles>
    <p:titleStyle>
      <a:lvl1pPr algn="l" defTabSz="932742" rtl="0" eaLnBrk="1" latinLnBrk="0" hangingPunct="1">
        <a:lnSpc>
          <a:spcPct val="90000"/>
        </a:lnSpc>
        <a:spcBef>
          <a:spcPct val="0"/>
        </a:spcBef>
        <a:buNone/>
        <a:defRPr lang="en-US" sz="48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342900" marR="0" indent="-342900" algn="l" defTabSz="932742" rtl="0" eaLnBrk="1" fontAlgn="auto" latinLnBrk="0" hangingPunct="1">
        <a:lnSpc>
          <a:spcPct val="90000"/>
        </a:lnSpc>
        <a:spcBef>
          <a:spcPct val="20000"/>
        </a:spcBef>
        <a:spcAft>
          <a:spcPts val="0"/>
        </a:spcAft>
        <a:buClrTx/>
        <a:buSzPct val="90000"/>
        <a:buFont typeface="Arial" pitchFamily="34" charset="0"/>
        <a:buChar char="•"/>
        <a:tabLst/>
        <a:defRPr sz="4000" kern="1200" spc="0" baseline="0">
          <a:gradFill>
            <a:gsLst>
              <a:gs pos="1250">
                <a:schemeClr val="tx1"/>
              </a:gs>
              <a:gs pos="100000">
                <a:schemeClr val="tx1"/>
              </a:gs>
            </a:gsLst>
            <a:lin ang="5400000" scaled="0"/>
          </a:gradFill>
          <a:latin typeface="+mj-lt"/>
          <a:ea typeface="+mn-ea"/>
          <a:cs typeface="+mn-cs"/>
        </a:defRPr>
      </a:lvl1pPr>
      <a:lvl2pPr marL="584200" marR="0" indent="-241300" algn="l" defTabSz="932742" rtl="0" eaLnBrk="1" fontAlgn="auto" latinLnBrk="0" hangingPunct="1">
        <a:lnSpc>
          <a:spcPct val="90000"/>
        </a:lnSpc>
        <a:spcBef>
          <a:spcPct val="20000"/>
        </a:spcBef>
        <a:spcAft>
          <a:spcPts val="0"/>
        </a:spcAft>
        <a:buClrTx/>
        <a:buSzPct val="90000"/>
        <a:buFont typeface="Arial" pitchFamily="34" charset="0"/>
        <a:buChar char="•"/>
        <a:tabLst/>
        <a:defRPr sz="2400" kern="1200" spc="0" baseline="0">
          <a:gradFill>
            <a:gsLst>
              <a:gs pos="1250">
                <a:schemeClr val="tx1"/>
              </a:gs>
              <a:gs pos="100000">
                <a:schemeClr val="tx1"/>
              </a:gs>
            </a:gsLst>
            <a:lin ang="5400000" scaled="0"/>
          </a:gradFill>
          <a:latin typeface="+mn-lt"/>
          <a:ea typeface="+mn-ea"/>
          <a:cs typeface="+mn-cs"/>
        </a:defRPr>
      </a:lvl2pPr>
      <a:lvl3pPr marL="8001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2000" kern="1200" spc="0" baseline="0">
          <a:gradFill>
            <a:gsLst>
              <a:gs pos="1250">
                <a:schemeClr val="tx1"/>
              </a:gs>
              <a:gs pos="100000">
                <a:schemeClr val="tx1"/>
              </a:gs>
            </a:gsLst>
            <a:lin ang="5400000" scaled="0"/>
          </a:gradFill>
          <a:latin typeface="+mn-lt"/>
          <a:ea typeface="+mn-ea"/>
          <a:cs typeface="+mn-cs"/>
        </a:defRPr>
      </a:lvl3pPr>
      <a:lvl4pPr marL="10287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mn-cs"/>
        </a:defRPr>
      </a:lvl4pPr>
      <a:lvl5pPr marL="12573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87">
          <p15:clr>
            <a:srgbClr val="5ACBF0"/>
          </p15:clr>
        </p15:guide>
        <p15:guide id="2" pos="173">
          <p15:clr>
            <a:srgbClr val="5ACBF0"/>
          </p15:clr>
        </p15:guide>
        <p15:guide id="3" pos="749">
          <p15:clr>
            <a:srgbClr val="5ACBF0"/>
          </p15:clr>
        </p15:guide>
        <p15:guide id="4" pos="1325">
          <p15:clr>
            <a:srgbClr val="5ACBF0"/>
          </p15:clr>
        </p15:guide>
        <p15:guide id="5" pos="1901">
          <p15:clr>
            <a:srgbClr val="5ACBF0"/>
          </p15:clr>
        </p15:guide>
        <p15:guide id="6" pos="2477">
          <p15:clr>
            <a:srgbClr val="5ACBF0"/>
          </p15:clr>
        </p15:guide>
        <p15:guide id="7" pos="3053">
          <p15:clr>
            <a:srgbClr val="5ACBF0"/>
          </p15:clr>
        </p15:guide>
        <p15:guide id="8" pos="3629">
          <p15:clr>
            <a:srgbClr val="5ACBF0"/>
          </p15:clr>
        </p15:guide>
        <p15:guide id="9" pos="4205">
          <p15:clr>
            <a:srgbClr val="5ACBF0"/>
          </p15:clr>
        </p15:guide>
        <p15:guide id="10" pos="4781">
          <p15:clr>
            <a:srgbClr val="5ACBF0"/>
          </p15:clr>
        </p15:guide>
        <p15:guide id="11" pos="5357">
          <p15:clr>
            <a:srgbClr val="5ACBF0"/>
          </p15:clr>
        </p15:guide>
        <p15:guide id="12" pos="5933">
          <p15:clr>
            <a:srgbClr val="5ACBF0"/>
          </p15:clr>
        </p15:guide>
        <p15:guide id="13" pos="6509">
          <p15:clr>
            <a:srgbClr val="5ACBF0"/>
          </p15:clr>
        </p15:guide>
        <p15:guide id="14" pos="7085">
          <p15:clr>
            <a:srgbClr val="5ACBF0"/>
          </p15:clr>
        </p15:guide>
        <p15:guide id="15" pos="7661">
          <p15:clr>
            <a:srgbClr val="5ACBF0"/>
          </p15:clr>
        </p15:guide>
        <p15:guide id="16" pos="288">
          <p15:clr>
            <a:srgbClr val="C35EA4"/>
          </p15:clr>
        </p15:guide>
        <p15:guide id="17" pos="7546">
          <p15:clr>
            <a:srgbClr val="C35EA4"/>
          </p15:clr>
        </p15:guide>
        <p15:guide id="18" orient="horz" pos="763">
          <p15:clr>
            <a:srgbClr val="5ACBF0"/>
          </p15:clr>
        </p15:guide>
        <p15:guide id="19" orient="horz" pos="1339">
          <p15:clr>
            <a:srgbClr val="5ACBF0"/>
          </p15:clr>
        </p15:guide>
        <p15:guide id="20" orient="horz" pos="1915">
          <p15:clr>
            <a:srgbClr val="5ACBF0"/>
          </p15:clr>
        </p15:guide>
        <p15:guide id="21" orient="horz" pos="2491">
          <p15:clr>
            <a:srgbClr val="5ACBF0"/>
          </p15:clr>
        </p15:guide>
        <p15:guide id="22" orient="horz" pos="3067">
          <p15:clr>
            <a:srgbClr val="5ACBF0"/>
          </p15:clr>
        </p15:guide>
        <p15:guide id="23" orient="horz" pos="3643">
          <p15:clr>
            <a:srgbClr val="5ACBF0"/>
          </p15:clr>
        </p15:guide>
        <p15:guide id="24" orient="horz" pos="4219">
          <p15:clr>
            <a:srgbClr val="5ACBF0"/>
          </p15:clr>
        </p15:guide>
        <p15:guide id="25" orient="horz" pos="302">
          <p15:clr>
            <a:srgbClr val="C35EA4"/>
          </p15:clr>
        </p15:guide>
        <p15:guide id="26" orient="horz" pos="4104">
          <p15:clr>
            <a:srgbClr val="C35EA4"/>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rgbClr val="F8F8F8"/>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74639" y="295275"/>
            <a:ext cx="11889564" cy="917575"/>
          </a:xfrm>
          <a:prstGeom prst="rect">
            <a:avLst/>
          </a:prstGeom>
        </p:spPr>
        <p:txBody>
          <a:bodyPr vert="horz" wrap="square" lIns="146304" tIns="91440" rIns="146304" bIns="91440" rtlCol="0" anchor="t">
            <a:noAutofit/>
          </a:bodyPr>
          <a:lstStyle/>
          <a:p>
            <a:r>
              <a:rPr lang="en-US"/>
              <a:t>Click to edit Master title style</a:t>
            </a:r>
          </a:p>
        </p:txBody>
      </p:sp>
      <p:sp>
        <p:nvSpPr>
          <p:cNvPr id="4" name="Text Placeholder 3"/>
          <p:cNvSpPr>
            <a:spLocks noGrp="1"/>
          </p:cNvSpPr>
          <p:nvPr>
            <p:ph type="body" idx="1"/>
          </p:nvPr>
        </p:nvSpPr>
        <p:spPr>
          <a:xfrm>
            <a:off x="274641" y="1212851"/>
            <a:ext cx="11887198" cy="2092881"/>
          </a:xfrm>
          <a:prstGeom prst="rect">
            <a:avLst/>
          </a:prstGeom>
        </p:spPr>
        <p:txBody>
          <a:bodyPr vert="horz" wrap="square" lIns="146304" tIns="91440" rIns="146304" bIns="91440" rtlCol="0">
            <a:sp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18" name="Group 17"/>
          <p:cNvGrpSpPr/>
          <p:nvPr userDrawn="1"/>
        </p:nvGrpSpPr>
        <p:grpSpPr>
          <a:xfrm>
            <a:off x="12618964" y="-8395"/>
            <a:ext cx="955641" cy="5775361"/>
            <a:chOff x="12618967" y="-8396"/>
            <a:chExt cx="955641" cy="5775361"/>
          </a:xfrm>
        </p:grpSpPr>
        <p:grpSp>
          <p:nvGrpSpPr>
            <p:cNvPr id="26" name="Group 25"/>
            <p:cNvGrpSpPr/>
            <p:nvPr userDrawn="1"/>
          </p:nvGrpSpPr>
          <p:grpSpPr>
            <a:xfrm rot="5400000">
              <a:off x="11582059" y="1045293"/>
              <a:ext cx="2703052" cy="629236"/>
              <a:chOff x="1586734" y="4543426"/>
              <a:chExt cx="2703052" cy="629236"/>
            </a:xfrm>
          </p:grpSpPr>
          <p:sp>
            <p:nvSpPr>
              <p:cNvPr id="45" name="Rectangle 44"/>
              <p:cNvSpPr/>
              <p:nvPr userDrawn="1"/>
            </p:nvSpPr>
            <p:spPr bwMode="auto">
              <a:xfrm>
                <a:off x="1586734" y="4543427"/>
                <a:ext cx="869930" cy="289766"/>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0" bIns="0" numCol="1" spcCol="0" rtlCol="0" fromWordArt="0" anchor="t" anchorCtr="0" forceAA="0" compatLnSpc="1">
                <a:prstTxWarp prst="textNoShape">
                  <a:avLst/>
                </a:prstTxWarp>
                <a:noAutofit/>
              </a:bodyPr>
              <a:lstStyle/>
              <a:p>
                <a:pPr marL="0" algn="l" defTabSz="932293" rtl="0" eaLnBrk="1" fontAlgn="base" latinLnBrk="0" hangingPunct="1">
                  <a:lnSpc>
                    <a:spcPct val="100000"/>
                  </a:lnSpc>
                  <a:spcBef>
                    <a:spcPct val="0"/>
                  </a:spcBef>
                  <a:spcAft>
                    <a:spcPct val="0"/>
                  </a:spcAft>
                </a:pPr>
                <a:r>
                  <a:rPr lang="en-US" sz="500" b="1" kern="1200" baseline="0">
                    <a:gradFill>
                      <a:gsLst>
                        <a:gs pos="0">
                          <a:srgbClr val="FFFFFF"/>
                        </a:gs>
                        <a:gs pos="100000">
                          <a:srgbClr val="FFFFFF"/>
                        </a:gs>
                      </a:gsLst>
                      <a:lin ang="5400000" scaled="0"/>
                    </a:gradFill>
                    <a:latin typeface="+mn-lt"/>
                    <a:ea typeface="Segoe UI" pitchFamily="34" charset="0"/>
                    <a:cs typeface="Segoe UI" pitchFamily="34" charset="0"/>
                  </a:rPr>
                  <a:t>Blue</a:t>
                </a:r>
              </a:p>
              <a:p>
                <a:pPr algn="l" defTabSz="932293" fontAlgn="base">
                  <a:lnSpc>
                    <a:spcPct val="100000"/>
                  </a:lnSpc>
                  <a:spcBef>
                    <a:spcPct val="0"/>
                  </a:spcBef>
                  <a:spcAft>
                    <a:spcPct val="0"/>
                  </a:spcAft>
                </a:pPr>
                <a:r>
                  <a:rPr lang="en-US" sz="500">
                    <a:gradFill>
                      <a:gsLst>
                        <a:gs pos="2092">
                          <a:srgbClr val="F8F8F8"/>
                        </a:gs>
                        <a:gs pos="10042">
                          <a:srgbClr val="F8F8F8"/>
                        </a:gs>
                      </a:gsLst>
                      <a:lin ang="5400000" scaled="0"/>
                    </a:gradFill>
                    <a:ea typeface="Segoe UI" pitchFamily="34" charset="0"/>
                    <a:cs typeface="Segoe UI" pitchFamily="34" charset="0"/>
                  </a:rPr>
                  <a:t>R:</a:t>
                </a:r>
                <a:r>
                  <a:rPr lang="en-US" sz="500" baseline="0">
                    <a:gradFill>
                      <a:gsLst>
                        <a:gs pos="2092">
                          <a:srgbClr val="F8F8F8"/>
                        </a:gs>
                        <a:gs pos="10042">
                          <a:srgbClr val="F8F8F8"/>
                        </a:gs>
                      </a:gsLst>
                      <a:lin ang="5400000" scaled="0"/>
                    </a:gradFill>
                    <a:ea typeface="Segoe UI" pitchFamily="34" charset="0"/>
                    <a:cs typeface="Segoe UI" pitchFamily="34" charset="0"/>
                  </a:rPr>
                  <a:t>0 G:120 B:215</a:t>
                </a:r>
                <a:endParaRPr lang="en-US" sz="500">
                  <a:gradFill>
                    <a:gsLst>
                      <a:gs pos="2092">
                        <a:srgbClr val="F8F8F8"/>
                      </a:gs>
                      <a:gs pos="10042">
                        <a:srgbClr val="F8F8F8"/>
                      </a:gs>
                    </a:gsLst>
                    <a:lin ang="5400000" scaled="0"/>
                  </a:gradFill>
                  <a:ea typeface="Segoe UI" pitchFamily="34" charset="0"/>
                  <a:cs typeface="Segoe UI" pitchFamily="34" charset="0"/>
                </a:endParaRPr>
              </a:p>
            </p:txBody>
          </p:sp>
          <p:sp>
            <p:nvSpPr>
              <p:cNvPr id="37" name="Rectangle 36"/>
              <p:cNvSpPr/>
              <p:nvPr userDrawn="1"/>
            </p:nvSpPr>
            <p:spPr bwMode="auto">
              <a:xfrm>
                <a:off x="3419856" y="4543428"/>
                <a:ext cx="869930" cy="289766"/>
              </a:xfrm>
              <a:prstGeom prst="rect">
                <a:avLst/>
              </a:prstGeom>
              <a:solidFill>
                <a:schemeClr val="accent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0" bIns="0" numCol="1" spcCol="0" rtlCol="0" fromWordArt="0" anchor="t" anchorCtr="0" forceAA="0" compatLnSpc="1">
                <a:prstTxWarp prst="textNoShape">
                  <a:avLst/>
                </a:prstTxWarp>
                <a:noAutofit/>
              </a:bodyPr>
              <a:lstStyle/>
              <a:p>
                <a:pPr algn="l" defTabSz="932293" fontAlgn="base">
                  <a:lnSpc>
                    <a:spcPct val="100000"/>
                  </a:lnSpc>
                  <a:spcBef>
                    <a:spcPct val="0"/>
                  </a:spcBef>
                  <a:spcAft>
                    <a:spcPct val="0"/>
                  </a:spcAft>
                </a:pPr>
                <a:r>
                  <a:rPr lang="en-US" sz="500" b="1" kern="1200" baseline="0">
                    <a:gradFill>
                      <a:gsLst>
                        <a:gs pos="7965">
                          <a:srgbClr val="000000"/>
                        </a:gs>
                        <a:gs pos="28319">
                          <a:srgbClr val="000000"/>
                        </a:gs>
                      </a:gsLst>
                      <a:lin ang="5400000" scaled="0"/>
                    </a:gradFill>
                    <a:latin typeface="+mn-lt"/>
                    <a:ea typeface="Segoe UI" pitchFamily="34" charset="0"/>
                    <a:cs typeface="Segoe UI" pitchFamily="34" charset="0"/>
                  </a:rPr>
                  <a:t>Cyan</a:t>
                </a:r>
              </a:p>
              <a:p>
                <a:pPr algn="l" defTabSz="932293" fontAlgn="base">
                  <a:lnSpc>
                    <a:spcPct val="100000"/>
                  </a:lnSpc>
                  <a:spcBef>
                    <a:spcPct val="0"/>
                  </a:spcBef>
                  <a:spcAft>
                    <a:spcPct val="0"/>
                  </a:spcAft>
                </a:pPr>
                <a:r>
                  <a:rPr lang="en-US" sz="500">
                    <a:gradFill>
                      <a:gsLst>
                        <a:gs pos="7965">
                          <a:srgbClr val="000000"/>
                        </a:gs>
                        <a:gs pos="28319">
                          <a:srgbClr val="000000"/>
                        </a:gs>
                      </a:gsLst>
                      <a:lin ang="5400000" scaled="0"/>
                    </a:gradFill>
                    <a:ea typeface="Segoe UI" pitchFamily="34" charset="0"/>
                    <a:cs typeface="Segoe UI" pitchFamily="34" charset="0"/>
                  </a:rPr>
                  <a:t>R:</a:t>
                </a:r>
                <a:r>
                  <a:rPr lang="en-US" sz="500" baseline="0">
                    <a:gradFill>
                      <a:gsLst>
                        <a:gs pos="7965">
                          <a:srgbClr val="000000"/>
                        </a:gs>
                        <a:gs pos="28319">
                          <a:srgbClr val="000000"/>
                        </a:gs>
                      </a:gsLst>
                      <a:lin ang="5400000" scaled="0"/>
                    </a:gradFill>
                    <a:ea typeface="Segoe UI" pitchFamily="34" charset="0"/>
                    <a:cs typeface="Segoe UI" pitchFamily="34" charset="0"/>
                  </a:rPr>
                  <a:t>0 G:188 B:242</a:t>
                </a:r>
                <a:endParaRPr lang="en-US" sz="500">
                  <a:gradFill>
                    <a:gsLst>
                      <a:gs pos="7965">
                        <a:srgbClr val="000000"/>
                      </a:gs>
                      <a:gs pos="28319">
                        <a:srgbClr val="000000"/>
                      </a:gs>
                    </a:gsLst>
                    <a:lin ang="5400000" scaled="0"/>
                  </a:gradFill>
                  <a:ea typeface="Segoe UI" pitchFamily="34" charset="0"/>
                  <a:cs typeface="Segoe UI" pitchFamily="34" charset="0"/>
                </a:endParaRPr>
              </a:p>
            </p:txBody>
          </p:sp>
          <p:sp>
            <p:nvSpPr>
              <p:cNvPr id="41" name="Rectangle 40"/>
              <p:cNvSpPr/>
              <p:nvPr userDrawn="1"/>
            </p:nvSpPr>
            <p:spPr bwMode="auto">
              <a:xfrm>
                <a:off x="1586734" y="4882896"/>
                <a:ext cx="869930" cy="289766"/>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0" bIns="0" numCol="1" spcCol="0" rtlCol="0" fromWordArt="0" anchor="t" anchorCtr="0" forceAA="0" compatLnSpc="1">
                <a:prstTxWarp prst="textNoShape">
                  <a:avLst/>
                </a:prstTxWarp>
                <a:noAutofit/>
              </a:bodyPr>
              <a:lstStyle/>
              <a:p>
                <a:pPr algn="l" defTabSz="932293" fontAlgn="base">
                  <a:lnSpc>
                    <a:spcPct val="100000"/>
                  </a:lnSpc>
                  <a:spcBef>
                    <a:spcPct val="0"/>
                  </a:spcBef>
                  <a:spcAft>
                    <a:spcPct val="0"/>
                  </a:spcAft>
                </a:pPr>
                <a:r>
                  <a:rPr lang="en-US" sz="500" b="1" kern="1200" baseline="0">
                    <a:gradFill>
                      <a:gsLst>
                        <a:gs pos="92035">
                          <a:srgbClr val="505050"/>
                        </a:gs>
                        <a:gs pos="27000">
                          <a:srgbClr val="505050"/>
                        </a:gs>
                      </a:gsLst>
                      <a:lin ang="5400000" scaled="0"/>
                    </a:gradFill>
                    <a:latin typeface="+mn-lt"/>
                    <a:ea typeface="Segoe UI" pitchFamily="34" charset="0"/>
                    <a:cs typeface="Segoe UI" pitchFamily="34" charset="0"/>
                  </a:rPr>
                  <a:t>Light Gray</a:t>
                </a:r>
              </a:p>
              <a:p>
                <a:pPr algn="l" defTabSz="932293" fontAlgn="base">
                  <a:lnSpc>
                    <a:spcPct val="100000"/>
                  </a:lnSpc>
                  <a:spcBef>
                    <a:spcPct val="0"/>
                  </a:spcBef>
                  <a:spcAft>
                    <a:spcPct val="0"/>
                  </a:spcAft>
                </a:pPr>
                <a:r>
                  <a:rPr lang="en-US" sz="500">
                    <a:gradFill>
                      <a:gsLst>
                        <a:gs pos="92035">
                          <a:srgbClr val="505050"/>
                        </a:gs>
                        <a:gs pos="27000">
                          <a:srgbClr val="505050"/>
                        </a:gs>
                      </a:gsLst>
                      <a:lin ang="5400000" scaled="0"/>
                    </a:gradFill>
                    <a:ea typeface="Segoe UI" pitchFamily="34" charset="0"/>
                    <a:cs typeface="Segoe UI" pitchFamily="34" charset="0"/>
                  </a:rPr>
                  <a:t>R:</a:t>
                </a:r>
                <a:r>
                  <a:rPr lang="en-US" sz="500" baseline="0">
                    <a:gradFill>
                      <a:gsLst>
                        <a:gs pos="92035">
                          <a:srgbClr val="505050"/>
                        </a:gs>
                        <a:gs pos="27000">
                          <a:srgbClr val="505050"/>
                        </a:gs>
                      </a:gsLst>
                      <a:lin ang="5400000" scaled="0"/>
                    </a:gradFill>
                    <a:ea typeface="Segoe UI" pitchFamily="34" charset="0"/>
                    <a:cs typeface="Segoe UI" pitchFamily="34" charset="0"/>
                  </a:rPr>
                  <a:t>210 G:210 B:210</a:t>
                </a:r>
                <a:endParaRPr lang="en-US" sz="500">
                  <a:gradFill>
                    <a:gsLst>
                      <a:gs pos="92035">
                        <a:srgbClr val="505050"/>
                      </a:gs>
                      <a:gs pos="27000">
                        <a:srgbClr val="505050"/>
                      </a:gs>
                    </a:gsLst>
                    <a:lin ang="5400000" scaled="0"/>
                  </a:gradFill>
                  <a:ea typeface="Segoe UI" pitchFamily="34" charset="0"/>
                  <a:cs typeface="Segoe UI" pitchFamily="34" charset="0"/>
                </a:endParaRPr>
              </a:p>
            </p:txBody>
          </p:sp>
          <p:sp>
            <p:nvSpPr>
              <p:cNvPr id="42" name="Rectangle 41"/>
              <p:cNvSpPr/>
              <p:nvPr userDrawn="1"/>
            </p:nvSpPr>
            <p:spPr bwMode="auto">
              <a:xfrm>
                <a:off x="2505456" y="4543426"/>
                <a:ext cx="869930" cy="289766"/>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0" bIns="0" numCol="1" spcCol="0" rtlCol="0" fromWordArt="0" anchor="t" anchorCtr="0" forceAA="0" compatLnSpc="1">
                <a:prstTxWarp prst="textNoShape">
                  <a:avLst/>
                </a:prstTxWarp>
                <a:noAutofit/>
              </a:bodyPr>
              <a:lstStyle/>
              <a:p>
                <a:pPr marL="0" algn="l" defTabSz="932293" rtl="0" eaLnBrk="1" fontAlgn="base" latinLnBrk="0" hangingPunct="1">
                  <a:lnSpc>
                    <a:spcPct val="100000"/>
                  </a:lnSpc>
                  <a:spcBef>
                    <a:spcPct val="0"/>
                  </a:spcBef>
                  <a:spcAft>
                    <a:spcPct val="0"/>
                  </a:spcAft>
                </a:pPr>
                <a:r>
                  <a:rPr lang="en-US" sz="500" b="1" kern="1200" baseline="0">
                    <a:gradFill>
                      <a:gsLst>
                        <a:gs pos="0">
                          <a:srgbClr val="FFFFFF"/>
                        </a:gs>
                        <a:gs pos="100000">
                          <a:srgbClr val="FFFFFF"/>
                        </a:gs>
                      </a:gsLst>
                      <a:lin ang="5400000" scaled="0"/>
                    </a:gradFill>
                    <a:latin typeface="+mn-lt"/>
                    <a:ea typeface="Segoe UI" pitchFamily="34" charset="0"/>
                    <a:cs typeface="Segoe UI" pitchFamily="34" charset="0"/>
                  </a:rPr>
                  <a:t>Dark Blue</a:t>
                </a:r>
              </a:p>
              <a:p>
                <a:pPr algn="l" defTabSz="932293" fontAlgn="base">
                  <a:lnSpc>
                    <a:spcPct val="100000"/>
                  </a:lnSpc>
                  <a:spcBef>
                    <a:spcPct val="0"/>
                  </a:spcBef>
                  <a:spcAft>
                    <a:spcPct val="0"/>
                  </a:spcAft>
                </a:pPr>
                <a:r>
                  <a:rPr lang="en-US" sz="500">
                    <a:gradFill>
                      <a:gsLst>
                        <a:gs pos="0">
                          <a:srgbClr val="FFFFFF"/>
                        </a:gs>
                        <a:gs pos="100000">
                          <a:srgbClr val="FFFFFF"/>
                        </a:gs>
                      </a:gsLst>
                      <a:lin ang="5400000" scaled="0"/>
                    </a:gradFill>
                    <a:ea typeface="Segoe UI" pitchFamily="34" charset="0"/>
                    <a:cs typeface="Segoe UI" pitchFamily="34" charset="0"/>
                  </a:rPr>
                  <a:t>R:</a:t>
                </a:r>
                <a:r>
                  <a:rPr lang="en-US" sz="500" baseline="0">
                    <a:gradFill>
                      <a:gsLst>
                        <a:gs pos="0">
                          <a:srgbClr val="FFFFFF"/>
                        </a:gs>
                        <a:gs pos="100000">
                          <a:srgbClr val="FFFFFF"/>
                        </a:gs>
                      </a:gsLst>
                      <a:lin ang="5400000" scaled="0"/>
                    </a:gradFill>
                    <a:ea typeface="Segoe UI" pitchFamily="34" charset="0"/>
                    <a:cs typeface="Segoe UI" pitchFamily="34" charset="0"/>
                  </a:rPr>
                  <a:t>0 G:32 B:80</a:t>
                </a:r>
                <a:endParaRPr lang="en-US" sz="500">
                  <a:gradFill>
                    <a:gsLst>
                      <a:gs pos="0">
                        <a:srgbClr val="FFFFFF"/>
                      </a:gs>
                      <a:gs pos="100000">
                        <a:srgbClr val="FFFFFF"/>
                      </a:gs>
                    </a:gsLst>
                    <a:lin ang="5400000" scaled="0"/>
                  </a:gradFill>
                  <a:ea typeface="Segoe UI" pitchFamily="34" charset="0"/>
                  <a:cs typeface="Segoe UI" pitchFamily="34" charset="0"/>
                </a:endParaRPr>
              </a:p>
            </p:txBody>
          </p:sp>
          <p:sp>
            <p:nvSpPr>
              <p:cNvPr id="43" name="Rectangle 42"/>
              <p:cNvSpPr/>
              <p:nvPr userDrawn="1"/>
            </p:nvSpPr>
            <p:spPr bwMode="auto">
              <a:xfrm>
                <a:off x="3413144" y="4882896"/>
                <a:ext cx="869930" cy="289766"/>
              </a:xfrm>
              <a:prstGeom prst="rect">
                <a:avLst/>
              </a:prstGeom>
              <a:solidFill>
                <a:srgbClr val="50505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0" bIns="0" numCol="1" spcCol="0" rtlCol="0" fromWordArt="0" anchor="t" anchorCtr="0" forceAA="0" compatLnSpc="1">
                <a:prstTxWarp prst="textNoShape">
                  <a:avLst/>
                </a:prstTxWarp>
                <a:noAutofit/>
              </a:bodyPr>
              <a:lstStyle/>
              <a:p>
                <a:pPr marL="0" algn="l" defTabSz="932293" rtl="0" eaLnBrk="1" fontAlgn="base" latinLnBrk="0" hangingPunct="1">
                  <a:lnSpc>
                    <a:spcPct val="100000"/>
                  </a:lnSpc>
                  <a:spcBef>
                    <a:spcPct val="0"/>
                  </a:spcBef>
                  <a:spcAft>
                    <a:spcPct val="0"/>
                  </a:spcAft>
                </a:pPr>
                <a:r>
                  <a:rPr lang="en-US" sz="500" b="1" kern="1200" baseline="0">
                    <a:gradFill>
                      <a:gsLst>
                        <a:gs pos="0">
                          <a:srgbClr val="FFFFFF"/>
                        </a:gs>
                        <a:gs pos="100000">
                          <a:srgbClr val="FFFFFF"/>
                        </a:gs>
                      </a:gsLst>
                      <a:lin ang="5400000" scaled="0"/>
                    </a:gradFill>
                    <a:latin typeface="+mn-lt"/>
                    <a:ea typeface="Segoe UI" pitchFamily="34" charset="0"/>
                    <a:cs typeface="Segoe UI" pitchFamily="34" charset="0"/>
                  </a:rPr>
                  <a:t>Dark Gray</a:t>
                </a:r>
              </a:p>
              <a:p>
                <a:pPr algn="l" defTabSz="932293" fontAlgn="base">
                  <a:lnSpc>
                    <a:spcPct val="100000"/>
                  </a:lnSpc>
                  <a:spcBef>
                    <a:spcPct val="0"/>
                  </a:spcBef>
                  <a:spcAft>
                    <a:spcPct val="0"/>
                  </a:spcAft>
                </a:pPr>
                <a:r>
                  <a:rPr lang="en-US" sz="500">
                    <a:gradFill>
                      <a:gsLst>
                        <a:gs pos="2092">
                          <a:srgbClr val="F8F8F8"/>
                        </a:gs>
                        <a:gs pos="10042">
                          <a:srgbClr val="F8F8F8"/>
                        </a:gs>
                      </a:gsLst>
                      <a:lin ang="5400000" scaled="0"/>
                    </a:gradFill>
                    <a:ea typeface="Segoe UI" pitchFamily="34" charset="0"/>
                    <a:cs typeface="Segoe UI" pitchFamily="34" charset="0"/>
                  </a:rPr>
                  <a:t>R:</a:t>
                </a:r>
                <a:r>
                  <a:rPr lang="en-US" sz="500" baseline="0">
                    <a:gradFill>
                      <a:gsLst>
                        <a:gs pos="2092">
                          <a:srgbClr val="F8F8F8"/>
                        </a:gs>
                        <a:gs pos="10042">
                          <a:srgbClr val="F8F8F8"/>
                        </a:gs>
                      </a:gsLst>
                      <a:lin ang="5400000" scaled="0"/>
                    </a:gradFill>
                    <a:ea typeface="Segoe UI" pitchFamily="34" charset="0"/>
                    <a:cs typeface="Segoe UI" pitchFamily="34" charset="0"/>
                  </a:rPr>
                  <a:t>80 G:80 B:80</a:t>
                </a:r>
                <a:endParaRPr lang="en-US" sz="500">
                  <a:gradFill>
                    <a:gsLst>
                      <a:gs pos="2092">
                        <a:srgbClr val="F8F8F8"/>
                      </a:gs>
                      <a:gs pos="10042">
                        <a:srgbClr val="F8F8F8"/>
                      </a:gs>
                    </a:gsLst>
                    <a:lin ang="5400000" scaled="0"/>
                  </a:gradFill>
                  <a:ea typeface="Segoe UI" pitchFamily="34" charset="0"/>
                  <a:cs typeface="Segoe UI" pitchFamily="34" charset="0"/>
                </a:endParaRPr>
              </a:p>
            </p:txBody>
          </p:sp>
          <p:sp>
            <p:nvSpPr>
              <p:cNvPr id="44" name="Rectangle 43"/>
              <p:cNvSpPr/>
              <p:nvPr userDrawn="1"/>
            </p:nvSpPr>
            <p:spPr bwMode="auto">
              <a:xfrm>
                <a:off x="2505456" y="4882895"/>
                <a:ext cx="869930" cy="289766"/>
              </a:xfrm>
              <a:prstGeom prst="rect">
                <a:avLst/>
              </a:prstGeom>
              <a:solidFill>
                <a:srgbClr val="73737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0" bIns="0" numCol="1" spcCol="0" rtlCol="0" fromWordArt="0" anchor="t" anchorCtr="0" forceAA="0" compatLnSpc="1">
                <a:prstTxWarp prst="textNoShape">
                  <a:avLst/>
                </a:prstTxWarp>
                <a:noAutofit/>
              </a:bodyPr>
              <a:lstStyle/>
              <a:p>
                <a:pPr marL="0" algn="l" defTabSz="932293" rtl="0" eaLnBrk="1" fontAlgn="base" latinLnBrk="0" hangingPunct="1">
                  <a:lnSpc>
                    <a:spcPct val="100000"/>
                  </a:lnSpc>
                  <a:spcBef>
                    <a:spcPct val="0"/>
                  </a:spcBef>
                  <a:spcAft>
                    <a:spcPct val="0"/>
                  </a:spcAft>
                </a:pPr>
                <a:r>
                  <a:rPr lang="en-US" sz="500" b="1" kern="1200" baseline="0">
                    <a:gradFill>
                      <a:gsLst>
                        <a:gs pos="0">
                          <a:srgbClr val="FFFFFF"/>
                        </a:gs>
                        <a:gs pos="100000">
                          <a:srgbClr val="FFFFFF"/>
                        </a:gs>
                      </a:gsLst>
                      <a:lin ang="5400000" scaled="0"/>
                    </a:gradFill>
                    <a:latin typeface="+mn-lt"/>
                    <a:ea typeface="Segoe UI" pitchFamily="34" charset="0"/>
                    <a:cs typeface="Segoe UI" pitchFamily="34" charset="0"/>
                  </a:rPr>
                  <a:t>Gray</a:t>
                </a:r>
              </a:p>
              <a:p>
                <a:pPr algn="l" defTabSz="932293" fontAlgn="base">
                  <a:lnSpc>
                    <a:spcPct val="100000"/>
                  </a:lnSpc>
                  <a:spcBef>
                    <a:spcPct val="0"/>
                  </a:spcBef>
                  <a:spcAft>
                    <a:spcPct val="0"/>
                  </a:spcAft>
                </a:pPr>
                <a:r>
                  <a:rPr lang="en-US" sz="500">
                    <a:gradFill>
                      <a:gsLst>
                        <a:gs pos="2092">
                          <a:srgbClr val="F8F8F8"/>
                        </a:gs>
                        <a:gs pos="10042">
                          <a:srgbClr val="F8F8F8"/>
                        </a:gs>
                      </a:gsLst>
                      <a:lin ang="5400000" scaled="0"/>
                    </a:gradFill>
                    <a:ea typeface="Segoe UI" pitchFamily="34" charset="0"/>
                    <a:cs typeface="Segoe UI" pitchFamily="34" charset="0"/>
                  </a:rPr>
                  <a:t>R:</a:t>
                </a:r>
                <a:r>
                  <a:rPr lang="en-US" sz="500" baseline="0">
                    <a:gradFill>
                      <a:gsLst>
                        <a:gs pos="2092">
                          <a:srgbClr val="F8F8F8"/>
                        </a:gs>
                        <a:gs pos="10042">
                          <a:srgbClr val="F8F8F8"/>
                        </a:gs>
                      </a:gsLst>
                      <a:lin ang="5400000" scaled="0"/>
                    </a:gradFill>
                    <a:ea typeface="Segoe UI" pitchFamily="34" charset="0"/>
                    <a:cs typeface="Segoe UI" pitchFamily="34" charset="0"/>
                  </a:rPr>
                  <a:t>115 G:115 B:115</a:t>
                </a:r>
                <a:endParaRPr lang="en-US" sz="500">
                  <a:gradFill>
                    <a:gsLst>
                      <a:gs pos="2092">
                        <a:srgbClr val="F8F8F8"/>
                      </a:gs>
                      <a:gs pos="10042">
                        <a:srgbClr val="F8F8F8"/>
                      </a:gs>
                    </a:gsLst>
                    <a:lin ang="5400000" scaled="0"/>
                  </a:gradFill>
                  <a:ea typeface="Segoe UI" pitchFamily="34" charset="0"/>
                  <a:cs typeface="Segoe UI" pitchFamily="34" charset="0"/>
                </a:endParaRPr>
              </a:p>
            </p:txBody>
          </p:sp>
        </p:grpSp>
        <p:grpSp>
          <p:nvGrpSpPr>
            <p:cNvPr id="27" name="Group 26"/>
            <p:cNvGrpSpPr/>
            <p:nvPr userDrawn="1"/>
          </p:nvGrpSpPr>
          <p:grpSpPr>
            <a:xfrm rot="5400000">
              <a:off x="11412325" y="4270556"/>
              <a:ext cx="2703052" cy="289766"/>
              <a:chOff x="4476564" y="4543426"/>
              <a:chExt cx="2703052" cy="289766"/>
            </a:xfrm>
          </p:grpSpPr>
          <p:sp>
            <p:nvSpPr>
              <p:cNvPr id="33" name="Rectangle 32"/>
              <p:cNvSpPr/>
              <p:nvPr userDrawn="1"/>
            </p:nvSpPr>
            <p:spPr bwMode="auto">
              <a:xfrm>
                <a:off x="5395286" y="4543426"/>
                <a:ext cx="869930" cy="289766"/>
              </a:xfrm>
              <a:prstGeom prst="rect">
                <a:avLst/>
              </a:prstGeom>
              <a:solidFill>
                <a:srgbClr val="5C2D9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0" bIns="0" numCol="1" spcCol="0" rtlCol="0" fromWordArt="0" anchor="t" anchorCtr="0" forceAA="0" compatLnSpc="1">
                <a:prstTxWarp prst="textNoShape">
                  <a:avLst/>
                </a:prstTxWarp>
                <a:noAutofit/>
              </a:bodyPr>
              <a:lstStyle/>
              <a:p>
                <a:pPr marL="0" algn="l" defTabSz="932293" rtl="0" eaLnBrk="1" fontAlgn="base" latinLnBrk="0" hangingPunct="1">
                  <a:lnSpc>
                    <a:spcPct val="100000"/>
                  </a:lnSpc>
                  <a:spcBef>
                    <a:spcPct val="0"/>
                  </a:spcBef>
                  <a:spcAft>
                    <a:spcPct val="0"/>
                  </a:spcAft>
                </a:pPr>
                <a:r>
                  <a:rPr lang="en-US" sz="500" b="1" kern="1200" baseline="0">
                    <a:gradFill>
                      <a:gsLst>
                        <a:gs pos="0">
                          <a:srgbClr val="FFFFFF"/>
                        </a:gs>
                        <a:gs pos="100000">
                          <a:srgbClr val="FFFFFF"/>
                        </a:gs>
                      </a:gsLst>
                      <a:lin ang="5400000" scaled="0"/>
                    </a:gradFill>
                    <a:latin typeface="+mn-lt"/>
                    <a:ea typeface="Segoe UI" pitchFamily="34" charset="0"/>
                    <a:cs typeface="Segoe UI" pitchFamily="34" charset="0"/>
                  </a:rPr>
                  <a:t>Purple</a:t>
                </a:r>
              </a:p>
              <a:p>
                <a:pPr marL="0" algn="l" defTabSz="932293" rtl="0" eaLnBrk="1" fontAlgn="base" latinLnBrk="0" hangingPunct="1">
                  <a:lnSpc>
                    <a:spcPct val="100000"/>
                  </a:lnSpc>
                  <a:spcBef>
                    <a:spcPct val="0"/>
                  </a:spcBef>
                  <a:spcAft>
                    <a:spcPct val="0"/>
                  </a:spcAft>
                </a:pPr>
                <a:r>
                  <a:rPr lang="en-US" sz="500" kern="1200">
                    <a:gradFill>
                      <a:gsLst>
                        <a:gs pos="2092">
                          <a:srgbClr val="F8F8F8"/>
                        </a:gs>
                        <a:gs pos="10042">
                          <a:srgbClr val="F8F8F8"/>
                        </a:gs>
                      </a:gsLst>
                      <a:lin ang="5400000" scaled="0"/>
                    </a:gradFill>
                    <a:latin typeface="+mn-lt"/>
                    <a:ea typeface="Segoe UI" pitchFamily="34" charset="0"/>
                    <a:cs typeface="Segoe UI" pitchFamily="34" charset="0"/>
                  </a:rPr>
                  <a:t>R:92 G:45 B:145</a:t>
                </a:r>
              </a:p>
            </p:txBody>
          </p:sp>
          <p:sp>
            <p:nvSpPr>
              <p:cNvPr id="34" name="Rectangle 33"/>
              <p:cNvSpPr/>
              <p:nvPr userDrawn="1"/>
            </p:nvSpPr>
            <p:spPr bwMode="auto">
              <a:xfrm>
                <a:off x="6309686" y="4543426"/>
                <a:ext cx="869930" cy="289766"/>
              </a:xfrm>
              <a:prstGeom prst="rect">
                <a:avLst/>
              </a:prstGeom>
              <a:solidFill>
                <a:srgbClr val="D83B0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0" bIns="0" numCol="1" spcCol="0" rtlCol="0" fromWordArt="0" anchor="t" anchorCtr="0" forceAA="0" compatLnSpc="1">
                <a:prstTxWarp prst="textNoShape">
                  <a:avLst/>
                </a:prstTxWarp>
                <a:noAutofit/>
              </a:bodyPr>
              <a:lstStyle/>
              <a:p>
                <a:pPr marL="0" algn="l" defTabSz="932293" rtl="0" eaLnBrk="1" fontAlgn="base" latinLnBrk="0" hangingPunct="1">
                  <a:lnSpc>
                    <a:spcPct val="100000"/>
                  </a:lnSpc>
                  <a:spcBef>
                    <a:spcPct val="0"/>
                  </a:spcBef>
                  <a:spcAft>
                    <a:spcPct val="0"/>
                  </a:spcAft>
                </a:pPr>
                <a:r>
                  <a:rPr lang="en-US" sz="500" b="1" kern="1200" baseline="0">
                    <a:gradFill>
                      <a:gsLst>
                        <a:gs pos="0">
                          <a:srgbClr val="FFFFFF"/>
                        </a:gs>
                        <a:gs pos="100000">
                          <a:srgbClr val="FFFFFF"/>
                        </a:gs>
                      </a:gsLst>
                      <a:lin ang="5400000" scaled="0"/>
                    </a:gradFill>
                    <a:latin typeface="+mn-lt"/>
                    <a:ea typeface="Segoe UI" pitchFamily="34" charset="0"/>
                    <a:cs typeface="Segoe UI" pitchFamily="34" charset="0"/>
                  </a:rPr>
                  <a:t>Orange</a:t>
                </a:r>
              </a:p>
              <a:p>
                <a:pPr algn="l" defTabSz="932293" fontAlgn="base">
                  <a:lnSpc>
                    <a:spcPct val="100000"/>
                  </a:lnSpc>
                  <a:spcBef>
                    <a:spcPct val="0"/>
                  </a:spcBef>
                  <a:spcAft>
                    <a:spcPct val="0"/>
                  </a:spcAft>
                </a:pPr>
                <a:r>
                  <a:rPr lang="en-US" sz="500">
                    <a:gradFill>
                      <a:gsLst>
                        <a:gs pos="2092">
                          <a:srgbClr val="F8F8F8"/>
                        </a:gs>
                        <a:gs pos="10042">
                          <a:srgbClr val="F8F8F8"/>
                        </a:gs>
                      </a:gsLst>
                      <a:lin ang="5400000" scaled="0"/>
                    </a:gradFill>
                    <a:ea typeface="Segoe UI" pitchFamily="34" charset="0"/>
                    <a:cs typeface="Segoe UI" pitchFamily="34" charset="0"/>
                  </a:rPr>
                  <a:t>R:</a:t>
                </a:r>
                <a:r>
                  <a:rPr lang="en-US" sz="500" baseline="0">
                    <a:gradFill>
                      <a:gsLst>
                        <a:gs pos="2092">
                          <a:srgbClr val="F8F8F8"/>
                        </a:gs>
                        <a:gs pos="10042">
                          <a:srgbClr val="F8F8F8"/>
                        </a:gs>
                      </a:gsLst>
                      <a:lin ang="5400000" scaled="0"/>
                    </a:gradFill>
                    <a:ea typeface="Segoe UI" pitchFamily="34" charset="0"/>
                    <a:cs typeface="Segoe UI" pitchFamily="34" charset="0"/>
                  </a:rPr>
                  <a:t>216 G:59 B:1</a:t>
                </a:r>
              </a:p>
            </p:txBody>
          </p:sp>
          <p:sp>
            <p:nvSpPr>
              <p:cNvPr id="35" name="Rectangle 34"/>
              <p:cNvSpPr/>
              <p:nvPr userDrawn="1"/>
            </p:nvSpPr>
            <p:spPr bwMode="auto">
              <a:xfrm>
                <a:off x="4476564" y="4543426"/>
                <a:ext cx="869930" cy="289766"/>
              </a:xfrm>
              <a:prstGeom prst="rect">
                <a:avLst/>
              </a:prstGeom>
              <a:solidFill>
                <a:srgbClr val="107C1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0" bIns="0" numCol="1" spcCol="0" rtlCol="0" fromWordArt="0" anchor="t" anchorCtr="0" forceAA="0" compatLnSpc="1">
                <a:prstTxWarp prst="textNoShape">
                  <a:avLst/>
                </a:prstTxWarp>
                <a:noAutofit/>
              </a:bodyPr>
              <a:lstStyle/>
              <a:p>
                <a:pPr marL="0" algn="l" defTabSz="932293" rtl="0" eaLnBrk="1" fontAlgn="base" latinLnBrk="0" hangingPunct="1">
                  <a:lnSpc>
                    <a:spcPct val="100000"/>
                  </a:lnSpc>
                  <a:spcBef>
                    <a:spcPct val="0"/>
                  </a:spcBef>
                  <a:spcAft>
                    <a:spcPct val="0"/>
                  </a:spcAft>
                </a:pPr>
                <a:r>
                  <a:rPr lang="en-US" sz="500" b="1" kern="1200" baseline="0">
                    <a:gradFill>
                      <a:gsLst>
                        <a:gs pos="0">
                          <a:srgbClr val="FFFFFF"/>
                        </a:gs>
                        <a:gs pos="100000">
                          <a:srgbClr val="FFFFFF"/>
                        </a:gs>
                      </a:gsLst>
                      <a:lin ang="5400000" scaled="0"/>
                    </a:gradFill>
                    <a:latin typeface="+mn-lt"/>
                    <a:ea typeface="Segoe UI" pitchFamily="34" charset="0"/>
                    <a:cs typeface="Segoe UI" pitchFamily="34" charset="0"/>
                  </a:rPr>
                  <a:t>Green</a:t>
                </a:r>
              </a:p>
              <a:p>
                <a:pPr algn="l" defTabSz="932293" fontAlgn="base">
                  <a:lnSpc>
                    <a:spcPct val="100000"/>
                  </a:lnSpc>
                  <a:spcBef>
                    <a:spcPct val="0"/>
                  </a:spcBef>
                  <a:spcAft>
                    <a:spcPct val="0"/>
                  </a:spcAft>
                </a:pPr>
                <a:r>
                  <a:rPr lang="en-US" sz="500">
                    <a:gradFill>
                      <a:gsLst>
                        <a:gs pos="2092">
                          <a:srgbClr val="F8F8F8"/>
                        </a:gs>
                        <a:gs pos="10042">
                          <a:srgbClr val="F8F8F8"/>
                        </a:gs>
                      </a:gsLst>
                      <a:lin ang="5400000" scaled="0"/>
                    </a:gradFill>
                    <a:ea typeface="Segoe UI" pitchFamily="34" charset="0"/>
                    <a:cs typeface="Segoe UI" pitchFamily="34" charset="0"/>
                  </a:rPr>
                  <a:t>R:</a:t>
                </a:r>
                <a:r>
                  <a:rPr lang="en-US" sz="500" baseline="0">
                    <a:gradFill>
                      <a:gsLst>
                        <a:gs pos="2092">
                          <a:srgbClr val="F8F8F8"/>
                        </a:gs>
                        <a:gs pos="10042">
                          <a:srgbClr val="F8F8F8"/>
                        </a:gs>
                      </a:gsLst>
                      <a:lin ang="5400000" scaled="0"/>
                    </a:gradFill>
                    <a:ea typeface="Segoe UI" pitchFamily="34" charset="0"/>
                    <a:cs typeface="Segoe UI" pitchFamily="34" charset="0"/>
                  </a:rPr>
                  <a:t>16 G:124 B:16</a:t>
                </a:r>
                <a:endParaRPr lang="en-US" sz="500">
                  <a:gradFill>
                    <a:gsLst>
                      <a:gs pos="2092">
                        <a:srgbClr val="F8F8F8"/>
                      </a:gs>
                      <a:gs pos="10042">
                        <a:srgbClr val="F8F8F8"/>
                      </a:gs>
                    </a:gsLst>
                    <a:lin ang="5400000" scaled="0"/>
                  </a:gradFill>
                  <a:ea typeface="Segoe UI" pitchFamily="34" charset="0"/>
                  <a:cs typeface="Segoe UI" pitchFamily="34" charset="0"/>
                </a:endParaRPr>
              </a:p>
            </p:txBody>
          </p:sp>
        </p:grpSp>
        <p:sp>
          <p:nvSpPr>
            <p:cNvPr id="28" name="TextBox 27"/>
            <p:cNvSpPr txBox="1"/>
            <p:nvPr userDrawn="1"/>
          </p:nvSpPr>
          <p:spPr>
            <a:xfrm rot="5400000">
              <a:off x="12979639" y="256928"/>
              <a:ext cx="860293" cy="329645"/>
            </a:xfrm>
            <a:prstGeom prst="rect">
              <a:avLst/>
            </a:prstGeom>
            <a:noFill/>
          </p:spPr>
          <p:txBody>
            <a:bodyPr wrap="none" lIns="0" tIns="91440" rIns="182880" bIns="91440" rtlCol="0">
              <a:spAutoFit/>
            </a:bodyPr>
            <a:lstStyle/>
            <a:p>
              <a:pPr>
                <a:lnSpc>
                  <a:spcPct val="90000"/>
                </a:lnSpc>
                <a:spcAft>
                  <a:spcPts val="600"/>
                </a:spcAft>
              </a:pPr>
              <a:r>
                <a:rPr lang="en-US" sz="1000">
                  <a:gradFill>
                    <a:gsLst>
                      <a:gs pos="2917">
                        <a:schemeClr val="tx1"/>
                      </a:gs>
                      <a:gs pos="30000">
                        <a:schemeClr val="tx1"/>
                      </a:gs>
                    </a:gsLst>
                    <a:lin ang="5400000" scaled="0"/>
                  </a:gradFill>
                </a:rPr>
                <a:t>Main colors</a:t>
              </a:r>
            </a:p>
          </p:txBody>
        </p:sp>
        <p:sp>
          <p:nvSpPr>
            <p:cNvPr id="32" name="TextBox 31"/>
            <p:cNvSpPr txBox="1"/>
            <p:nvPr userDrawn="1"/>
          </p:nvSpPr>
          <p:spPr>
            <a:xfrm rot="5400000">
              <a:off x="11715628" y="4227340"/>
              <a:ext cx="2709380" cy="329645"/>
            </a:xfrm>
            <a:prstGeom prst="rect">
              <a:avLst/>
            </a:prstGeom>
            <a:noFill/>
          </p:spPr>
          <p:txBody>
            <a:bodyPr wrap="none" lIns="0" tIns="91440" rIns="182880" bIns="91440" rtlCol="0">
              <a:spAutoFit/>
            </a:bodyPr>
            <a:lstStyle/>
            <a:p>
              <a:pPr>
                <a:lnSpc>
                  <a:spcPct val="90000"/>
                </a:lnSpc>
                <a:spcAft>
                  <a:spcPts val="600"/>
                </a:spcAft>
              </a:pPr>
              <a:r>
                <a:rPr lang="en-US" sz="1000">
                  <a:gradFill>
                    <a:gsLst>
                      <a:gs pos="2917">
                        <a:schemeClr val="tx1"/>
                      </a:gs>
                      <a:gs pos="30000">
                        <a:schemeClr val="tx1"/>
                      </a:gs>
                    </a:gsLst>
                    <a:lin ang="5400000" scaled="0"/>
                  </a:gradFill>
                </a:rPr>
                <a:t>Secondary colors (use only when</a:t>
              </a:r>
              <a:r>
                <a:rPr lang="en-US" sz="1000" baseline="0">
                  <a:gradFill>
                    <a:gsLst>
                      <a:gs pos="2917">
                        <a:schemeClr val="tx1"/>
                      </a:gs>
                      <a:gs pos="30000">
                        <a:schemeClr val="tx1"/>
                      </a:gs>
                    </a:gsLst>
                    <a:lin ang="5400000" scaled="0"/>
                  </a:gradFill>
                </a:rPr>
                <a:t> necessary)</a:t>
              </a:r>
              <a:endParaRPr lang="en-US" sz="1000">
                <a:gradFill>
                  <a:gsLst>
                    <a:gs pos="2917">
                      <a:schemeClr val="tx1"/>
                    </a:gs>
                    <a:gs pos="30000">
                      <a:schemeClr val="tx1"/>
                    </a:gs>
                  </a:gsLst>
                  <a:lin ang="5400000" scaled="0"/>
                </a:gradFill>
              </a:endParaRPr>
            </a:p>
          </p:txBody>
        </p:sp>
      </p:grpSp>
    </p:spTree>
    <p:extLst>
      <p:ext uri="{BB962C8B-B14F-4D97-AF65-F5344CB8AC3E}">
        <p14:creationId xmlns:p14="http://schemas.microsoft.com/office/powerpoint/2010/main" val="2462535980"/>
      </p:ext>
    </p:extLst>
  </p:cSld>
  <p:clrMap bg1="lt1" tx1="dk1" bg2="lt2" tx2="dk2" accent1="accent1" accent2="accent2" accent3="accent3" accent4="accent4" accent5="accent5" accent6="accent6" hlink="hlink" folHlink="folHlink"/>
  <p:sldLayoutIdLst>
    <p:sldLayoutId id="2147484394" r:id="rId1"/>
    <p:sldLayoutId id="2147484395" r:id="rId2"/>
    <p:sldLayoutId id="2147484396" r:id="rId3"/>
    <p:sldLayoutId id="2147484397" r:id="rId4"/>
    <p:sldLayoutId id="2147484398" r:id="rId5"/>
    <p:sldLayoutId id="2147484399" r:id="rId6"/>
    <p:sldLayoutId id="2147484400" r:id="rId7"/>
    <p:sldLayoutId id="2147484401" r:id="rId8"/>
    <p:sldLayoutId id="2147484402" r:id="rId9"/>
    <p:sldLayoutId id="2147484403" r:id="rId10"/>
    <p:sldLayoutId id="2147484404" r:id="rId11"/>
    <p:sldLayoutId id="2147484405" r:id="rId12"/>
    <p:sldLayoutId id="2147484406" r:id="rId13"/>
    <p:sldLayoutId id="2147484407" r:id="rId14"/>
    <p:sldLayoutId id="2147484408" r:id="rId15"/>
    <p:sldLayoutId id="2147484409" r:id="rId16"/>
    <p:sldLayoutId id="2147484410" r:id="rId17"/>
    <p:sldLayoutId id="2147484411" r:id="rId18"/>
    <p:sldLayoutId id="2147484412" r:id="rId19"/>
    <p:sldLayoutId id="2147484413" r:id="rId20"/>
    <p:sldLayoutId id="2147484414" r:id="rId21"/>
    <p:sldLayoutId id="2147484415" r:id="rId22"/>
    <p:sldLayoutId id="2147484416" r:id="rId23"/>
    <p:sldLayoutId id="2147484417" r:id="rId24"/>
    <p:sldLayoutId id="2147484418" r:id="rId25"/>
    <p:sldLayoutId id="2147484419" r:id="rId26"/>
    <p:sldLayoutId id="2147484420" r:id="rId27"/>
    <p:sldLayoutId id="2147484422" r:id="rId28"/>
    <p:sldLayoutId id="2147484423" r:id="rId29"/>
  </p:sldLayoutIdLst>
  <p:transition>
    <p:fade/>
  </p:transition>
  <p:txStyles>
    <p:titleStyle>
      <a:lvl1pPr algn="l" defTabSz="932563" rtl="0" eaLnBrk="1" latinLnBrk="0" hangingPunct="1">
        <a:lnSpc>
          <a:spcPct val="90000"/>
        </a:lnSpc>
        <a:spcBef>
          <a:spcPct val="0"/>
        </a:spcBef>
        <a:buNone/>
        <a:defRPr lang="en-US" sz="4799"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342834" marR="0" indent="-342834" algn="l" defTabSz="932563" rtl="0" eaLnBrk="1" fontAlgn="auto" latinLnBrk="0" hangingPunct="1">
        <a:lnSpc>
          <a:spcPct val="90000"/>
        </a:lnSpc>
        <a:spcBef>
          <a:spcPct val="20000"/>
        </a:spcBef>
        <a:spcAft>
          <a:spcPts val="0"/>
        </a:spcAft>
        <a:buClrTx/>
        <a:buSzPct val="90000"/>
        <a:buFont typeface="Arial" pitchFamily="34" charset="0"/>
        <a:buChar char="•"/>
        <a:tabLst/>
        <a:defRPr sz="3999" kern="1200" spc="0" baseline="0">
          <a:gradFill>
            <a:gsLst>
              <a:gs pos="1250">
                <a:schemeClr val="tx1"/>
              </a:gs>
              <a:gs pos="100000">
                <a:schemeClr val="tx1"/>
              </a:gs>
            </a:gsLst>
            <a:lin ang="5400000" scaled="0"/>
          </a:gradFill>
          <a:latin typeface="+mj-lt"/>
          <a:ea typeface="+mn-ea"/>
          <a:cs typeface="+mn-cs"/>
        </a:defRPr>
      </a:lvl1pPr>
      <a:lvl2pPr marL="584088" marR="0" indent="-241253" algn="l" defTabSz="932563" rtl="0" eaLnBrk="1" fontAlgn="auto" latinLnBrk="0" hangingPunct="1">
        <a:lnSpc>
          <a:spcPct val="90000"/>
        </a:lnSpc>
        <a:spcBef>
          <a:spcPct val="20000"/>
        </a:spcBef>
        <a:spcAft>
          <a:spcPts val="0"/>
        </a:spcAft>
        <a:buClrTx/>
        <a:buSzPct val="90000"/>
        <a:buFont typeface="Arial" pitchFamily="34" charset="0"/>
        <a:buChar char="•"/>
        <a:tabLst/>
        <a:defRPr sz="2400" kern="1200" spc="0" baseline="0">
          <a:gradFill>
            <a:gsLst>
              <a:gs pos="1250">
                <a:schemeClr val="tx1"/>
              </a:gs>
              <a:gs pos="100000">
                <a:schemeClr val="tx1"/>
              </a:gs>
            </a:gsLst>
            <a:lin ang="5400000" scaled="0"/>
          </a:gradFill>
          <a:latin typeface="+mn-lt"/>
          <a:ea typeface="+mn-ea"/>
          <a:cs typeface="+mn-cs"/>
        </a:defRPr>
      </a:lvl2pPr>
      <a:lvl3pPr marL="799946" marR="0" indent="-228557" algn="l" defTabSz="932563" rtl="0" eaLnBrk="1" fontAlgn="auto" latinLnBrk="0" hangingPunct="1">
        <a:lnSpc>
          <a:spcPct val="90000"/>
        </a:lnSpc>
        <a:spcBef>
          <a:spcPct val="20000"/>
        </a:spcBef>
        <a:spcAft>
          <a:spcPts val="0"/>
        </a:spcAft>
        <a:buClrTx/>
        <a:buSzPct val="90000"/>
        <a:buFont typeface="Arial" pitchFamily="34" charset="0"/>
        <a:buChar char="•"/>
        <a:tabLst/>
        <a:defRPr sz="2000" kern="1200" spc="0" baseline="0">
          <a:gradFill>
            <a:gsLst>
              <a:gs pos="1250">
                <a:schemeClr val="tx1"/>
              </a:gs>
              <a:gs pos="100000">
                <a:schemeClr val="tx1"/>
              </a:gs>
            </a:gsLst>
            <a:lin ang="5400000" scaled="0"/>
          </a:gradFill>
          <a:latin typeface="+mn-lt"/>
          <a:ea typeface="+mn-ea"/>
          <a:cs typeface="+mn-cs"/>
        </a:defRPr>
      </a:lvl3pPr>
      <a:lvl4pPr marL="1028503" marR="0" indent="-228557" algn="l" defTabSz="932563"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mn-cs"/>
        </a:defRPr>
      </a:lvl4pPr>
      <a:lvl5pPr marL="1257058" marR="0" indent="-228557" algn="l" defTabSz="932563"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mn-cs"/>
        </a:defRPr>
      </a:lvl5pPr>
      <a:lvl6pPr marL="2564548" indent="-233141" algn="l" defTabSz="9325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0830" indent="-233141" algn="l" defTabSz="9325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112" indent="-233141" algn="l" defTabSz="9325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3394" indent="-233141" algn="l" defTabSz="9325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563" rtl="0" eaLnBrk="1" latinLnBrk="0" hangingPunct="1">
        <a:defRPr sz="1800" kern="1200">
          <a:solidFill>
            <a:schemeClr val="tx1"/>
          </a:solidFill>
          <a:latin typeface="+mn-lt"/>
          <a:ea typeface="+mn-ea"/>
          <a:cs typeface="+mn-cs"/>
        </a:defRPr>
      </a:lvl1pPr>
      <a:lvl2pPr marL="466281" algn="l" defTabSz="932563" rtl="0" eaLnBrk="1" latinLnBrk="0" hangingPunct="1">
        <a:defRPr sz="1800" kern="1200">
          <a:solidFill>
            <a:schemeClr val="tx1"/>
          </a:solidFill>
          <a:latin typeface="+mn-lt"/>
          <a:ea typeface="+mn-ea"/>
          <a:cs typeface="+mn-cs"/>
        </a:defRPr>
      </a:lvl2pPr>
      <a:lvl3pPr marL="932563" algn="l" defTabSz="932563" rtl="0" eaLnBrk="1" latinLnBrk="0" hangingPunct="1">
        <a:defRPr sz="1800" kern="1200">
          <a:solidFill>
            <a:schemeClr val="tx1"/>
          </a:solidFill>
          <a:latin typeface="+mn-lt"/>
          <a:ea typeface="+mn-ea"/>
          <a:cs typeface="+mn-cs"/>
        </a:defRPr>
      </a:lvl3pPr>
      <a:lvl4pPr marL="1398844" algn="l" defTabSz="932563" rtl="0" eaLnBrk="1" latinLnBrk="0" hangingPunct="1">
        <a:defRPr sz="1800" kern="1200">
          <a:solidFill>
            <a:schemeClr val="tx1"/>
          </a:solidFill>
          <a:latin typeface="+mn-lt"/>
          <a:ea typeface="+mn-ea"/>
          <a:cs typeface="+mn-cs"/>
        </a:defRPr>
      </a:lvl4pPr>
      <a:lvl5pPr marL="1865126" algn="l" defTabSz="932563" rtl="0" eaLnBrk="1" latinLnBrk="0" hangingPunct="1">
        <a:defRPr sz="1800" kern="1200">
          <a:solidFill>
            <a:schemeClr val="tx1"/>
          </a:solidFill>
          <a:latin typeface="+mn-lt"/>
          <a:ea typeface="+mn-ea"/>
          <a:cs typeface="+mn-cs"/>
        </a:defRPr>
      </a:lvl5pPr>
      <a:lvl6pPr marL="2331408" algn="l" defTabSz="932563" rtl="0" eaLnBrk="1" latinLnBrk="0" hangingPunct="1">
        <a:defRPr sz="1800" kern="1200">
          <a:solidFill>
            <a:schemeClr val="tx1"/>
          </a:solidFill>
          <a:latin typeface="+mn-lt"/>
          <a:ea typeface="+mn-ea"/>
          <a:cs typeface="+mn-cs"/>
        </a:defRPr>
      </a:lvl6pPr>
      <a:lvl7pPr marL="2797689" algn="l" defTabSz="932563" rtl="0" eaLnBrk="1" latinLnBrk="0" hangingPunct="1">
        <a:defRPr sz="1800" kern="1200">
          <a:solidFill>
            <a:schemeClr val="tx1"/>
          </a:solidFill>
          <a:latin typeface="+mn-lt"/>
          <a:ea typeface="+mn-ea"/>
          <a:cs typeface="+mn-cs"/>
        </a:defRPr>
      </a:lvl7pPr>
      <a:lvl8pPr marL="3263970" algn="l" defTabSz="932563" rtl="0" eaLnBrk="1" latinLnBrk="0" hangingPunct="1">
        <a:defRPr sz="1800" kern="1200">
          <a:solidFill>
            <a:schemeClr val="tx1"/>
          </a:solidFill>
          <a:latin typeface="+mn-lt"/>
          <a:ea typeface="+mn-ea"/>
          <a:cs typeface="+mn-cs"/>
        </a:defRPr>
      </a:lvl8pPr>
      <a:lvl9pPr marL="3730253" algn="l" defTabSz="932563"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87">
          <p15:clr>
            <a:srgbClr val="5ACBF0"/>
          </p15:clr>
        </p15:guide>
        <p15:guide id="2" pos="173">
          <p15:clr>
            <a:srgbClr val="5ACBF0"/>
          </p15:clr>
        </p15:guide>
        <p15:guide id="3" pos="749">
          <p15:clr>
            <a:srgbClr val="5ACBF0"/>
          </p15:clr>
        </p15:guide>
        <p15:guide id="4" pos="1325">
          <p15:clr>
            <a:srgbClr val="5ACBF0"/>
          </p15:clr>
        </p15:guide>
        <p15:guide id="5" pos="1901">
          <p15:clr>
            <a:srgbClr val="5ACBF0"/>
          </p15:clr>
        </p15:guide>
        <p15:guide id="6" pos="2477">
          <p15:clr>
            <a:srgbClr val="5ACBF0"/>
          </p15:clr>
        </p15:guide>
        <p15:guide id="7" pos="3053">
          <p15:clr>
            <a:srgbClr val="5ACBF0"/>
          </p15:clr>
        </p15:guide>
        <p15:guide id="8" pos="3629">
          <p15:clr>
            <a:srgbClr val="5ACBF0"/>
          </p15:clr>
        </p15:guide>
        <p15:guide id="9" pos="4205">
          <p15:clr>
            <a:srgbClr val="5ACBF0"/>
          </p15:clr>
        </p15:guide>
        <p15:guide id="10" pos="4781">
          <p15:clr>
            <a:srgbClr val="5ACBF0"/>
          </p15:clr>
        </p15:guide>
        <p15:guide id="11" pos="5357">
          <p15:clr>
            <a:srgbClr val="5ACBF0"/>
          </p15:clr>
        </p15:guide>
        <p15:guide id="12" pos="5933">
          <p15:clr>
            <a:srgbClr val="5ACBF0"/>
          </p15:clr>
        </p15:guide>
        <p15:guide id="13" pos="6509">
          <p15:clr>
            <a:srgbClr val="5ACBF0"/>
          </p15:clr>
        </p15:guide>
        <p15:guide id="14" pos="7085">
          <p15:clr>
            <a:srgbClr val="5ACBF0"/>
          </p15:clr>
        </p15:guide>
        <p15:guide id="15" pos="7661">
          <p15:clr>
            <a:srgbClr val="5ACBF0"/>
          </p15:clr>
        </p15:guide>
        <p15:guide id="16" pos="288">
          <p15:clr>
            <a:srgbClr val="C35EA4"/>
          </p15:clr>
        </p15:guide>
        <p15:guide id="17" pos="7546">
          <p15:clr>
            <a:srgbClr val="C35EA4"/>
          </p15:clr>
        </p15:guide>
        <p15:guide id="18" orient="horz" pos="763">
          <p15:clr>
            <a:srgbClr val="5ACBF0"/>
          </p15:clr>
        </p15:guide>
        <p15:guide id="19" orient="horz" pos="1339">
          <p15:clr>
            <a:srgbClr val="5ACBF0"/>
          </p15:clr>
        </p15:guide>
        <p15:guide id="20" orient="horz" pos="1915">
          <p15:clr>
            <a:srgbClr val="5ACBF0"/>
          </p15:clr>
        </p15:guide>
        <p15:guide id="21" orient="horz" pos="2491">
          <p15:clr>
            <a:srgbClr val="5ACBF0"/>
          </p15:clr>
        </p15:guide>
        <p15:guide id="22" orient="horz" pos="3067">
          <p15:clr>
            <a:srgbClr val="5ACBF0"/>
          </p15:clr>
        </p15:guide>
        <p15:guide id="23" orient="horz" pos="3643">
          <p15:clr>
            <a:srgbClr val="5ACBF0"/>
          </p15:clr>
        </p15:guide>
        <p15:guide id="24" orient="horz" pos="4219">
          <p15:clr>
            <a:srgbClr val="5ACBF0"/>
          </p15:clr>
        </p15:guide>
        <p15:guide id="25" orient="horz" pos="302">
          <p15:clr>
            <a:srgbClr val="C35EA4"/>
          </p15:clr>
        </p15:guide>
        <p15:guide id="26" orient="horz" pos="4104">
          <p15:clr>
            <a:srgbClr val="C35EA4"/>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rgbClr val="0072C6"/>
        </a:solidFill>
        <a:effectLst/>
      </p:bgPr>
    </p:bg>
    <p:spTree>
      <p:nvGrpSpPr>
        <p:cNvPr id="1" name=""/>
        <p:cNvGrpSpPr/>
        <p:nvPr/>
      </p:nvGrpSpPr>
      <p:grpSpPr>
        <a:xfrm>
          <a:off x="0" y="0"/>
          <a:ext cx="0" cy="0"/>
          <a:chOff x="0" y="0"/>
          <a:chExt cx="0" cy="0"/>
        </a:xfrm>
      </p:grpSpPr>
      <p:pic>
        <p:nvPicPr>
          <p:cNvPr id="5" name="Colors"/>
          <p:cNvPicPr>
            <a:picLocks noChangeAspect="1"/>
          </p:cNvPicPr>
          <p:nvPr userDrawn="1"/>
        </p:nvPicPr>
        <p:blipFill>
          <a:blip r:embed="rId34" cstate="print">
            <a:extLst>
              <a:ext uri="{28A0092B-C50C-407E-A947-70E740481C1C}">
                <a14:useLocalDpi xmlns:a14="http://schemas.microsoft.com/office/drawing/2010/main" val="0"/>
              </a:ext>
            </a:extLst>
          </a:blip>
          <a:stretch>
            <a:fillRect/>
          </a:stretch>
        </p:blipFill>
        <p:spPr>
          <a:xfrm rot="5400000">
            <a:off x="10532396" y="1944337"/>
            <a:ext cx="4298019" cy="409351"/>
          </a:xfrm>
          <a:prstGeom prst="rect">
            <a:avLst/>
          </a:prstGeom>
        </p:spPr>
      </p:pic>
      <p:pic>
        <p:nvPicPr>
          <p:cNvPr id="8" name="Logo" descr="MS Logo White.png"/>
          <p:cNvPicPr>
            <a:picLocks noChangeAspect="1"/>
          </p:cNvPicPr>
          <p:nvPr userDrawn="1"/>
        </p:nvPicPr>
        <p:blipFill>
          <a:blip r:embed="rId35" cstate="print">
            <a:extLst>
              <a:ext uri="{28A0092B-C50C-407E-A947-70E740481C1C}">
                <a14:useLocalDpi xmlns:a14="http://schemas.microsoft.com/office/drawing/2010/main" val="0"/>
              </a:ext>
            </a:extLst>
          </a:blip>
          <a:stretch>
            <a:fillRect/>
          </a:stretch>
        </p:blipFill>
        <p:spPr>
          <a:xfrm>
            <a:off x="11021999" y="6597009"/>
            <a:ext cx="1192461" cy="255555"/>
          </a:xfrm>
          <a:prstGeom prst="rect">
            <a:avLst/>
          </a:prstGeom>
        </p:spPr>
      </p:pic>
    </p:spTree>
    <p:extLst>
      <p:ext uri="{BB962C8B-B14F-4D97-AF65-F5344CB8AC3E}">
        <p14:creationId xmlns:p14="http://schemas.microsoft.com/office/powerpoint/2010/main" val="206977635"/>
      </p:ext>
    </p:extLst>
  </p:cSld>
  <p:clrMap bg1="lt1" tx1="dk1" bg2="lt2" tx2="dk2" accent1="accent1" accent2="accent2" accent3="accent3" accent4="accent4" accent5="accent5" accent6="accent6" hlink="hlink" folHlink="folHlink"/>
  <p:sldLayoutIdLst>
    <p:sldLayoutId id="2147484425" r:id="rId1"/>
    <p:sldLayoutId id="2147484426" r:id="rId2"/>
    <p:sldLayoutId id="2147484427" r:id="rId3"/>
    <p:sldLayoutId id="2147484428" r:id="rId4"/>
    <p:sldLayoutId id="2147484429" r:id="rId5"/>
    <p:sldLayoutId id="2147484430" r:id="rId6"/>
    <p:sldLayoutId id="2147484431" r:id="rId7"/>
    <p:sldLayoutId id="2147484432" r:id="rId8"/>
    <p:sldLayoutId id="2147484433" r:id="rId9"/>
    <p:sldLayoutId id="2147484434" r:id="rId10"/>
    <p:sldLayoutId id="2147484435" r:id="rId11"/>
    <p:sldLayoutId id="2147484436" r:id="rId12"/>
    <p:sldLayoutId id="2147484437" r:id="rId13"/>
    <p:sldLayoutId id="2147484438" r:id="rId14"/>
    <p:sldLayoutId id="2147484439" r:id="rId15"/>
    <p:sldLayoutId id="2147484440" r:id="rId16"/>
    <p:sldLayoutId id="2147484441" r:id="rId17"/>
    <p:sldLayoutId id="2147484442" r:id="rId18"/>
    <p:sldLayoutId id="2147484443" r:id="rId19"/>
    <p:sldLayoutId id="2147484444" r:id="rId20"/>
    <p:sldLayoutId id="2147484445" r:id="rId21"/>
    <p:sldLayoutId id="2147484446" r:id="rId22"/>
    <p:sldLayoutId id="2147484447" r:id="rId23"/>
    <p:sldLayoutId id="2147484448" r:id="rId24"/>
    <p:sldLayoutId id="2147484449" r:id="rId25"/>
    <p:sldLayoutId id="2147484450" r:id="rId26"/>
    <p:sldLayoutId id="2147484451" r:id="rId27"/>
    <p:sldLayoutId id="2147484452" r:id="rId28"/>
    <p:sldLayoutId id="2147484453" r:id="rId29"/>
    <p:sldLayoutId id="2147484454" r:id="rId30"/>
    <p:sldLayoutId id="2147484455" r:id="rId31"/>
    <p:sldLayoutId id="2147484456" r:id="rId32"/>
  </p:sldLayoutIdLst>
  <p:transition>
    <p:fade/>
  </p:transition>
  <p:txStyles>
    <p:titleStyle>
      <a:lvl1pPr algn="l" defTabSz="932193" rtl="0" eaLnBrk="1" latinLnBrk="0" hangingPunct="1">
        <a:lnSpc>
          <a:spcPct val="90000"/>
        </a:lnSpc>
        <a:spcBef>
          <a:spcPct val="0"/>
        </a:spcBef>
        <a:buNone/>
        <a:defRPr lang="en-US" sz="5397" b="0" kern="1200" cap="none" spc="-102" baseline="0" dirty="0" smtClean="0">
          <a:ln w="3175">
            <a:noFill/>
          </a:ln>
          <a:solidFill>
            <a:schemeClr val="bg1"/>
          </a:solidFill>
          <a:effectLst/>
          <a:latin typeface="+mj-lt"/>
          <a:ea typeface="+mn-ea"/>
          <a:cs typeface="Segoe UI" pitchFamily="34" charset="0"/>
        </a:defRPr>
      </a:lvl1pPr>
    </p:titleStyle>
    <p:bodyStyle>
      <a:lvl1pPr marL="342699" marR="0" indent="-342699" algn="l" defTabSz="932193" rtl="0" eaLnBrk="1" fontAlgn="auto" latinLnBrk="0" hangingPunct="1">
        <a:lnSpc>
          <a:spcPct val="90000"/>
        </a:lnSpc>
        <a:spcBef>
          <a:spcPct val="20000"/>
        </a:spcBef>
        <a:spcAft>
          <a:spcPts val="0"/>
        </a:spcAft>
        <a:buClr>
          <a:schemeClr val="bg1"/>
        </a:buClr>
        <a:buSzPct val="90000"/>
        <a:buFont typeface="Wingdings" panose="05000000000000000000" pitchFamily="2" charset="2"/>
        <a:buChar char="§"/>
        <a:tabLst/>
        <a:defRPr sz="3997" kern="1200" spc="0" baseline="0">
          <a:solidFill>
            <a:schemeClr val="bg1"/>
          </a:solidFill>
          <a:latin typeface="+mj-lt"/>
          <a:ea typeface="+mn-ea"/>
          <a:cs typeface="+mn-cs"/>
        </a:defRPr>
      </a:lvl1pPr>
      <a:lvl2pPr marL="583856" marR="0" indent="-241157" algn="l" defTabSz="932193" rtl="0" eaLnBrk="1" fontAlgn="auto" latinLnBrk="0" hangingPunct="1">
        <a:lnSpc>
          <a:spcPct val="90000"/>
        </a:lnSpc>
        <a:spcBef>
          <a:spcPct val="20000"/>
        </a:spcBef>
        <a:spcAft>
          <a:spcPts val="0"/>
        </a:spcAft>
        <a:buClr>
          <a:schemeClr val="bg1"/>
        </a:buClr>
        <a:buSzPct val="90000"/>
        <a:buFont typeface="Wingdings" panose="05000000000000000000" pitchFamily="2" charset="2"/>
        <a:buChar char="§"/>
        <a:tabLst/>
        <a:defRPr sz="2399" kern="1200" spc="0" baseline="0">
          <a:solidFill>
            <a:schemeClr val="bg1"/>
          </a:solidFill>
          <a:latin typeface="+mn-lt"/>
          <a:ea typeface="+mn-ea"/>
          <a:cs typeface="+mn-cs"/>
        </a:defRPr>
      </a:lvl2pPr>
      <a:lvl3pPr marL="799629" marR="0" indent="-228466" algn="l" defTabSz="932193" rtl="0" eaLnBrk="1" fontAlgn="auto" latinLnBrk="0" hangingPunct="1">
        <a:lnSpc>
          <a:spcPct val="90000"/>
        </a:lnSpc>
        <a:spcBef>
          <a:spcPct val="20000"/>
        </a:spcBef>
        <a:spcAft>
          <a:spcPts val="0"/>
        </a:spcAft>
        <a:buClr>
          <a:schemeClr val="bg1"/>
        </a:buClr>
        <a:buSzPct val="90000"/>
        <a:buFont typeface="Wingdings" panose="05000000000000000000" pitchFamily="2" charset="2"/>
        <a:buChar char="§"/>
        <a:tabLst/>
        <a:defRPr sz="2399" kern="1200" spc="0" baseline="0">
          <a:solidFill>
            <a:schemeClr val="bg1"/>
          </a:solidFill>
          <a:latin typeface="+mn-lt"/>
          <a:ea typeface="+mn-ea"/>
          <a:cs typeface="+mn-cs"/>
        </a:defRPr>
      </a:lvl3pPr>
      <a:lvl4pPr marL="1028096" marR="0" indent="-228466" algn="l" defTabSz="932193" rtl="0" eaLnBrk="1" fontAlgn="auto" latinLnBrk="0" hangingPunct="1">
        <a:lnSpc>
          <a:spcPct val="90000"/>
        </a:lnSpc>
        <a:spcBef>
          <a:spcPct val="20000"/>
        </a:spcBef>
        <a:spcAft>
          <a:spcPts val="0"/>
        </a:spcAft>
        <a:buClr>
          <a:schemeClr val="bg1"/>
        </a:buClr>
        <a:buSzPct val="90000"/>
        <a:buFont typeface="Wingdings" panose="05000000000000000000" pitchFamily="2" charset="2"/>
        <a:buChar char="§"/>
        <a:tabLst/>
        <a:defRPr sz="1999" kern="1200" spc="0" baseline="0">
          <a:solidFill>
            <a:schemeClr val="bg1"/>
          </a:solidFill>
          <a:latin typeface="+mn-lt"/>
          <a:ea typeface="+mn-ea"/>
          <a:cs typeface="+mn-cs"/>
        </a:defRPr>
      </a:lvl4pPr>
      <a:lvl5pPr marL="1256561" marR="0" indent="-228466" algn="l" defTabSz="932193" rtl="0" eaLnBrk="1" fontAlgn="auto" latinLnBrk="0" hangingPunct="1">
        <a:lnSpc>
          <a:spcPct val="90000"/>
        </a:lnSpc>
        <a:spcBef>
          <a:spcPct val="20000"/>
        </a:spcBef>
        <a:spcAft>
          <a:spcPts val="0"/>
        </a:spcAft>
        <a:buClr>
          <a:schemeClr val="bg1"/>
        </a:buClr>
        <a:buSzPct val="90000"/>
        <a:buFont typeface="Wingdings" panose="05000000000000000000" pitchFamily="2" charset="2"/>
        <a:buChar char="§"/>
        <a:tabLst/>
        <a:defRPr sz="1999" kern="1200" spc="0" baseline="0">
          <a:solidFill>
            <a:schemeClr val="bg1"/>
          </a:solidFill>
          <a:latin typeface="+mn-lt"/>
          <a:ea typeface="+mn-ea"/>
          <a:cs typeface="+mn-cs"/>
        </a:defRPr>
      </a:lvl5pPr>
      <a:lvl6pPr marL="2563533" indent="-233049" algn="l" defTabSz="932193" rtl="0" eaLnBrk="1" latinLnBrk="0" hangingPunct="1">
        <a:spcBef>
          <a:spcPct val="20000"/>
        </a:spcBef>
        <a:buFont typeface="Arial" pitchFamily="34" charset="0"/>
        <a:buChar char="•"/>
        <a:defRPr sz="1999" kern="1200">
          <a:solidFill>
            <a:schemeClr val="tx1"/>
          </a:solidFill>
          <a:latin typeface="+mn-lt"/>
          <a:ea typeface="+mn-ea"/>
          <a:cs typeface="+mn-cs"/>
        </a:defRPr>
      </a:lvl6pPr>
      <a:lvl7pPr marL="3029630" indent="-233049" algn="l" defTabSz="932193" rtl="0" eaLnBrk="1" latinLnBrk="0" hangingPunct="1">
        <a:spcBef>
          <a:spcPct val="20000"/>
        </a:spcBef>
        <a:buFont typeface="Arial" pitchFamily="34" charset="0"/>
        <a:buChar char="•"/>
        <a:defRPr sz="1999" kern="1200">
          <a:solidFill>
            <a:schemeClr val="tx1"/>
          </a:solidFill>
          <a:latin typeface="+mn-lt"/>
          <a:ea typeface="+mn-ea"/>
          <a:cs typeface="+mn-cs"/>
        </a:defRPr>
      </a:lvl7pPr>
      <a:lvl8pPr marL="3495727" indent="-233049" algn="l" defTabSz="932193" rtl="0" eaLnBrk="1" latinLnBrk="0" hangingPunct="1">
        <a:spcBef>
          <a:spcPct val="20000"/>
        </a:spcBef>
        <a:buFont typeface="Arial" pitchFamily="34" charset="0"/>
        <a:buChar char="•"/>
        <a:defRPr sz="1999" kern="1200">
          <a:solidFill>
            <a:schemeClr val="tx1"/>
          </a:solidFill>
          <a:latin typeface="+mn-lt"/>
          <a:ea typeface="+mn-ea"/>
          <a:cs typeface="+mn-cs"/>
        </a:defRPr>
      </a:lvl8pPr>
      <a:lvl9pPr marL="3961824" indent="-233049" algn="l" defTabSz="932193" rtl="0" eaLnBrk="1" latinLnBrk="0" hangingPunct="1">
        <a:spcBef>
          <a:spcPct val="20000"/>
        </a:spcBef>
        <a:buFont typeface="Arial" pitchFamily="34" charset="0"/>
        <a:buChar char="•"/>
        <a:defRPr sz="1999" kern="1200">
          <a:solidFill>
            <a:schemeClr val="tx1"/>
          </a:solidFill>
          <a:latin typeface="+mn-lt"/>
          <a:ea typeface="+mn-ea"/>
          <a:cs typeface="+mn-cs"/>
        </a:defRPr>
      </a:lvl9pPr>
    </p:bodyStyle>
    <p:otherStyle>
      <a:defPPr>
        <a:defRPr lang="en-US"/>
      </a:defPPr>
      <a:lvl1pPr marL="0" algn="l" defTabSz="932193" rtl="0" eaLnBrk="1" latinLnBrk="0" hangingPunct="1">
        <a:defRPr sz="1799" kern="1200">
          <a:solidFill>
            <a:schemeClr val="tx1"/>
          </a:solidFill>
          <a:latin typeface="+mn-lt"/>
          <a:ea typeface="+mn-ea"/>
          <a:cs typeface="+mn-cs"/>
        </a:defRPr>
      </a:lvl1pPr>
      <a:lvl2pPr marL="466096" algn="l" defTabSz="932193" rtl="0" eaLnBrk="1" latinLnBrk="0" hangingPunct="1">
        <a:defRPr sz="1799" kern="1200">
          <a:solidFill>
            <a:schemeClr val="tx1"/>
          </a:solidFill>
          <a:latin typeface="+mn-lt"/>
          <a:ea typeface="+mn-ea"/>
          <a:cs typeface="+mn-cs"/>
        </a:defRPr>
      </a:lvl2pPr>
      <a:lvl3pPr marL="932193" algn="l" defTabSz="932193" rtl="0" eaLnBrk="1" latinLnBrk="0" hangingPunct="1">
        <a:defRPr sz="1799" kern="1200">
          <a:solidFill>
            <a:schemeClr val="tx1"/>
          </a:solidFill>
          <a:latin typeface="+mn-lt"/>
          <a:ea typeface="+mn-ea"/>
          <a:cs typeface="+mn-cs"/>
        </a:defRPr>
      </a:lvl3pPr>
      <a:lvl4pPr marL="1398290" algn="l" defTabSz="932193" rtl="0" eaLnBrk="1" latinLnBrk="0" hangingPunct="1">
        <a:defRPr sz="1799" kern="1200">
          <a:solidFill>
            <a:schemeClr val="tx1"/>
          </a:solidFill>
          <a:latin typeface="+mn-lt"/>
          <a:ea typeface="+mn-ea"/>
          <a:cs typeface="+mn-cs"/>
        </a:defRPr>
      </a:lvl4pPr>
      <a:lvl5pPr marL="1864387" algn="l" defTabSz="932193" rtl="0" eaLnBrk="1" latinLnBrk="0" hangingPunct="1">
        <a:defRPr sz="1799" kern="1200">
          <a:solidFill>
            <a:schemeClr val="tx1"/>
          </a:solidFill>
          <a:latin typeface="+mn-lt"/>
          <a:ea typeface="+mn-ea"/>
          <a:cs typeface="+mn-cs"/>
        </a:defRPr>
      </a:lvl5pPr>
      <a:lvl6pPr marL="2330485" algn="l" defTabSz="932193" rtl="0" eaLnBrk="1" latinLnBrk="0" hangingPunct="1">
        <a:defRPr sz="1799" kern="1200">
          <a:solidFill>
            <a:schemeClr val="tx1"/>
          </a:solidFill>
          <a:latin typeface="+mn-lt"/>
          <a:ea typeface="+mn-ea"/>
          <a:cs typeface="+mn-cs"/>
        </a:defRPr>
      </a:lvl6pPr>
      <a:lvl7pPr marL="2796581" algn="l" defTabSz="932193" rtl="0" eaLnBrk="1" latinLnBrk="0" hangingPunct="1">
        <a:defRPr sz="1799" kern="1200">
          <a:solidFill>
            <a:schemeClr val="tx1"/>
          </a:solidFill>
          <a:latin typeface="+mn-lt"/>
          <a:ea typeface="+mn-ea"/>
          <a:cs typeface="+mn-cs"/>
        </a:defRPr>
      </a:lvl7pPr>
      <a:lvl8pPr marL="3262678" algn="l" defTabSz="932193" rtl="0" eaLnBrk="1" latinLnBrk="0" hangingPunct="1">
        <a:defRPr sz="1799" kern="1200">
          <a:solidFill>
            <a:schemeClr val="tx1"/>
          </a:solidFill>
          <a:latin typeface="+mn-lt"/>
          <a:ea typeface="+mn-ea"/>
          <a:cs typeface="+mn-cs"/>
        </a:defRPr>
      </a:lvl8pPr>
      <a:lvl9pPr marL="3728776" algn="l" defTabSz="932193" rtl="0" eaLnBrk="1" latinLnBrk="0" hangingPunct="1">
        <a:defRPr sz="1799"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87">
          <p15:clr>
            <a:srgbClr val="5ACBF0"/>
          </p15:clr>
        </p15:guide>
        <p15:guide id="2" pos="173">
          <p15:clr>
            <a:srgbClr val="5ACBF0"/>
          </p15:clr>
        </p15:guide>
        <p15:guide id="3" pos="7661">
          <p15:clr>
            <a:srgbClr val="5ACBF0"/>
          </p15:clr>
        </p15:guide>
        <p15:guide id="4" orient="horz" pos="4219">
          <p15:clr>
            <a:srgbClr val="5ACBF0"/>
          </p15:clr>
        </p15:guide>
        <p15:guide id="5" pos="749">
          <p15:clr>
            <a:srgbClr val="5ACBF0"/>
          </p15:clr>
        </p15:guide>
        <p15:guide id="6" pos="1325">
          <p15:clr>
            <a:srgbClr val="5ACBF0"/>
          </p15:clr>
        </p15:guide>
        <p15:guide id="7" pos="1901">
          <p15:clr>
            <a:srgbClr val="5ACBF0"/>
          </p15:clr>
        </p15:guide>
        <p15:guide id="8" pos="2477">
          <p15:clr>
            <a:srgbClr val="5ACBF0"/>
          </p15:clr>
        </p15:guide>
        <p15:guide id="9" pos="3053">
          <p15:clr>
            <a:srgbClr val="5ACBF0"/>
          </p15:clr>
        </p15:guide>
        <p15:guide id="10" pos="3629">
          <p15:clr>
            <a:srgbClr val="5ACBF0"/>
          </p15:clr>
        </p15:guide>
        <p15:guide id="11" pos="4205">
          <p15:clr>
            <a:srgbClr val="5ACBF0"/>
          </p15:clr>
        </p15:guide>
        <p15:guide id="12" pos="4781">
          <p15:clr>
            <a:srgbClr val="5ACBF0"/>
          </p15:clr>
        </p15:guide>
        <p15:guide id="13" pos="5357">
          <p15:clr>
            <a:srgbClr val="5ACBF0"/>
          </p15:clr>
        </p15:guide>
        <p15:guide id="14" pos="5933">
          <p15:clr>
            <a:srgbClr val="5ACBF0"/>
          </p15:clr>
        </p15:guide>
        <p15:guide id="15" pos="6509">
          <p15:clr>
            <a:srgbClr val="5ACBF0"/>
          </p15:clr>
        </p15:guide>
        <p15:guide id="16" pos="7085">
          <p15:clr>
            <a:srgbClr val="5ACBF0"/>
          </p15:clr>
        </p15:guide>
        <p15:guide id="17" orient="horz" pos="763">
          <p15:clr>
            <a:srgbClr val="5ACBF0"/>
          </p15:clr>
        </p15:guide>
        <p15:guide id="18" orient="horz" pos="1339">
          <p15:clr>
            <a:srgbClr val="5ACBF0"/>
          </p15:clr>
        </p15:guide>
        <p15:guide id="19" orient="horz" pos="1915">
          <p15:clr>
            <a:srgbClr val="5ACBF0"/>
          </p15:clr>
        </p15:guide>
        <p15:guide id="20" orient="horz" pos="2491">
          <p15:clr>
            <a:srgbClr val="5ACBF0"/>
          </p15:clr>
        </p15:guide>
        <p15:guide id="21" orient="horz" pos="3067">
          <p15:clr>
            <a:srgbClr val="5ACBF0"/>
          </p15:clr>
        </p15:guide>
        <p15:guide id="22" orient="horz" pos="3643">
          <p15:clr>
            <a:srgbClr val="5ACBF0"/>
          </p15:clr>
        </p15:guide>
        <p15:guide id="23" pos="288">
          <p15:clr>
            <a:srgbClr val="C35EA4"/>
          </p15:clr>
        </p15:guide>
        <p15:guide id="24" pos="7546">
          <p15:clr>
            <a:srgbClr val="C35EA4"/>
          </p15:clr>
        </p15:guide>
        <p15:guide id="25" orient="horz" pos="302">
          <p15:clr>
            <a:srgbClr val="C35EA4"/>
          </p15:clr>
        </p15:guide>
        <p15:guide id="26" orient="horz" pos="4104">
          <p15:clr>
            <a:srgbClr val="C35EA4"/>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7.xml"/></Relationships>
</file>

<file path=ppt/slides/_rels/slide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xml"/><Relationship Id="rId1" Type="http://schemas.openxmlformats.org/officeDocument/2006/relationships/slideLayout" Target="../slideLayouts/slideLayout32.xml"/><Relationship Id="rId5" Type="http://schemas.openxmlformats.org/officeDocument/2006/relationships/image" Target="../media/image31.png"/><Relationship Id="rId4" Type="http://schemas.openxmlformats.org/officeDocument/2006/relationships/image" Target="../media/image30.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2.xml"/></Relationships>
</file>

<file path=ppt/slides/_rels/slide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4.xml"/><Relationship Id="rId1" Type="http://schemas.openxmlformats.org/officeDocument/2006/relationships/slideLayout" Target="../slideLayouts/slideLayout32.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5.xml"/><Relationship Id="rId1" Type="http://schemas.openxmlformats.org/officeDocument/2006/relationships/slideLayout" Target="../slideLayouts/slideLayout64.xml"/><Relationship Id="rId5" Type="http://schemas.openxmlformats.org/officeDocument/2006/relationships/image" Target="../media/image38.emf"/><Relationship Id="rId4" Type="http://schemas.openxmlformats.org/officeDocument/2006/relationships/image" Target="../media/image37.jpeg"/></Relationships>
</file>

<file path=ppt/slides/_rels/slide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76.xml"/></Relationships>
</file>

<file path=ppt/slides/_rels/slide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39.png"/><Relationship Id="rId1" Type="http://schemas.openxmlformats.org/officeDocument/2006/relationships/slideLayout" Target="../slideLayouts/slideLayout76.xml"/></Relationships>
</file>

<file path=ppt/slides/_rels/slide10.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4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74701" y="525462"/>
            <a:ext cx="7315135" cy="1828800"/>
          </a:xfrm>
        </p:spPr>
        <p:txBody>
          <a:bodyPr/>
          <a:lstStyle/>
          <a:p>
            <a:r>
              <a:rPr lang="es-ES" dirty="0" err="1"/>
              <a:t>Intro</a:t>
            </a:r>
            <a:r>
              <a:rPr lang="es-ES" dirty="0"/>
              <a:t> to Data </a:t>
            </a:r>
            <a:r>
              <a:rPr lang="es-ES" dirty="0" err="1"/>
              <a:t>Science</a:t>
            </a:r>
            <a:r>
              <a:rPr lang="es-ES" dirty="0"/>
              <a:t> </a:t>
            </a:r>
            <a:r>
              <a:rPr lang="es-ES" dirty="0" err="1"/>
              <a:t>for</a:t>
            </a:r>
            <a:r>
              <a:rPr lang="es-ES" dirty="0"/>
              <a:t> </a:t>
            </a:r>
            <a:r>
              <a:rPr lang="es-ES" dirty="0" err="1"/>
              <a:t>Developers</a:t>
            </a:r>
            <a:r>
              <a:rPr lang="es-ES" dirty="0"/>
              <a:t> </a:t>
            </a:r>
            <a:r>
              <a:rPr lang="es-ES" dirty="0" err="1"/>
              <a:t>with</a:t>
            </a:r>
            <a:r>
              <a:rPr lang="es-ES" dirty="0"/>
              <a:t> Azure Machine </a:t>
            </a:r>
            <a:r>
              <a:rPr lang="es-ES" dirty="0" err="1"/>
              <a:t>Learning</a:t>
            </a:r>
            <a:r>
              <a:rPr lang="es-ES" dirty="0"/>
              <a:t> Studio</a:t>
            </a:r>
            <a:endParaRPr lang="es-ES_tradnl" dirty="0"/>
          </a:p>
        </p:txBody>
      </p:sp>
      <p:sp>
        <p:nvSpPr>
          <p:cNvPr id="3" name="Marcador de texto 2"/>
          <p:cNvSpPr>
            <a:spLocks noGrp="1"/>
          </p:cNvSpPr>
          <p:nvPr>
            <p:ph type="body" sz="quarter" idx="14"/>
          </p:nvPr>
        </p:nvSpPr>
        <p:spPr/>
        <p:txBody>
          <a:bodyPr/>
          <a:lstStyle/>
          <a:p>
            <a:r>
              <a:rPr lang="es-ES_tradnl" dirty="0"/>
              <a:t>Gorka Madariaga</a:t>
            </a:r>
          </a:p>
          <a:p>
            <a:r>
              <a:rPr lang="es-ES_tradnl" sz="2400" dirty="0" err="1">
                <a:gradFill>
                  <a:gsLst>
                    <a:gs pos="0">
                      <a:srgbClr val="FFFFFF"/>
                    </a:gs>
                    <a:gs pos="100000">
                      <a:srgbClr val="FFFFFF"/>
                    </a:gs>
                  </a:gsLst>
                  <a:lin ang="5400000" scaled="0"/>
                </a:gradFill>
                <a:latin typeface="Segoe UI Light"/>
              </a:rPr>
              <a:t>Technical</a:t>
            </a:r>
            <a:r>
              <a:rPr lang="es-ES_tradnl" sz="2400" dirty="0">
                <a:gradFill>
                  <a:gsLst>
                    <a:gs pos="0">
                      <a:srgbClr val="FFFFFF"/>
                    </a:gs>
                    <a:gs pos="100000">
                      <a:srgbClr val="FFFFFF"/>
                    </a:gs>
                  </a:gsLst>
                  <a:lin ang="5400000" scaled="0"/>
                </a:gradFill>
                <a:latin typeface="Segoe UI Light"/>
              </a:rPr>
              <a:t> </a:t>
            </a:r>
            <a:r>
              <a:rPr lang="es-ES_tradnl" sz="2400" dirty="0" err="1">
                <a:gradFill>
                  <a:gsLst>
                    <a:gs pos="0">
                      <a:srgbClr val="FFFFFF"/>
                    </a:gs>
                    <a:gs pos="100000">
                      <a:srgbClr val="FFFFFF"/>
                    </a:gs>
                  </a:gsLst>
                  <a:lin ang="5400000" scaled="0"/>
                </a:gradFill>
                <a:latin typeface="Segoe UI Light"/>
              </a:rPr>
              <a:t>Evangelist</a:t>
            </a:r>
            <a:endParaRPr lang="es-ES_tradnl" sz="2400" dirty="0">
              <a:gradFill>
                <a:gsLst>
                  <a:gs pos="0">
                    <a:srgbClr val="FFFFFF"/>
                  </a:gs>
                  <a:gs pos="100000">
                    <a:srgbClr val="FFFFFF"/>
                  </a:gs>
                </a:gsLst>
                <a:lin ang="5400000" scaled="0"/>
              </a:gradFill>
              <a:latin typeface="Segoe UI Light"/>
            </a:endParaRPr>
          </a:p>
          <a:p>
            <a:r>
              <a:rPr lang="es-ES_tradnl" sz="2400" dirty="0">
                <a:gradFill>
                  <a:gsLst>
                    <a:gs pos="0">
                      <a:srgbClr val="FFFFFF"/>
                    </a:gs>
                    <a:gs pos="100000">
                      <a:srgbClr val="FFFFFF"/>
                    </a:gs>
                  </a:gsLst>
                  <a:lin ang="5400000" scaled="0"/>
                </a:gradFill>
                <a:latin typeface="Segoe UI Light"/>
              </a:rPr>
              <a:t>@Gk_8 – gorkma@microsoft.com</a:t>
            </a:r>
          </a:p>
        </p:txBody>
      </p:sp>
    </p:spTree>
    <p:extLst>
      <p:ext uri="{BB962C8B-B14F-4D97-AF65-F5344CB8AC3E}">
        <p14:creationId xmlns:p14="http://schemas.microsoft.com/office/powerpoint/2010/main" val="10841288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Parallelogram 23"/>
          <p:cNvSpPr/>
          <p:nvPr/>
        </p:nvSpPr>
        <p:spPr bwMode="auto">
          <a:xfrm>
            <a:off x="2260420" y="2811462"/>
            <a:ext cx="2484374" cy="3124200"/>
          </a:xfrm>
          <a:prstGeom prst="parallelogram">
            <a:avLst>
              <a:gd name="adj" fmla="val 55592"/>
            </a:avLst>
          </a:prstGeom>
          <a:solidFill>
            <a:srgbClr val="D7D7D7"/>
          </a:solidFill>
          <a:ln w="9525" cap="flat" cmpd="sng" algn="ctr">
            <a:noFill/>
            <a:prstDash val="solid"/>
          </a:ln>
          <a:effectLst/>
        </p:spPr>
        <p:txBody>
          <a:bodyPr lIns="121725" tIns="60862" rIns="121725" bIns="60862"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FFFFFF"/>
              </a:solidFill>
              <a:effectLst/>
              <a:uLnTx/>
              <a:uFillTx/>
            </a:endParaRPr>
          </a:p>
        </p:txBody>
      </p:sp>
      <p:sp>
        <p:nvSpPr>
          <p:cNvPr id="5" name="Title 4"/>
          <p:cNvSpPr>
            <a:spLocks noGrp="1"/>
          </p:cNvSpPr>
          <p:nvPr>
            <p:ph type="title"/>
          </p:nvPr>
        </p:nvSpPr>
        <p:spPr/>
        <p:txBody>
          <a:bodyPr/>
          <a:lstStyle/>
          <a:p>
            <a:r>
              <a:rPr lang="es-ES" dirty="0" err="1"/>
              <a:t>What</a:t>
            </a:r>
            <a:r>
              <a:rPr lang="es-ES" dirty="0"/>
              <a:t> </a:t>
            </a:r>
            <a:r>
              <a:rPr lang="es-ES" dirty="0" err="1"/>
              <a:t>is</a:t>
            </a:r>
            <a:r>
              <a:rPr lang="es-ES" dirty="0"/>
              <a:t> Machine </a:t>
            </a:r>
            <a:r>
              <a:rPr lang="es-ES" dirty="0" err="1"/>
              <a:t>Learning</a:t>
            </a:r>
            <a:r>
              <a:rPr lang="es-ES" dirty="0"/>
              <a:t>?</a:t>
            </a:r>
            <a:endParaRPr lang="en-US" dirty="0"/>
          </a:p>
        </p:txBody>
      </p:sp>
      <p:sp>
        <p:nvSpPr>
          <p:cNvPr id="2" name="Text Placeholder 1"/>
          <p:cNvSpPr>
            <a:spLocks noGrp="1"/>
          </p:cNvSpPr>
          <p:nvPr>
            <p:ph type="body" sz="quarter" idx="4294967295"/>
          </p:nvPr>
        </p:nvSpPr>
        <p:spPr>
          <a:xfrm>
            <a:off x="5121275" y="3173413"/>
            <a:ext cx="6735762" cy="1477328"/>
          </a:xfrm>
        </p:spPr>
        <p:txBody>
          <a:bodyPr/>
          <a:lstStyle/>
          <a:p>
            <a:pPr marL="0" indent="0">
              <a:buNone/>
            </a:pPr>
            <a:r>
              <a:rPr lang="en-US" sz="3200" dirty="0"/>
              <a:t>Computing systems that become smarter with experience</a:t>
            </a:r>
          </a:p>
          <a:p>
            <a:pPr marL="0" indent="0">
              <a:buNone/>
            </a:pPr>
            <a:r>
              <a:rPr lang="en-US" sz="2400" dirty="0"/>
              <a:t>“Experience” = past data + human input</a:t>
            </a:r>
            <a:endParaRPr lang="en-US" sz="3200" dirty="0"/>
          </a:p>
        </p:txBody>
      </p:sp>
      <p:grpSp>
        <p:nvGrpSpPr>
          <p:cNvPr id="6" name="Group 5"/>
          <p:cNvGrpSpPr/>
          <p:nvPr/>
        </p:nvGrpSpPr>
        <p:grpSpPr>
          <a:xfrm>
            <a:off x="-17463" y="2811462"/>
            <a:ext cx="3664152" cy="3124200"/>
            <a:chOff x="-17463" y="2811462"/>
            <a:chExt cx="3664152" cy="3124200"/>
          </a:xfrm>
        </p:grpSpPr>
        <p:sp>
          <p:nvSpPr>
            <p:cNvPr id="23" name="Flowchart: Process 8"/>
            <p:cNvSpPr/>
            <p:nvPr/>
          </p:nvSpPr>
          <p:spPr bwMode="auto">
            <a:xfrm flipH="1" flipV="1">
              <a:off x="-17463" y="2811462"/>
              <a:ext cx="3664152" cy="3124200"/>
            </a:xfrm>
            <a:custGeom>
              <a:avLst/>
              <a:gdLst>
                <a:gd name="connsiteX0" fmla="*/ 0 w 10000"/>
                <a:gd name="connsiteY0" fmla="*/ 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0 h 10000"/>
                <a:gd name="connsiteX0" fmla="*/ 1278 w 10000"/>
                <a:gd name="connsiteY0" fmla="*/ 0 h 10000"/>
                <a:gd name="connsiteX1" fmla="*/ 10000 w 10000"/>
                <a:gd name="connsiteY1" fmla="*/ 0 h 10000"/>
                <a:gd name="connsiteX2" fmla="*/ 10000 w 10000"/>
                <a:gd name="connsiteY2" fmla="*/ 10000 h 10000"/>
                <a:gd name="connsiteX3" fmla="*/ 0 w 10000"/>
                <a:gd name="connsiteY3" fmla="*/ 10000 h 10000"/>
                <a:gd name="connsiteX4" fmla="*/ 1278 w 10000"/>
                <a:gd name="connsiteY4" fmla="*/ 0 h 10000"/>
                <a:gd name="connsiteX0" fmla="*/ 1268 w 10000"/>
                <a:gd name="connsiteY0" fmla="*/ 0 h 10000"/>
                <a:gd name="connsiteX1" fmla="*/ 10000 w 10000"/>
                <a:gd name="connsiteY1" fmla="*/ 0 h 10000"/>
                <a:gd name="connsiteX2" fmla="*/ 10000 w 10000"/>
                <a:gd name="connsiteY2" fmla="*/ 10000 h 10000"/>
                <a:gd name="connsiteX3" fmla="*/ 0 w 10000"/>
                <a:gd name="connsiteY3" fmla="*/ 10000 h 10000"/>
                <a:gd name="connsiteX4" fmla="*/ 1268 w 10000"/>
                <a:gd name="connsiteY4" fmla="*/ 0 h 10000"/>
                <a:gd name="connsiteX0" fmla="*/ 3729 w 10000"/>
                <a:gd name="connsiteY0" fmla="*/ 0 h 10000"/>
                <a:gd name="connsiteX1" fmla="*/ 10000 w 10000"/>
                <a:gd name="connsiteY1" fmla="*/ 0 h 10000"/>
                <a:gd name="connsiteX2" fmla="*/ 10000 w 10000"/>
                <a:gd name="connsiteY2" fmla="*/ 10000 h 10000"/>
                <a:gd name="connsiteX3" fmla="*/ 0 w 10000"/>
                <a:gd name="connsiteY3" fmla="*/ 10000 h 10000"/>
                <a:gd name="connsiteX4" fmla="*/ 3729 w 10000"/>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00">
                  <a:moveTo>
                    <a:pt x="3729" y="0"/>
                  </a:moveTo>
                  <a:lnTo>
                    <a:pt x="10000" y="0"/>
                  </a:lnTo>
                  <a:lnTo>
                    <a:pt x="10000" y="10000"/>
                  </a:lnTo>
                  <a:lnTo>
                    <a:pt x="0" y="10000"/>
                  </a:lnTo>
                  <a:lnTo>
                    <a:pt x="3729" y="0"/>
                  </a:lnTo>
                  <a:close/>
                </a:path>
              </a:pathLst>
            </a:custGeom>
            <a:solidFill>
              <a:schemeClr val="accent2">
                <a:lumMod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lIns="91440" tIns="91440" rIns="34294" bIns="34294" rtlCol="0" anchor="b" anchorCtr="0"/>
            <a:lstStyle/>
            <a:p>
              <a:pPr marL="0" marR="0" lvl="0" indent="0" algn="ctr" defTabSz="932406"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dirty="0">
                <a:ln>
                  <a:noFill/>
                </a:ln>
                <a:gradFill>
                  <a:gsLst>
                    <a:gs pos="0">
                      <a:srgbClr val="FFFFFF"/>
                    </a:gs>
                    <a:gs pos="100000">
                      <a:srgbClr val="FFFFFF"/>
                    </a:gs>
                  </a:gsLst>
                  <a:lin ang="5400000" scaled="0"/>
                </a:gradFill>
                <a:effectLst/>
                <a:uLnTx/>
                <a:uFillTx/>
                <a:ea typeface="Segoe UI" pitchFamily="34" charset="0"/>
                <a:cs typeface="Segoe UI" pitchFamily="34" charset="0"/>
              </a:endParaRPr>
            </a:p>
          </p:txBody>
        </p:sp>
        <p:grpSp>
          <p:nvGrpSpPr>
            <p:cNvPr id="22" name="Group 21"/>
            <p:cNvGrpSpPr/>
            <p:nvPr/>
          </p:nvGrpSpPr>
          <p:grpSpPr>
            <a:xfrm>
              <a:off x="261581" y="3192462"/>
              <a:ext cx="2259882" cy="2259883"/>
              <a:chOff x="951193" y="2095781"/>
              <a:chExt cx="2879165" cy="2879165"/>
            </a:xfrm>
            <a:solidFill>
              <a:schemeClr val="accent2">
                <a:lumMod val="75000"/>
              </a:schemeClr>
            </a:solidFill>
          </p:grpSpPr>
          <p:sp>
            <p:nvSpPr>
              <p:cNvPr id="8" name="Oval 7"/>
              <p:cNvSpPr/>
              <p:nvPr/>
            </p:nvSpPr>
            <p:spPr bwMode="auto">
              <a:xfrm>
                <a:off x="1227495" y="2372083"/>
                <a:ext cx="2326559" cy="2326559"/>
              </a:xfrm>
              <a:prstGeom prst="ellipse">
                <a:avLst/>
              </a:prstGeom>
              <a:grpFill/>
              <a:ln w="34925" cap="rnd">
                <a:solidFill>
                  <a:schemeClr val="bg1"/>
                </a:solidFill>
                <a:prstDash val="sysDot"/>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lIns="91440" tIns="91440" rIns="34294" bIns="34294" rtlCol="0" anchor="b" anchorCtr="0"/>
              <a:lstStyle/>
              <a:p>
                <a:pPr marL="0" marR="0" lvl="0" indent="0" algn="ctr" defTabSz="932406"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dirty="0">
                  <a:ln>
                    <a:noFill/>
                  </a:ln>
                  <a:gradFill>
                    <a:gsLst>
                      <a:gs pos="0">
                        <a:srgbClr val="FFFFFF"/>
                      </a:gs>
                      <a:gs pos="100000">
                        <a:srgbClr val="FFFFFF"/>
                      </a:gs>
                    </a:gsLst>
                    <a:lin ang="5400000" scaled="0"/>
                  </a:gradFill>
                  <a:effectLst/>
                  <a:uLnTx/>
                  <a:uFillTx/>
                  <a:ea typeface="Segoe UI" pitchFamily="34" charset="0"/>
                  <a:cs typeface="Segoe UI" pitchFamily="34" charset="0"/>
                </a:endParaRPr>
              </a:p>
            </p:txBody>
          </p:sp>
          <p:sp>
            <p:nvSpPr>
              <p:cNvPr id="9" name="Oval 8"/>
              <p:cNvSpPr/>
              <p:nvPr/>
            </p:nvSpPr>
            <p:spPr bwMode="auto">
              <a:xfrm>
                <a:off x="1992593" y="2095781"/>
                <a:ext cx="735106" cy="735105"/>
              </a:xfrm>
              <a:prstGeom prst="ellipse">
                <a:avLst/>
              </a:pr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lIns="91440" tIns="91440" rIns="34294" bIns="34294" rtlCol="0" anchor="b" anchorCtr="0"/>
              <a:lstStyle/>
              <a:p>
                <a:pPr marL="0" marR="0" lvl="0" indent="0" algn="ctr" defTabSz="932406"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dirty="0">
                  <a:ln>
                    <a:noFill/>
                  </a:ln>
                  <a:gradFill>
                    <a:gsLst>
                      <a:gs pos="0">
                        <a:srgbClr val="FFFFFF"/>
                      </a:gs>
                      <a:gs pos="100000">
                        <a:srgbClr val="FFFFFF"/>
                      </a:gs>
                    </a:gsLst>
                    <a:lin ang="5400000" scaled="0"/>
                  </a:gradFill>
                  <a:effectLst/>
                  <a:uLnTx/>
                  <a:uFillTx/>
                  <a:ea typeface="Segoe UI" pitchFamily="34" charset="0"/>
                  <a:cs typeface="Segoe UI" pitchFamily="34" charset="0"/>
                </a:endParaRPr>
              </a:p>
            </p:txBody>
          </p:sp>
          <p:sp>
            <p:nvSpPr>
              <p:cNvPr id="10" name="Oval 9"/>
              <p:cNvSpPr/>
              <p:nvPr/>
            </p:nvSpPr>
            <p:spPr bwMode="auto">
              <a:xfrm>
                <a:off x="3095252" y="3198439"/>
                <a:ext cx="735106" cy="735106"/>
              </a:xfrm>
              <a:prstGeom prst="ellipse">
                <a:avLst/>
              </a:pr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lIns="91440" tIns="91440" rIns="34294" bIns="34294" rtlCol="0" anchor="b" anchorCtr="0"/>
              <a:lstStyle/>
              <a:p>
                <a:pPr marL="0" marR="0" lvl="0" indent="0" algn="ctr" defTabSz="932406"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dirty="0">
                  <a:ln>
                    <a:noFill/>
                  </a:ln>
                  <a:gradFill>
                    <a:gsLst>
                      <a:gs pos="0">
                        <a:srgbClr val="FFFFFF"/>
                      </a:gs>
                      <a:gs pos="100000">
                        <a:srgbClr val="FFFFFF"/>
                      </a:gs>
                    </a:gsLst>
                    <a:lin ang="5400000" scaled="0"/>
                  </a:gradFill>
                  <a:effectLst/>
                  <a:uLnTx/>
                  <a:uFillTx/>
                  <a:ea typeface="Segoe UI" pitchFamily="34" charset="0"/>
                  <a:cs typeface="Segoe UI" pitchFamily="34" charset="0"/>
                </a:endParaRPr>
              </a:p>
            </p:txBody>
          </p:sp>
          <p:sp>
            <p:nvSpPr>
              <p:cNvPr id="11" name="Oval 10"/>
              <p:cNvSpPr/>
              <p:nvPr/>
            </p:nvSpPr>
            <p:spPr bwMode="auto">
              <a:xfrm>
                <a:off x="951193" y="3198439"/>
                <a:ext cx="735106" cy="735106"/>
              </a:xfrm>
              <a:prstGeom prst="ellipse">
                <a:avLst/>
              </a:pr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lIns="91440" tIns="91440" rIns="34294" bIns="34294" rtlCol="0" anchor="b" anchorCtr="0"/>
              <a:lstStyle/>
              <a:p>
                <a:pPr marL="0" marR="0" lvl="0" indent="0" algn="ctr" defTabSz="932406"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dirty="0">
                  <a:ln>
                    <a:noFill/>
                  </a:ln>
                  <a:gradFill>
                    <a:gsLst>
                      <a:gs pos="0">
                        <a:srgbClr val="FFFFFF"/>
                      </a:gs>
                      <a:gs pos="100000">
                        <a:srgbClr val="FFFFFF"/>
                      </a:gs>
                    </a:gsLst>
                    <a:lin ang="5400000" scaled="0"/>
                  </a:gradFill>
                  <a:effectLst/>
                  <a:uLnTx/>
                  <a:uFillTx/>
                  <a:ea typeface="Segoe UI" pitchFamily="34" charset="0"/>
                  <a:cs typeface="Segoe UI" pitchFamily="34" charset="0"/>
                </a:endParaRPr>
              </a:p>
            </p:txBody>
          </p:sp>
          <p:sp>
            <p:nvSpPr>
              <p:cNvPr id="12" name="Oval 11"/>
              <p:cNvSpPr/>
              <p:nvPr/>
            </p:nvSpPr>
            <p:spPr bwMode="auto">
              <a:xfrm>
                <a:off x="1992593" y="4239840"/>
                <a:ext cx="735106" cy="735106"/>
              </a:xfrm>
              <a:prstGeom prst="ellipse">
                <a:avLst/>
              </a:pr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lIns="91440" tIns="91440" rIns="34294" bIns="34294" rtlCol="0" anchor="b" anchorCtr="0"/>
              <a:lstStyle/>
              <a:p>
                <a:pPr marL="0" marR="0" lvl="0" indent="0" algn="ctr" defTabSz="932406"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dirty="0">
                  <a:ln>
                    <a:noFill/>
                  </a:ln>
                  <a:gradFill>
                    <a:gsLst>
                      <a:gs pos="0">
                        <a:srgbClr val="FFFFFF"/>
                      </a:gs>
                      <a:gs pos="100000">
                        <a:srgbClr val="FFFFFF"/>
                      </a:gs>
                    </a:gsLst>
                    <a:lin ang="5400000" scaled="0"/>
                  </a:gradFill>
                  <a:effectLst/>
                  <a:uLnTx/>
                  <a:uFillTx/>
                  <a:ea typeface="Segoe UI" pitchFamily="34" charset="0"/>
                  <a:cs typeface="Segoe UI" pitchFamily="34" charset="0"/>
                </a:endParaRPr>
              </a:p>
            </p:txBody>
          </p:sp>
        </p:grpSp>
        <p:sp>
          <p:nvSpPr>
            <p:cNvPr id="21" name="Freeform 30"/>
            <p:cNvSpPr>
              <a:spLocks noChangeAspect="1" noEditPoints="1"/>
            </p:cNvSpPr>
            <p:nvPr/>
          </p:nvSpPr>
          <p:spPr bwMode="auto">
            <a:xfrm>
              <a:off x="1205206" y="3226086"/>
              <a:ext cx="372629" cy="438727"/>
            </a:xfrm>
            <a:custGeom>
              <a:avLst/>
              <a:gdLst>
                <a:gd name="T0" fmla="*/ 115 w 191"/>
                <a:gd name="T1" fmla="*/ 158 h 225"/>
                <a:gd name="T2" fmla="*/ 132 w 191"/>
                <a:gd name="T3" fmla="*/ 185 h 225"/>
                <a:gd name="T4" fmla="*/ 21 w 191"/>
                <a:gd name="T5" fmla="*/ 185 h 225"/>
                <a:gd name="T6" fmla="*/ 0 w 191"/>
                <a:gd name="T7" fmla="*/ 164 h 225"/>
                <a:gd name="T8" fmla="*/ 0 w 191"/>
                <a:gd name="T9" fmla="*/ 21 h 225"/>
                <a:gd name="T10" fmla="*/ 21 w 191"/>
                <a:gd name="T11" fmla="*/ 0 h 225"/>
                <a:gd name="T12" fmla="*/ 163 w 191"/>
                <a:gd name="T13" fmla="*/ 0 h 225"/>
                <a:gd name="T14" fmla="*/ 185 w 191"/>
                <a:gd name="T15" fmla="*/ 21 h 225"/>
                <a:gd name="T16" fmla="*/ 185 w 191"/>
                <a:gd name="T17" fmla="*/ 164 h 225"/>
                <a:gd name="T18" fmla="*/ 181 w 191"/>
                <a:gd name="T19" fmla="*/ 175 h 225"/>
                <a:gd name="T20" fmla="*/ 154 w 191"/>
                <a:gd name="T21" fmla="*/ 133 h 225"/>
                <a:gd name="T22" fmla="*/ 157 w 191"/>
                <a:gd name="T23" fmla="*/ 63 h 225"/>
                <a:gd name="T24" fmla="*/ 70 w 191"/>
                <a:gd name="T25" fmla="*/ 43 h 225"/>
                <a:gd name="T26" fmla="*/ 51 w 191"/>
                <a:gd name="T27" fmla="*/ 130 h 225"/>
                <a:gd name="T28" fmla="*/ 115 w 191"/>
                <a:gd name="T29" fmla="*/ 158 h 225"/>
                <a:gd name="T30" fmla="*/ 183 w 191"/>
                <a:gd name="T31" fmla="*/ 221 h 225"/>
                <a:gd name="T32" fmla="*/ 165 w 191"/>
                <a:gd name="T33" fmla="*/ 217 h 225"/>
                <a:gd name="T34" fmla="*/ 120 w 191"/>
                <a:gd name="T35" fmla="*/ 146 h 225"/>
                <a:gd name="T36" fmla="*/ 59 w 191"/>
                <a:gd name="T37" fmla="*/ 124 h 225"/>
                <a:gd name="T38" fmla="*/ 75 w 191"/>
                <a:gd name="T39" fmla="*/ 52 h 225"/>
                <a:gd name="T40" fmla="*/ 148 w 191"/>
                <a:gd name="T41" fmla="*/ 68 h 225"/>
                <a:gd name="T42" fmla="*/ 142 w 191"/>
                <a:gd name="T43" fmla="*/ 132 h 225"/>
                <a:gd name="T44" fmla="*/ 187 w 191"/>
                <a:gd name="T45" fmla="*/ 203 h 225"/>
                <a:gd name="T46" fmla="*/ 183 w 191"/>
                <a:gd name="T47" fmla="*/ 221 h 225"/>
                <a:gd name="T48" fmla="*/ 144 w 191"/>
                <a:gd name="T49" fmla="*/ 71 h 225"/>
                <a:gd name="T50" fmla="*/ 78 w 191"/>
                <a:gd name="T51" fmla="*/ 56 h 225"/>
                <a:gd name="T52" fmla="*/ 64 w 191"/>
                <a:gd name="T53" fmla="*/ 122 h 225"/>
                <a:gd name="T54" fmla="*/ 129 w 191"/>
                <a:gd name="T55" fmla="*/ 136 h 225"/>
                <a:gd name="T56" fmla="*/ 144 w 191"/>
                <a:gd name="T57" fmla="*/ 71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91" h="225">
                  <a:moveTo>
                    <a:pt x="115" y="158"/>
                  </a:moveTo>
                  <a:cubicBezTo>
                    <a:pt x="132" y="185"/>
                    <a:pt x="132" y="185"/>
                    <a:pt x="132" y="185"/>
                  </a:cubicBezTo>
                  <a:cubicBezTo>
                    <a:pt x="21" y="185"/>
                    <a:pt x="21" y="185"/>
                    <a:pt x="21" y="185"/>
                  </a:cubicBezTo>
                  <a:cubicBezTo>
                    <a:pt x="9" y="185"/>
                    <a:pt x="0" y="175"/>
                    <a:pt x="0" y="164"/>
                  </a:cubicBezTo>
                  <a:cubicBezTo>
                    <a:pt x="0" y="21"/>
                    <a:pt x="0" y="21"/>
                    <a:pt x="0" y="21"/>
                  </a:cubicBezTo>
                  <a:cubicBezTo>
                    <a:pt x="0" y="9"/>
                    <a:pt x="9" y="0"/>
                    <a:pt x="21" y="0"/>
                  </a:cubicBezTo>
                  <a:cubicBezTo>
                    <a:pt x="163" y="0"/>
                    <a:pt x="163" y="0"/>
                    <a:pt x="163" y="0"/>
                  </a:cubicBezTo>
                  <a:cubicBezTo>
                    <a:pt x="175" y="0"/>
                    <a:pt x="185" y="9"/>
                    <a:pt x="185" y="21"/>
                  </a:cubicBezTo>
                  <a:cubicBezTo>
                    <a:pt x="185" y="164"/>
                    <a:pt x="185" y="164"/>
                    <a:pt x="185" y="164"/>
                  </a:cubicBezTo>
                  <a:cubicBezTo>
                    <a:pt x="185" y="168"/>
                    <a:pt x="183" y="172"/>
                    <a:pt x="181" y="175"/>
                  </a:cubicBezTo>
                  <a:cubicBezTo>
                    <a:pt x="154" y="133"/>
                    <a:pt x="154" y="133"/>
                    <a:pt x="154" y="133"/>
                  </a:cubicBezTo>
                  <a:cubicBezTo>
                    <a:pt x="169" y="112"/>
                    <a:pt x="170" y="84"/>
                    <a:pt x="157" y="63"/>
                  </a:cubicBezTo>
                  <a:cubicBezTo>
                    <a:pt x="138" y="33"/>
                    <a:pt x="99" y="25"/>
                    <a:pt x="70" y="43"/>
                  </a:cubicBezTo>
                  <a:cubicBezTo>
                    <a:pt x="41" y="62"/>
                    <a:pt x="32" y="101"/>
                    <a:pt x="51" y="130"/>
                  </a:cubicBezTo>
                  <a:cubicBezTo>
                    <a:pt x="65" y="152"/>
                    <a:pt x="90" y="163"/>
                    <a:pt x="115" y="158"/>
                  </a:cubicBezTo>
                  <a:close/>
                  <a:moveTo>
                    <a:pt x="183" y="221"/>
                  </a:moveTo>
                  <a:cubicBezTo>
                    <a:pt x="177" y="225"/>
                    <a:pt x="169" y="223"/>
                    <a:pt x="165" y="217"/>
                  </a:cubicBezTo>
                  <a:cubicBezTo>
                    <a:pt x="120" y="146"/>
                    <a:pt x="120" y="146"/>
                    <a:pt x="120" y="146"/>
                  </a:cubicBezTo>
                  <a:cubicBezTo>
                    <a:pt x="98" y="153"/>
                    <a:pt x="72" y="145"/>
                    <a:pt x="59" y="124"/>
                  </a:cubicBezTo>
                  <a:cubicBezTo>
                    <a:pt x="44" y="100"/>
                    <a:pt x="51" y="67"/>
                    <a:pt x="75" y="52"/>
                  </a:cubicBezTo>
                  <a:cubicBezTo>
                    <a:pt x="100" y="36"/>
                    <a:pt x="132" y="44"/>
                    <a:pt x="148" y="68"/>
                  </a:cubicBezTo>
                  <a:cubicBezTo>
                    <a:pt x="161" y="89"/>
                    <a:pt x="158" y="115"/>
                    <a:pt x="142" y="132"/>
                  </a:cubicBezTo>
                  <a:cubicBezTo>
                    <a:pt x="187" y="203"/>
                    <a:pt x="187" y="203"/>
                    <a:pt x="187" y="203"/>
                  </a:cubicBezTo>
                  <a:cubicBezTo>
                    <a:pt x="191" y="209"/>
                    <a:pt x="189" y="217"/>
                    <a:pt x="183" y="221"/>
                  </a:cubicBezTo>
                  <a:close/>
                  <a:moveTo>
                    <a:pt x="144" y="71"/>
                  </a:moveTo>
                  <a:cubicBezTo>
                    <a:pt x="129" y="49"/>
                    <a:pt x="100" y="42"/>
                    <a:pt x="78" y="56"/>
                  </a:cubicBezTo>
                  <a:cubicBezTo>
                    <a:pt x="56" y="70"/>
                    <a:pt x="50" y="100"/>
                    <a:pt x="64" y="122"/>
                  </a:cubicBezTo>
                  <a:cubicBezTo>
                    <a:pt x="78" y="144"/>
                    <a:pt x="107" y="150"/>
                    <a:pt x="129" y="136"/>
                  </a:cubicBezTo>
                  <a:cubicBezTo>
                    <a:pt x="151" y="122"/>
                    <a:pt x="158" y="93"/>
                    <a:pt x="144" y="71"/>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defTabSz="914184" eaLnBrk="1" fontAlgn="auto" latinLnBrk="0" hangingPunct="1">
                <a:lnSpc>
                  <a:spcPct val="100000"/>
                </a:lnSpc>
                <a:spcBef>
                  <a:spcPts val="0"/>
                </a:spcBef>
                <a:spcAft>
                  <a:spcPts val="0"/>
                </a:spcAft>
                <a:buClrTx/>
                <a:buSzTx/>
                <a:buFontTx/>
                <a:buNone/>
                <a:tabLst/>
                <a:defRPr/>
              </a:pPr>
              <a:endParaRPr kumimoji="0" lang="en-US" sz="1700" b="0" i="0" u="none" strike="noStrike" kern="0" cap="none" spc="0" normalizeH="0" baseline="0" noProof="0" dirty="0">
                <a:ln>
                  <a:noFill/>
                </a:ln>
                <a:solidFill>
                  <a:srgbClr val="000000"/>
                </a:solidFill>
                <a:effectLst/>
                <a:uLnTx/>
                <a:uFillTx/>
              </a:endParaRPr>
            </a:p>
          </p:txBody>
        </p:sp>
        <p:sp>
          <p:nvSpPr>
            <p:cNvPr id="25" name="Freeform 89"/>
            <p:cNvSpPr>
              <a:spLocks noEditPoints="1"/>
            </p:cNvSpPr>
            <p:nvPr/>
          </p:nvSpPr>
          <p:spPr bwMode="black">
            <a:xfrm>
              <a:off x="2093795" y="4215652"/>
              <a:ext cx="446257" cy="315820"/>
            </a:xfrm>
            <a:custGeom>
              <a:avLst/>
              <a:gdLst>
                <a:gd name="T0" fmla="*/ 350 w 3153"/>
                <a:gd name="T1" fmla="*/ 935 h 2031"/>
                <a:gd name="T2" fmla="*/ 788 w 3153"/>
                <a:gd name="T3" fmla="*/ 0 h 2031"/>
                <a:gd name="T4" fmla="*/ 2918 w 3153"/>
                <a:gd name="T5" fmla="*/ 1882 h 2031"/>
                <a:gd name="T6" fmla="*/ 2403 w 3153"/>
                <a:gd name="T7" fmla="*/ 1493 h 2031"/>
                <a:gd name="T8" fmla="*/ 2244 w 3153"/>
                <a:gd name="T9" fmla="*/ 1424 h 2031"/>
                <a:gd name="T10" fmla="*/ 2391 w 3153"/>
                <a:gd name="T11" fmla="*/ 1458 h 2031"/>
                <a:gd name="T12" fmla="*/ 1437 w 3153"/>
                <a:gd name="T13" fmla="*/ 1486 h 2031"/>
                <a:gd name="T14" fmla="*/ 1460 w 3153"/>
                <a:gd name="T15" fmla="*/ 1427 h 2031"/>
                <a:gd name="T16" fmla="*/ 1588 w 3153"/>
                <a:gd name="T17" fmla="*/ 1440 h 2031"/>
                <a:gd name="T18" fmla="*/ 1563 w 3153"/>
                <a:gd name="T19" fmla="*/ 1636 h 2031"/>
                <a:gd name="T20" fmla="*/ 1421 w 3153"/>
                <a:gd name="T21" fmla="*/ 1612 h 2031"/>
                <a:gd name="T22" fmla="*/ 1170 w 3153"/>
                <a:gd name="T23" fmla="*/ 1604 h 2031"/>
                <a:gd name="T24" fmla="*/ 1340 w 3153"/>
                <a:gd name="T25" fmla="*/ 1589 h 2031"/>
                <a:gd name="T26" fmla="*/ 1175 w 3153"/>
                <a:gd name="T27" fmla="*/ 1631 h 2031"/>
                <a:gd name="T28" fmla="*/ 1228 w 3153"/>
                <a:gd name="T29" fmla="*/ 1433 h 2031"/>
                <a:gd name="T30" fmla="*/ 1366 w 3153"/>
                <a:gd name="T31" fmla="*/ 1441 h 2031"/>
                <a:gd name="T32" fmla="*/ 916 w 3153"/>
                <a:gd name="T33" fmla="*/ 1607 h 2031"/>
                <a:gd name="T34" fmla="*/ 1099 w 3153"/>
                <a:gd name="T35" fmla="*/ 1564 h 2031"/>
                <a:gd name="T36" fmla="*/ 911 w 3153"/>
                <a:gd name="T37" fmla="*/ 1624 h 2031"/>
                <a:gd name="T38" fmla="*/ 832 w 3153"/>
                <a:gd name="T39" fmla="*/ 1503 h 2031"/>
                <a:gd name="T40" fmla="*/ 922 w 3153"/>
                <a:gd name="T41" fmla="*/ 1437 h 2031"/>
                <a:gd name="T42" fmla="*/ 999 w 3153"/>
                <a:gd name="T43" fmla="*/ 1440 h 2031"/>
                <a:gd name="T44" fmla="*/ 1143 w 3153"/>
                <a:gd name="T45" fmla="*/ 1436 h 2031"/>
                <a:gd name="T46" fmla="*/ 1113 w 3153"/>
                <a:gd name="T47" fmla="*/ 1496 h 2031"/>
                <a:gd name="T48" fmla="*/ 692 w 3153"/>
                <a:gd name="T49" fmla="*/ 1804 h 2031"/>
                <a:gd name="T50" fmla="*/ 574 w 3153"/>
                <a:gd name="T51" fmla="*/ 1739 h 2031"/>
                <a:gd name="T52" fmla="*/ 656 w 3153"/>
                <a:gd name="T53" fmla="*/ 1687 h 2031"/>
                <a:gd name="T54" fmla="*/ 823 w 3153"/>
                <a:gd name="T55" fmla="*/ 1619 h 2031"/>
                <a:gd name="T56" fmla="*/ 669 w 3153"/>
                <a:gd name="T57" fmla="*/ 1638 h 2031"/>
                <a:gd name="T58" fmla="*/ 713 w 3153"/>
                <a:gd name="T59" fmla="*/ 1551 h 2031"/>
                <a:gd name="T60" fmla="*/ 828 w 3153"/>
                <a:gd name="T61" fmla="*/ 1613 h 2031"/>
                <a:gd name="T62" fmla="*/ 1570 w 3153"/>
                <a:gd name="T63" fmla="*/ 1798 h 2031"/>
                <a:gd name="T64" fmla="*/ 850 w 3153"/>
                <a:gd name="T65" fmla="*/ 1803 h 2031"/>
                <a:gd name="T66" fmla="*/ 882 w 3153"/>
                <a:gd name="T67" fmla="*/ 1698 h 2031"/>
                <a:gd name="T68" fmla="*/ 1563 w 3153"/>
                <a:gd name="T69" fmla="*/ 1687 h 2031"/>
                <a:gd name="T70" fmla="*/ 1670 w 3153"/>
                <a:gd name="T71" fmla="*/ 1489 h 2031"/>
                <a:gd name="T72" fmla="*/ 1693 w 3153"/>
                <a:gd name="T73" fmla="*/ 1424 h 2031"/>
                <a:gd name="T74" fmla="*/ 1793 w 3153"/>
                <a:gd name="T75" fmla="*/ 1500 h 2031"/>
                <a:gd name="T76" fmla="*/ 1675 w 3153"/>
                <a:gd name="T77" fmla="*/ 1612 h 2031"/>
                <a:gd name="T78" fmla="*/ 1843 w 3153"/>
                <a:gd name="T79" fmla="*/ 1621 h 2031"/>
                <a:gd name="T80" fmla="*/ 1804 w 3153"/>
                <a:gd name="T81" fmla="*/ 1637 h 2031"/>
                <a:gd name="T82" fmla="*/ 1866 w 3153"/>
                <a:gd name="T83" fmla="*/ 1793 h 2031"/>
                <a:gd name="T84" fmla="*/ 1690 w 3153"/>
                <a:gd name="T85" fmla="*/ 1778 h 2031"/>
                <a:gd name="T86" fmla="*/ 1686 w 3153"/>
                <a:gd name="T87" fmla="*/ 1702 h 2031"/>
                <a:gd name="T88" fmla="*/ 1724 w 3153"/>
                <a:gd name="T89" fmla="*/ 1685 h 2031"/>
                <a:gd name="T90" fmla="*/ 1843 w 3153"/>
                <a:gd name="T91" fmla="*/ 1691 h 2031"/>
                <a:gd name="T92" fmla="*/ 2009 w 3153"/>
                <a:gd name="T93" fmla="*/ 1439 h 2031"/>
                <a:gd name="T94" fmla="*/ 2140 w 3153"/>
                <a:gd name="T95" fmla="*/ 1428 h 2031"/>
                <a:gd name="T96" fmla="*/ 2161 w 3153"/>
                <a:gd name="T97" fmla="*/ 1499 h 2031"/>
                <a:gd name="T98" fmla="*/ 2064 w 3153"/>
                <a:gd name="T99" fmla="*/ 1588 h 2031"/>
                <a:gd name="T100" fmla="*/ 2218 w 3153"/>
                <a:gd name="T101" fmla="*/ 1565 h 2031"/>
                <a:gd name="T102" fmla="*/ 2225 w 3153"/>
                <a:gd name="T103" fmla="*/ 1634 h 2031"/>
                <a:gd name="T104" fmla="*/ 2319 w 3153"/>
                <a:gd name="T105" fmla="*/ 1790 h 2031"/>
                <a:gd name="T106" fmla="*/ 2131 w 3153"/>
                <a:gd name="T107" fmla="*/ 1770 h 2031"/>
                <a:gd name="T108" fmla="*/ 2145 w 3153"/>
                <a:gd name="T109" fmla="*/ 1683 h 2031"/>
                <a:gd name="T110" fmla="*/ 2340 w 3153"/>
                <a:gd name="T111" fmla="*/ 1624 h 2031"/>
                <a:gd name="T112" fmla="*/ 2463 w 3153"/>
                <a:gd name="T113" fmla="*/ 1564 h 2031"/>
                <a:gd name="T114" fmla="*/ 2434 w 3153"/>
                <a:gd name="T115" fmla="*/ 1636 h 2031"/>
                <a:gd name="T116" fmla="*/ 2415 w 3153"/>
                <a:gd name="T117" fmla="*/ 1769 h 2031"/>
                <a:gd name="T118" fmla="*/ 2500 w 3153"/>
                <a:gd name="T119" fmla="*/ 1683 h 2031"/>
                <a:gd name="T120" fmla="*/ 2605 w 3153"/>
                <a:gd name="T121" fmla="*/ 1791 h 20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153" h="2031">
                  <a:moveTo>
                    <a:pt x="448" y="830"/>
                  </a:moveTo>
                  <a:cubicBezTo>
                    <a:pt x="368" y="755"/>
                    <a:pt x="368" y="615"/>
                    <a:pt x="448" y="539"/>
                  </a:cubicBezTo>
                  <a:cubicBezTo>
                    <a:pt x="393" y="549"/>
                    <a:pt x="339" y="610"/>
                    <a:pt x="339" y="685"/>
                  </a:cubicBezTo>
                  <a:cubicBezTo>
                    <a:pt x="339" y="759"/>
                    <a:pt x="393" y="820"/>
                    <a:pt x="448" y="830"/>
                  </a:cubicBezTo>
                  <a:close/>
                  <a:moveTo>
                    <a:pt x="2814" y="685"/>
                  </a:moveTo>
                  <a:cubicBezTo>
                    <a:pt x="2815" y="610"/>
                    <a:pt x="2761" y="549"/>
                    <a:pt x="2706" y="539"/>
                  </a:cubicBezTo>
                  <a:cubicBezTo>
                    <a:pt x="2786" y="615"/>
                    <a:pt x="2786" y="755"/>
                    <a:pt x="2706" y="830"/>
                  </a:cubicBezTo>
                  <a:cubicBezTo>
                    <a:pt x="2761" y="820"/>
                    <a:pt x="2815" y="759"/>
                    <a:pt x="2814" y="685"/>
                  </a:cubicBezTo>
                  <a:close/>
                  <a:moveTo>
                    <a:pt x="2804" y="935"/>
                  </a:moveTo>
                  <a:cubicBezTo>
                    <a:pt x="2886" y="904"/>
                    <a:pt x="2970" y="808"/>
                    <a:pt x="2969" y="685"/>
                  </a:cubicBezTo>
                  <a:cubicBezTo>
                    <a:pt x="2970" y="561"/>
                    <a:pt x="2886" y="465"/>
                    <a:pt x="2804" y="434"/>
                  </a:cubicBezTo>
                  <a:cubicBezTo>
                    <a:pt x="2871" y="501"/>
                    <a:pt x="2915" y="591"/>
                    <a:pt x="2914" y="685"/>
                  </a:cubicBezTo>
                  <a:cubicBezTo>
                    <a:pt x="2915" y="778"/>
                    <a:pt x="2871" y="868"/>
                    <a:pt x="2804" y="935"/>
                  </a:cubicBezTo>
                  <a:close/>
                  <a:moveTo>
                    <a:pt x="350" y="935"/>
                  </a:moveTo>
                  <a:cubicBezTo>
                    <a:pt x="282" y="868"/>
                    <a:pt x="239" y="778"/>
                    <a:pt x="239" y="685"/>
                  </a:cubicBezTo>
                  <a:cubicBezTo>
                    <a:pt x="239" y="591"/>
                    <a:pt x="282" y="501"/>
                    <a:pt x="350" y="434"/>
                  </a:cubicBezTo>
                  <a:cubicBezTo>
                    <a:pt x="267" y="465"/>
                    <a:pt x="183" y="561"/>
                    <a:pt x="184" y="685"/>
                  </a:cubicBezTo>
                  <a:cubicBezTo>
                    <a:pt x="183" y="808"/>
                    <a:pt x="267" y="904"/>
                    <a:pt x="350" y="935"/>
                  </a:cubicBezTo>
                  <a:close/>
                  <a:moveTo>
                    <a:pt x="2877" y="1804"/>
                  </a:moveTo>
                  <a:cubicBezTo>
                    <a:pt x="2844" y="1765"/>
                    <a:pt x="2811" y="1726"/>
                    <a:pt x="2778" y="1687"/>
                  </a:cubicBezTo>
                  <a:cubicBezTo>
                    <a:pt x="2705" y="1601"/>
                    <a:pt x="2633" y="1516"/>
                    <a:pt x="2560" y="1430"/>
                  </a:cubicBezTo>
                  <a:cubicBezTo>
                    <a:pt x="2557" y="1426"/>
                    <a:pt x="2553" y="1421"/>
                    <a:pt x="2549" y="1417"/>
                  </a:cubicBezTo>
                  <a:cubicBezTo>
                    <a:pt x="2534" y="1399"/>
                    <a:pt x="2511" y="1389"/>
                    <a:pt x="2489" y="1381"/>
                  </a:cubicBezTo>
                  <a:cubicBezTo>
                    <a:pt x="2466" y="1373"/>
                    <a:pt x="2441" y="1368"/>
                    <a:pt x="2416" y="1367"/>
                  </a:cubicBezTo>
                  <a:cubicBezTo>
                    <a:pt x="2503" y="1344"/>
                    <a:pt x="2567" y="1266"/>
                    <a:pt x="2567" y="1172"/>
                  </a:cubicBezTo>
                  <a:cubicBezTo>
                    <a:pt x="2567" y="202"/>
                    <a:pt x="2567" y="202"/>
                    <a:pt x="2567" y="202"/>
                  </a:cubicBezTo>
                  <a:cubicBezTo>
                    <a:pt x="2567" y="90"/>
                    <a:pt x="2476" y="0"/>
                    <a:pt x="2365" y="0"/>
                  </a:cubicBezTo>
                  <a:cubicBezTo>
                    <a:pt x="788" y="0"/>
                    <a:pt x="788" y="0"/>
                    <a:pt x="788" y="0"/>
                  </a:cubicBezTo>
                  <a:cubicBezTo>
                    <a:pt x="677" y="0"/>
                    <a:pt x="586" y="90"/>
                    <a:pt x="586" y="202"/>
                  </a:cubicBezTo>
                  <a:cubicBezTo>
                    <a:pt x="586" y="1172"/>
                    <a:pt x="586" y="1172"/>
                    <a:pt x="586" y="1172"/>
                  </a:cubicBezTo>
                  <a:cubicBezTo>
                    <a:pt x="586" y="1266"/>
                    <a:pt x="651" y="1345"/>
                    <a:pt x="738" y="1368"/>
                  </a:cubicBezTo>
                  <a:cubicBezTo>
                    <a:pt x="689" y="1370"/>
                    <a:pt x="633" y="1388"/>
                    <a:pt x="600" y="1426"/>
                  </a:cubicBezTo>
                  <a:cubicBezTo>
                    <a:pt x="575" y="1457"/>
                    <a:pt x="549" y="1487"/>
                    <a:pt x="524" y="1518"/>
                  </a:cubicBezTo>
                  <a:cubicBezTo>
                    <a:pt x="446" y="1610"/>
                    <a:pt x="368" y="1703"/>
                    <a:pt x="290" y="1796"/>
                  </a:cubicBezTo>
                  <a:cubicBezTo>
                    <a:pt x="271" y="1819"/>
                    <a:pt x="235" y="1852"/>
                    <a:pt x="235" y="1884"/>
                  </a:cubicBezTo>
                  <a:cubicBezTo>
                    <a:pt x="235" y="1971"/>
                    <a:pt x="235" y="1971"/>
                    <a:pt x="235" y="1971"/>
                  </a:cubicBezTo>
                  <a:cubicBezTo>
                    <a:pt x="236" y="1982"/>
                    <a:pt x="238" y="1993"/>
                    <a:pt x="244" y="2002"/>
                  </a:cubicBezTo>
                  <a:cubicBezTo>
                    <a:pt x="264" y="2030"/>
                    <a:pt x="304" y="2031"/>
                    <a:pt x="336" y="2031"/>
                  </a:cubicBezTo>
                  <a:cubicBezTo>
                    <a:pt x="380" y="2031"/>
                    <a:pt x="2688" y="2031"/>
                    <a:pt x="2758" y="2031"/>
                  </a:cubicBezTo>
                  <a:cubicBezTo>
                    <a:pt x="2792" y="2031"/>
                    <a:pt x="2831" y="2027"/>
                    <a:pt x="2865" y="2020"/>
                  </a:cubicBezTo>
                  <a:cubicBezTo>
                    <a:pt x="2888" y="2016"/>
                    <a:pt x="2915" y="2003"/>
                    <a:pt x="2918" y="1976"/>
                  </a:cubicBezTo>
                  <a:cubicBezTo>
                    <a:pt x="2918" y="1882"/>
                    <a:pt x="2918" y="1882"/>
                    <a:pt x="2918" y="1882"/>
                  </a:cubicBezTo>
                  <a:cubicBezTo>
                    <a:pt x="2921" y="1861"/>
                    <a:pt x="2909" y="1841"/>
                    <a:pt x="2896" y="1826"/>
                  </a:cubicBezTo>
                  <a:cubicBezTo>
                    <a:pt x="2889" y="1818"/>
                    <a:pt x="2883" y="1811"/>
                    <a:pt x="2877" y="1804"/>
                  </a:cubicBezTo>
                  <a:close/>
                  <a:moveTo>
                    <a:pt x="705" y="1159"/>
                  </a:moveTo>
                  <a:cubicBezTo>
                    <a:pt x="705" y="215"/>
                    <a:pt x="705" y="215"/>
                    <a:pt x="705" y="215"/>
                  </a:cubicBezTo>
                  <a:cubicBezTo>
                    <a:pt x="705" y="157"/>
                    <a:pt x="752" y="111"/>
                    <a:pt x="809" y="111"/>
                  </a:cubicBezTo>
                  <a:cubicBezTo>
                    <a:pt x="2344" y="111"/>
                    <a:pt x="2344" y="111"/>
                    <a:pt x="2344" y="111"/>
                  </a:cubicBezTo>
                  <a:cubicBezTo>
                    <a:pt x="2401" y="111"/>
                    <a:pt x="2448" y="157"/>
                    <a:pt x="2448" y="215"/>
                  </a:cubicBezTo>
                  <a:cubicBezTo>
                    <a:pt x="2448" y="1159"/>
                    <a:pt x="2448" y="1159"/>
                    <a:pt x="2448" y="1159"/>
                  </a:cubicBezTo>
                  <a:cubicBezTo>
                    <a:pt x="2448" y="1216"/>
                    <a:pt x="2401" y="1263"/>
                    <a:pt x="2344" y="1263"/>
                  </a:cubicBezTo>
                  <a:cubicBezTo>
                    <a:pt x="809" y="1263"/>
                    <a:pt x="809" y="1263"/>
                    <a:pt x="809" y="1263"/>
                  </a:cubicBezTo>
                  <a:cubicBezTo>
                    <a:pt x="752" y="1263"/>
                    <a:pt x="705" y="1216"/>
                    <a:pt x="705" y="1159"/>
                  </a:cubicBezTo>
                  <a:close/>
                  <a:moveTo>
                    <a:pt x="2407" y="1487"/>
                  </a:moveTo>
                  <a:cubicBezTo>
                    <a:pt x="2407" y="1489"/>
                    <a:pt x="2406" y="1491"/>
                    <a:pt x="2404" y="1493"/>
                  </a:cubicBezTo>
                  <a:cubicBezTo>
                    <a:pt x="2404" y="1493"/>
                    <a:pt x="2403" y="1493"/>
                    <a:pt x="2403" y="1493"/>
                  </a:cubicBezTo>
                  <a:cubicBezTo>
                    <a:pt x="2403" y="1493"/>
                    <a:pt x="2403" y="1493"/>
                    <a:pt x="2403" y="1493"/>
                  </a:cubicBezTo>
                  <a:cubicBezTo>
                    <a:pt x="2403" y="1494"/>
                    <a:pt x="2403" y="1494"/>
                    <a:pt x="2402" y="1494"/>
                  </a:cubicBezTo>
                  <a:cubicBezTo>
                    <a:pt x="2402" y="1494"/>
                    <a:pt x="2402" y="1494"/>
                    <a:pt x="2401" y="1495"/>
                  </a:cubicBezTo>
                  <a:cubicBezTo>
                    <a:pt x="2401" y="1495"/>
                    <a:pt x="2400" y="1495"/>
                    <a:pt x="2400" y="1496"/>
                  </a:cubicBezTo>
                  <a:cubicBezTo>
                    <a:pt x="2399" y="1496"/>
                    <a:pt x="2399" y="1496"/>
                    <a:pt x="2398" y="1496"/>
                  </a:cubicBezTo>
                  <a:cubicBezTo>
                    <a:pt x="2388" y="1501"/>
                    <a:pt x="2374" y="1500"/>
                    <a:pt x="2362" y="1500"/>
                  </a:cubicBezTo>
                  <a:cubicBezTo>
                    <a:pt x="2304" y="1500"/>
                    <a:pt x="2304" y="1500"/>
                    <a:pt x="2304" y="1500"/>
                  </a:cubicBezTo>
                  <a:cubicBezTo>
                    <a:pt x="2293" y="1500"/>
                    <a:pt x="2281" y="1498"/>
                    <a:pt x="2271" y="1493"/>
                  </a:cubicBezTo>
                  <a:cubicBezTo>
                    <a:pt x="2267" y="1491"/>
                    <a:pt x="2263" y="1489"/>
                    <a:pt x="2260" y="1487"/>
                  </a:cubicBezTo>
                  <a:cubicBezTo>
                    <a:pt x="2257" y="1484"/>
                    <a:pt x="2254" y="1482"/>
                    <a:pt x="2252" y="1479"/>
                  </a:cubicBezTo>
                  <a:cubicBezTo>
                    <a:pt x="2250" y="1474"/>
                    <a:pt x="2250" y="1474"/>
                    <a:pt x="2250" y="1474"/>
                  </a:cubicBezTo>
                  <a:cubicBezTo>
                    <a:pt x="2244" y="1463"/>
                    <a:pt x="2236" y="1453"/>
                    <a:pt x="2231" y="1441"/>
                  </a:cubicBezTo>
                  <a:cubicBezTo>
                    <a:pt x="2227" y="1433"/>
                    <a:pt x="2231" y="1429"/>
                    <a:pt x="2238" y="1426"/>
                  </a:cubicBezTo>
                  <a:cubicBezTo>
                    <a:pt x="2240" y="1425"/>
                    <a:pt x="2242" y="1424"/>
                    <a:pt x="2244" y="1424"/>
                  </a:cubicBezTo>
                  <a:cubicBezTo>
                    <a:pt x="2248" y="1423"/>
                    <a:pt x="2253" y="1422"/>
                    <a:pt x="2258" y="1422"/>
                  </a:cubicBezTo>
                  <a:cubicBezTo>
                    <a:pt x="2266" y="1422"/>
                    <a:pt x="2266" y="1422"/>
                    <a:pt x="2266" y="1422"/>
                  </a:cubicBezTo>
                  <a:cubicBezTo>
                    <a:pt x="2266" y="1422"/>
                    <a:pt x="2266" y="1422"/>
                    <a:pt x="2266" y="1422"/>
                  </a:cubicBezTo>
                  <a:cubicBezTo>
                    <a:pt x="2282" y="1422"/>
                    <a:pt x="2297" y="1422"/>
                    <a:pt x="2312" y="1422"/>
                  </a:cubicBezTo>
                  <a:cubicBezTo>
                    <a:pt x="2313" y="1422"/>
                    <a:pt x="2313" y="1422"/>
                    <a:pt x="2313" y="1422"/>
                  </a:cubicBezTo>
                  <a:cubicBezTo>
                    <a:pt x="2328" y="1422"/>
                    <a:pt x="2328" y="1422"/>
                    <a:pt x="2328" y="1422"/>
                  </a:cubicBezTo>
                  <a:cubicBezTo>
                    <a:pt x="2333" y="1422"/>
                    <a:pt x="2339" y="1422"/>
                    <a:pt x="2344" y="1423"/>
                  </a:cubicBezTo>
                  <a:cubicBezTo>
                    <a:pt x="2347" y="1424"/>
                    <a:pt x="2351" y="1425"/>
                    <a:pt x="2354" y="1426"/>
                  </a:cubicBezTo>
                  <a:cubicBezTo>
                    <a:pt x="2355" y="1426"/>
                    <a:pt x="2355" y="1426"/>
                    <a:pt x="2356" y="1426"/>
                  </a:cubicBezTo>
                  <a:cubicBezTo>
                    <a:pt x="2356" y="1427"/>
                    <a:pt x="2356" y="1427"/>
                    <a:pt x="2357" y="1427"/>
                  </a:cubicBezTo>
                  <a:cubicBezTo>
                    <a:pt x="2357" y="1427"/>
                    <a:pt x="2358" y="1427"/>
                    <a:pt x="2358" y="1427"/>
                  </a:cubicBezTo>
                  <a:cubicBezTo>
                    <a:pt x="2363" y="1429"/>
                    <a:pt x="2367" y="1431"/>
                    <a:pt x="2371" y="1433"/>
                  </a:cubicBezTo>
                  <a:cubicBezTo>
                    <a:pt x="2374" y="1436"/>
                    <a:pt x="2377" y="1438"/>
                    <a:pt x="2379" y="1441"/>
                  </a:cubicBezTo>
                  <a:cubicBezTo>
                    <a:pt x="2391" y="1458"/>
                    <a:pt x="2391" y="1458"/>
                    <a:pt x="2391" y="1458"/>
                  </a:cubicBezTo>
                  <a:cubicBezTo>
                    <a:pt x="2394" y="1463"/>
                    <a:pt x="2401" y="1471"/>
                    <a:pt x="2404" y="1478"/>
                  </a:cubicBezTo>
                  <a:cubicBezTo>
                    <a:pt x="2404" y="1478"/>
                    <a:pt x="2404" y="1478"/>
                    <a:pt x="2404" y="1478"/>
                  </a:cubicBezTo>
                  <a:cubicBezTo>
                    <a:pt x="2406" y="1481"/>
                    <a:pt x="2407" y="1484"/>
                    <a:pt x="2407" y="1487"/>
                  </a:cubicBezTo>
                  <a:close/>
                  <a:moveTo>
                    <a:pt x="1589" y="1480"/>
                  </a:moveTo>
                  <a:cubicBezTo>
                    <a:pt x="1589" y="1483"/>
                    <a:pt x="1588" y="1485"/>
                    <a:pt x="1587" y="1487"/>
                  </a:cubicBezTo>
                  <a:cubicBezTo>
                    <a:pt x="1576" y="1507"/>
                    <a:pt x="1525" y="1502"/>
                    <a:pt x="1507" y="1502"/>
                  </a:cubicBezTo>
                  <a:cubicBezTo>
                    <a:pt x="1496" y="1502"/>
                    <a:pt x="1485" y="1502"/>
                    <a:pt x="1474" y="1502"/>
                  </a:cubicBezTo>
                  <a:cubicBezTo>
                    <a:pt x="1464" y="1502"/>
                    <a:pt x="1451" y="1500"/>
                    <a:pt x="1442" y="1493"/>
                  </a:cubicBezTo>
                  <a:cubicBezTo>
                    <a:pt x="1442" y="1493"/>
                    <a:pt x="1441" y="1492"/>
                    <a:pt x="1441" y="1492"/>
                  </a:cubicBezTo>
                  <a:cubicBezTo>
                    <a:pt x="1441" y="1492"/>
                    <a:pt x="1440" y="1491"/>
                    <a:pt x="1440" y="1491"/>
                  </a:cubicBezTo>
                  <a:cubicBezTo>
                    <a:pt x="1439" y="1490"/>
                    <a:pt x="1439" y="1490"/>
                    <a:pt x="1439" y="1489"/>
                  </a:cubicBezTo>
                  <a:cubicBezTo>
                    <a:pt x="1439" y="1489"/>
                    <a:pt x="1439" y="1489"/>
                    <a:pt x="1438" y="1489"/>
                  </a:cubicBezTo>
                  <a:cubicBezTo>
                    <a:pt x="1438" y="1489"/>
                    <a:pt x="1438" y="1489"/>
                    <a:pt x="1438" y="1489"/>
                  </a:cubicBezTo>
                  <a:cubicBezTo>
                    <a:pt x="1438" y="1488"/>
                    <a:pt x="1437" y="1487"/>
                    <a:pt x="1437" y="1486"/>
                  </a:cubicBezTo>
                  <a:cubicBezTo>
                    <a:pt x="1436" y="1484"/>
                    <a:pt x="1436" y="1483"/>
                    <a:pt x="1436" y="1481"/>
                  </a:cubicBezTo>
                  <a:cubicBezTo>
                    <a:pt x="1436" y="1479"/>
                    <a:pt x="1436" y="1479"/>
                    <a:pt x="1436" y="1479"/>
                  </a:cubicBezTo>
                  <a:cubicBezTo>
                    <a:pt x="1437" y="1477"/>
                    <a:pt x="1437" y="1474"/>
                    <a:pt x="1437" y="1472"/>
                  </a:cubicBezTo>
                  <a:cubicBezTo>
                    <a:pt x="1437" y="1471"/>
                    <a:pt x="1437" y="1471"/>
                    <a:pt x="1437" y="1471"/>
                  </a:cubicBezTo>
                  <a:cubicBezTo>
                    <a:pt x="1438" y="1463"/>
                    <a:pt x="1438" y="1454"/>
                    <a:pt x="1440" y="1446"/>
                  </a:cubicBezTo>
                  <a:cubicBezTo>
                    <a:pt x="1440" y="1443"/>
                    <a:pt x="1440" y="1443"/>
                    <a:pt x="1440" y="1443"/>
                  </a:cubicBezTo>
                  <a:cubicBezTo>
                    <a:pt x="1441" y="1441"/>
                    <a:pt x="1442" y="1438"/>
                    <a:pt x="1444" y="1436"/>
                  </a:cubicBezTo>
                  <a:cubicBezTo>
                    <a:pt x="1446" y="1434"/>
                    <a:pt x="1448" y="1433"/>
                    <a:pt x="1450" y="1431"/>
                  </a:cubicBezTo>
                  <a:cubicBezTo>
                    <a:pt x="1450" y="1431"/>
                    <a:pt x="1450" y="1431"/>
                    <a:pt x="1450" y="1431"/>
                  </a:cubicBezTo>
                  <a:cubicBezTo>
                    <a:pt x="1451" y="1431"/>
                    <a:pt x="1451" y="1430"/>
                    <a:pt x="1452" y="1430"/>
                  </a:cubicBezTo>
                  <a:cubicBezTo>
                    <a:pt x="1452" y="1430"/>
                    <a:pt x="1453" y="1430"/>
                    <a:pt x="1453" y="1429"/>
                  </a:cubicBezTo>
                  <a:cubicBezTo>
                    <a:pt x="1453" y="1429"/>
                    <a:pt x="1454" y="1429"/>
                    <a:pt x="1454" y="1429"/>
                  </a:cubicBezTo>
                  <a:cubicBezTo>
                    <a:pt x="1455" y="1428"/>
                    <a:pt x="1457" y="1428"/>
                    <a:pt x="1458" y="1427"/>
                  </a:cubicBezTo>
                  <a:cubicBezTo>
                    <a:pt x="1459" y="1427"/>
                    <a:pt x="1459" y="1427"/>
                    <a:pt x="1460" y="1427"/>
                  </a:cubicBezTo>
                  <a:cubicBezTo>
                    <a:pt x="1461" y="1426"/>
                    <a:pt x="1463" y="1426"/>
                    <a:pt x="1464" y="1426"/>
                  </a:cubicBezTo>
                  <a:cubicBezTo>
                    <a:pt x="1465" y="1426"/>
                    <a:pt x="1465" y="1425"/>
                    <a:pt x="1466" y="1425"/>
                  </a:cubicBezTo>
                  <a:cubicBezTo>
                    <a:pt x="1466" y="1425"/>
                    <a:pt x="1466" y="1425"/>
                    <a:pt x="1466" y="1425"/>
                  </a:cubicBezTo>
                  <a:cubicBezTo>
                    <a:pt x="1467" y="1425"/>
                    <a:pt x="1468" y="1425"/>
                    <a:pt x="1468" y="1425"/>
                  </a:cubicBezTo>
                  <a:cubicBezTo>
                    <a:pt x="1472" y="1424"/>
                    <a:pt x="1476" y="1424"/>
                    <a:pt x="1480" y="1424"/>
                  </a:cubicBezTo>
                  <a:cubicBezTo>
                    <a:pt x="1483" y="1424"/>
                    <a:pt x="1483" y="1424"/>
                    <a:pt x="1483" y="1424"/>
                  </a:cubicBezTo>
                  <a:cubicBezTo>
                    <a:pt x="1487" y="1424"/>
                    <a:pt x="1492" y="1424"/>
                    <a:pt x="1496" y="1424"/>
                  </a:cubicBezTo>
                  <a:cubicBezTo>
                    <a:pt x="1550" y="1424"/>
                    <a:pt x="1550" y="1424"/>
                    <a:pt x="1550" y="1424"/>
                  </a:cubicBezTo>
                  <a:cubicBezTo>
                    <a:pt x="1551" y="1424"/>
                    <a:pt x="1552" y="1424"/>
                    <a:pt x="1554" y="1424"/>
                  </a:cubicBezTo>
                  <a:cubicBezTo>
                    <a:pt x="1554" y="1424"/>
                    <a:pt x="1555" y="1424"/>
                    <a:pt x="1555" y="1424"/>
                  </a:cubicBezTo>
                  <a:cubicBezTo>
                    <a:pt x="1556" y="1424"/>
                    <a:pt x="1558" y="1424"/>
                    <a:pt x="1559" y="1424"/>
                  </a:cubicBezTo>
                  <a:cubicBezTo>
                    <a:pt x="1570" y="1425"/>
                    <a:pt x="1582" y="1428"/>
                    <a:pt x="1586" y="1438"/>
                  </a:cubicBezTo>
                  <a:cubicBezTo>
                    <a:pt x="1587" y="1438"/>
                    <a:pt x="1587" y="1439"/>
                    <a:pt x="1587" y="1440"/>
                  </a:cubicBezTo>
                  <a:cubicBezTo>
                    <a:pt x="1588" y="1440"/>
                    <a:pt x="1588" y="1440"/>
                    <a:pt x="1588" y="1440"/>
                  </a:cubicBezTo>
                  <a:cubicBezTo>
                    <a:pt x="1591" y="1452"/>
                    <a:pt x="1588" y="1466"/>
                    <a:pt x="1589" y="1478"/>
                  </a:cubicBezTo>
                  <a:lnTo>
                    <a:pt x="1589" y="1480"/>
                  </a:lnTo>
                  <a:close/>
                  <a:moveTo>
                    <a:pt x="1511" y="1543"/>
                  </a:moveTo>
                  <a:cubicBezTo>
                    <a:pt x="1531" y="1543"/>
                    <a:pt x="1577" y="1537"/>
                    <a:pt x="1588" y="1559"/>
                  </a:cubicBezTo>
                  <a:cubicBezTo>
                    <a:pt x="1589" y="1561"/>
                    <a:pt x="1590" y="1563"/>
                    <a:pt x="1590" y="1566"/>
                  </a:cubicBezTo>
                  <a:cubicBezTo>
                    <a:pt x="1590" y="1589"/>
                    <a:pt x="1590" y="1589"/>
                    <a:pt x="1590" y="1589"/>
                  </a:cubicBezTo>
                  <a:cubicBezTo>
                    <a:pt x="1590" y="1595"/>
                    <a:pt x="1590" y="1602"/>
                    <a:pt x="1590" y="1609"/>
                  </a:cubicBezTo>
                  <a:cubicBezTo>
                    <a:pt x="1590" y="1609"/>
                    <a:pt x="1590" y="1609"/>
                    <a:pt x="1590" y="1609"/>
                  </a:cubicBezTo>
                  <a:cubicBezTo>
                    <a:pt x="1590" y="1612"/>
                    <a:pt x="1590" y="1612"/>
                    <a:pt x="1590" y="1612"/>
                  </a:cubicBezTo>
                  <a:cubicBezTo>
                    <a:pt x="1590" y="1615"/>
                    <a:pt x="1589" y="1619"/>
                    <a:pt x="1587" y="1622"/>
                  </a:cubicBezTo>
                  <a:cubicBezTo>
                    <a:pt x="1587" y="1622"/>
                    <a:pt x="1586" y="1623"/>
                    <a:pt x="1586" y="1623"/>
                  </a:cubicBezTo>
                  <a:cubicBezTo>
                    <a:pt x="1585" y="1624"/>
                    <a:pt x="1584" y="1625"/>
                    <a:pt x="1583" y="1626"/>
                  </a:cubicBezTo>
                  <a:cubicBezTo>
                    <a:pt x="1583" y="1626"/>
                    <a:pt x="1583" y="1626"/>
                    <a:pt x="1583" y="1626"/>
                  </a:cubicBezTo>
                  <a:cubicBezTo>
                    <a:pt x="1578" y="1631"/>
                    <a:pt x="1571" y="1634"/>
                    <a:pt x="1563" y="1636"/>
                  </a:cubicBezTo>
                  <a:cubicBezTo>
                    <a:pt x="1563" y="1636"/>
                    <a:pt x="1563" y="1636"/>
                    <a:pt x="1563" y="1636"/>
                  </a:cubicBezTo>
                  <a:cubicBezTo>
                    <a:pt x="1563" y="1636"/>
                    <a:pt x="1563" y="1636"/>
                    <a:pt x="1563" y="1636"/>
                  </a:cubicBezTo>
                  <a:cubicBezTo>
                    <a:pt x="1560" y="1637"/>
                    <a:pt x="1558" y="1637"/>
                    <a:pt x="1556" y="1637"/>
                  </a:cubicBezTo>
                  <a:cubicBezTo>
                    <a:pt x="1555" y="1637"/>
                    <a:pt x="1554" y="1637"/>
                    <a:pt x="1554" y="1638"/>
                  </a:cubicBezTo>
                  <a:cubicBezTo>
                    <a:pt x="1551" y="1638"/>
                    <a:pt x="1548" y="1638"/>
                    <a:pt x="1546" y="1638"/>
                  </a:cubicBezTo>
                  <a:cubicBezTo>
                    <a:pt x="1546" y="1638"/>
                    <a:pt x="1546" y="1638"/>
                    <a:pt x="1546" y="1638"/>
                  </a:cubicBezTo>
                  <a:cubicBezTo>
                    <a:pt x="1463" y="1638"/>
                    <a:pt x="1463" y="1638"/>
                    <a:pt x="1463" y="1638"/>
                  </a:cubicBezTo>
                  <a:cubicBezTo>
                    <a:pt x="1453" y="1638"/>
                    <a:pt x="1441" y="1636"/>
                    <a:pt x="1432" y="1631"/>
                  </a:cubicBezTo>
                  <a:cubicBezTo>
                    <a:pt x="1432" y="1631"/>
                    <a:pt x="1432" y="1631"/>
                    <a:pt x="1432" y="1631"/>
                  </a:cubicBezTo>
                  <a:cubicBezTo>
                    <a:pt x="1432" y="1631"/>
                    <a:pt x="1432" y="1630"/>
                    <a:pt x="1432" y="1630"/>
                  </a:cubicBezTo>
                  <a:cubicBezTo>
                    <a:pt x="1431" y="1629"/>
                    <a:pt x="1429" y="1628"/>
                    <a:pt x="1427" y="1627"/>
                  </a:cubicBezTo>
                  <a:cubicBezTo>
                    <a:pt x="1426" y="1626"/>
                    <a:pt x="1425" y="1624"/>
                    <a:pt x="1424" y="1623"/>
                  </a:cubicBezTo>
                  <a:cubicBezTo>
                    <a:pt x="1424" y="1623"/>
                    <a:pt x="1424" y="1623"/>
                    <a:pt x="1424" y="1622"/>
                  </a:cubicBezTo>
                  <a:cubicBezTo>
                    <a:pt x="1422" y="1619"/>
                    <a:pt x="1421" y="1616"/>
                    <a:pt x="1421" y="1612"/>
                  </a:cubicBezTo>
                  <a:cubicBezTo>
                    <a:pt x="1422" y="1606"/>
                    <a:pt x="1422" y="1606"/>
                    <a:pt x="1422" y="1606"/>
                  </a:cubicBezTo>
                  <a:cubicBezTo>
                    <a:pt x="1422" y="1606"/>
                    <a:pt x="1422" y="1606"/>
                    <a:pt x="1422" y="1606"/>
                  </a:cubicBezTo>
                  <a:cubicBezTo>
                    <a:pt x="1424" y="1593"/>
                    <a:pt x="1425" y="1580"/>
                    <a:pt x="1427" y="1567"/>
                  </a:cubicBezTo>
                  <a:cubicBezTo>
                    <a:pt x="1427" y="1566"/>
                    <a:pt x="1427" y="1566"/>
                    <a:pt x="1427" y="1566"/>
                  </a:cubicBezTo>
                  <a:cubicBezTo>
                    <a:pt x="1427" y="1566"/>
                    <a:pt x="1427" y="1566"/>
                    <a:pt x="1427" y="1565"/>
                  </a:cubicBezTo>
                  <a:cubicBezTo>
                    <a:pt x="1432" y="1536"/>
                    <a:pt x="1490" y="1543"/>
                    <a:pt x="1511" y="1543"/>
                  </a:cubicBezTo>
                  <a:close/>
                  <a:moveTo>
                    <a:pt x="1175" y="1631"/>
                  </a:moveTo>
                  <a:cubicBezTo>
                    <a:pt x="1173" y="1630"/>
                    <a:pt x="1172" y="1629"/>
                    <a:pt x="1170" y="1627"/>
                  </a:cubicBezTo>
                  <a:cubicBezTo>
                    <a:pt x="1169" y="1626"/>
                    <a:pt x="1169" y="1625"/>
                    <a:pt x="1168" y="1624"/>
                  </a:cubicBezTo>
                  <a:cubicBezTo>
                    <a:pt x="1168" y="1623"/>
                    <a:pt x="1168" y="1623"/>
                    <a:pt x="1168" y="1623"/>
                  </a:cubicBezTo>
                  <a:cubicBezTo>
                    <a:pt x="1166" y="1620"/>
                    <a:pt x="1166" y="1616"/>
                    <a:pt x="1167" y="1613"/>
                  </a:cubicBezTo>
                  <a:cubicBezTo>
                    <a:pt x="1169" y="1607"/>
                    <a:pt x="1169" y="1607"/>
                    <a:pt x="1169" y="1607"/>
                  </a:cubicBezTo>
                  <a:cubicBezTo>
                    <a:pt x="1169" y="1607"/>
                    <a:pt x="1169" y="1607"/>
                    <a:pt x="1169" y="1607"/>
                  </a:cubicBezTo>
                  <a:cubicBezTo>
                    <a:pt x="1169" y="1606"/>
                    <a:pt x="1169" y="1605"/>
                    <a:pt x="1170" y="1604"/>
                  </a:cubicBezTo>
                  <a:cubicBezTo>
                    <a:pt x="1181" y="1567"/>
                    <a:pt x="1181" y="1567"/>
                    <a:pt x="1181" y="1567"/>
                  </a:cubicBezTo>
                  <a:cubicBezTo>
                    <a:pt x="1181" y="1566"/>
                    <a:pt x="1181" y="1566"/>
                    <a:pt x="1182" y="1565"/>
                  </a:cubicBezTo>
                  <a:cubicBezTo>
                    <a:pt x="1193" y="1537"/>
                    <a:pt x="1244" y="1543"/>
                    <a:pt x="1268" y="1543"/>
                  </a:cubicBezTo>
                  <a:cubicBezTo>
                    <a:pt x="1278" y="1543"/>
                    <a:pt x="1297" y="1542"/>
                    <a:pt x="1314" y="1543"/>
                  </a:cubicBezTo>
                  <a:cubicBezTo>
                    <a:pt x="1317" y="1544"/>
                    <a:pt x="1320" y="1544"/>
                    <a:pt x="1323" y="1545"/>
                  </a:cubicBezTo>
                  <a:cubicBezTo>
                    <a:pt x="1323" y="1545"/>
                    <a:pt x="1323" y="1545"/>
                    <a:pt x="1324" y="1545"/>
                  </a:cubicBezTo>
                  <a:cubicBezTo>
                    <a:pt x="1332" y="1547"/>
                    <a:pt x="1339" y="1551"/>
                    <a:pt x="1342" y="1556"/>
                  </a:cubicBezTo>
                  <a:cubicBezTo>
                    <a:pt x="1342" y="1557"/>
                    <a:pt x="1342" y="1557"/>
                    <a:pt x="1343" y="1557"/>
                  </a:cubicBezTo>
                  <a:cubicBezTo>
                    <a:pt x="1343" y="1558"/>
                    <a:pt x="1343" y="1558"/>
                    <a:pt x="1343" y="1558"/>
                  </a:cubicBezTo>
                  <a:cubicBezTo>
                    <a:pt x="1343" y="1558"/>
                    <a:pt x="1343" y="1559"/>
                    <a:pt x="1343" y="1559"/>
                  </a:cubicBezTo>
                  <a:cubicBezTo>
                    <a:pt x="1344" y="1561"/>
                    <a:pt x="1345" y="1564"/>
                    <a:pt x="1344" y="1567"/>
                  </a:cubicBezTo>
                  <a:cubicBezTo>
                    <a:pt x="1344" y="1569"/>
                    <a:pt x="1344" y="1569"/>
                    <a:pt x="1344" y="1569"/>
                  </a:cubicBezTo>
                  <a:cubicBezTo>
                    <a:pt x="1344" y="1569"/>
                    <a:pt x="1344" y="1569"/>
                    <a:pt x="1344" y="1569"/>
                  </a:cubicBezTo>
                  <a:cubicBezTo>
                    <a:pt x="1343" y="1576"/>
                    <a:pt x="1341" y="1583"/>
                    <a:pt x="1340" y="1589"/>
                  </a:cubicBezTo>
                  <a:cubicBezTo>
                    <a:pt x="1336" y="1612"/>
                    <a:pt x="1336" y="1612"/>
                    <a:pt x="1336" y="1612"/>
                  </a:cubicBezTo>
                  <a:cubicBezTo>
                    <a:pt x="1336" y="1616"/>
                    <a:pt x="1334" y="1619"/>
                    <a:pt x="1331" y="1622"/>
                  </a:cubicBezTo>
                  <a:cubicBezTo>
                    <a:pt x="1331" y="1623"/>
                    <a:pt x="1330" y="1623"/>
                    <a:pt x="1330" y="1623"/>
                  </a:cubicBezTo>
                  <a:cubicBezTo>
                    <a:pt x="1330" y="1624"/>
                    <a:pt x="1329" y="1624"/>
                    <a:pt x="1329" y="1624"/>
                  </a:cubicBezTo>
                  <a:cubicBezTo>
                    <a:pt x="1328" y="1625"/>
                    <a:pt x="1327" y="1626"/>
                    <a:pt x="1326" y="1627"/>
                  </a:cubicBezTo>
                  <a:cubicBezTo>
                    <a:pt x="1320" y="1632"/>
                    <a:pt x="1312" y="1635"/>
                    <a:pt x="1305" y="1636"/>
                  </a:cubicBezTo>
                  <a:cubicBezTo>
                    <a:pt x="1305" y="1637"/>
                    <a:pt x="1305" y="1637"/>
                    <a:pt x="1305" y="1637"/>
                  </a:cubicBezTo>
                  <a:cubicBezTo>
                    <a:pt x="1304" y="1637"/>
                    <a:pt x="1304" y="1637"/>
                    <a:pt x="1304" y="1637"/>
                  </a:cubicBezTo>
                  <a:cubicBezTo>
                    <a:pt x="1302" y="1637"/>
                    <a:pt x="1300" y="1638"/>
                    <a:pt x="1297" y="1638"/>
                  </a:cubicBezTo>
                  <a:cubicBezTo>
                    <a:pt x="1297" y="1638"/>
                    <a:pt x="1296" y="1638"/>
                    <a:pt x="1295" y="1638"/>
                  </a:cubicBezTo>
                  <a:cubicBezTo>
                    <a:pt x="1292" y="1638"/>
                    <a:pt x="1290" y="1639"/>
                    <a:pt x="1287" y="1639"/>
                  </a:cubicBezTo>
                  <a:cubicBezTo>
                    <a:pt x="1287" y="1639"/>
                    <a:pt x="1287" y="1639"/>
                    <a:pt x="1287" y="1639"/>
                  </a:cubicBezTo>
                  <a:cubicBezTo>
                    <a:pt x="1204" y="1639"/>
                    <a:pt x="1204" y="1639"/>
                    <a:pt x="1204" y="1639"/>
                  </a:cubicBezTo>
                  <a:cubicBezTo>
                    <a:pt x="1194" y="1639"/>
                    <a:pt x="1183" y="1637"/>
                    <a:pt x="1175" y="1631"/>
                  </a:cubicBezTo>
                  <a:cubicBezTo>
                    <a:pt x="1175" y="1631"/>
                    <a:pt x="1175" y="1631"/>
                    <a:pt x="1175" y="1631"/>
                  </a:cubicBezTo>
                  <a:close/>
                  <a:moveTo>
                    <a:pt x="1278" y="1502"/>
                  </a:moveTo>
                  <a:cubicBezTo>
                    <a:pt x="1266" y="1502"/>
                    <a:pt x="1253" y="1502"/>
                    <a:pt x="1241" y="1502"/>
                  </a:cubicBezTo>
                  <a:cubicBezTo>
                    <a:pt x="1230" y="1502"/>
                    <a:pt x="1213" y="1500"/>
                    <a:pt x="1207" y="1489"/>
                  </a:cubicBezTo>
                  <a:cubicBezTo>
                    <a:pt x="1207" y="1488"/>
                    <a:pt x="1207" y="1487"/>
                    <a:pt x="1207" y="1486"/>
                  </a:cubicBezTo>
                  <a:cubicBezTo>
                    <a:pt x="1206" y="1486"/>
                    <a:pt x="1206" y="1485"/>
                    <a:pt x="1206" y="1484"/>
                  </a:cubicBezTo>
                  <a:cubicBezTo>
                    <a:pt x="1206" y="1483"/>
                    <a:pt x="1207" y="1482"/>
                    <a:pt x="1207" y="1481"/>
                  </a:cubicBezTo>
                  <a:cubicBezTo>
                    <a:pt x="1207" y="1481"/>
                    <a:pt x="1207" y="1481"/>
                    <a:pt x="1207" y="1481"/>
                  </a:cubicBezTo>
                  <a:cubicBezTo>
                    <a:pt x="1207" y="1481"/>
                    <a:pt x="1207" y="1481"/>
                    <a:pt x="1207" y="1481"/>
                  </a:cubicBezTo>
                  <a:cubicBezTo>
                    <a:pt x="1207" y="1478"/>
                    <a:pt x="1209" y="1474"/>
                    <a:pt x="1210" y="1472"/>
                  </a:cubicBezTo>
                  <a:cubicBezTo>
                    <a:pt x="1212" y="1463"/>
                    <a:pt x="1214" y="1453"/>
                    <a:pt x="1218" y="1445"/>
                  </a:cubicBezTo>
                  <a:cubicBezTo>
                    <a:pt x="1218" y="1444"/>
                    <a:pt x="1218" y="1444"/>
                    <a:pt x="1218" y="1444"/>
                  </a:cubicBezTo>
                  <a:cubicBezTo>
                    <a:pt x="1219" y="1441"/>
                    <a:pt x="1221" y="1438"/>
                    <a:pt x="1223" y="1436"/>
                  </a:cubicBezTo>
                  <a:cubicBezTo>
                    <a:pt x="1225" y="1435"/>
                    <a:pt x="1226" y="1434"/>
                    <a:pt x="1228" y="1433"/>
                  </a:cubicBezTo>
                  <a:cubicBezTo>
                    <a:pt x="1233" y="1429"/>
                    <a:pt x="1239" y="1427"/>
                    <a:pt x="1245" y="1426"/>
                  </a:cubicBezTo>
                  <a:cubicBezTo>
                    <a:pt x="1246" y="1426"/>
                    <a:pt x="1246" y="1426"/>
                    <a:pt x="1247" y="1426"/>
                  </a:cubicBezTo>
                  <a:cubicBezTo>
                    <a:pt x="1251" y="1425"/>
                    <a:pt x="1257" y="1424"/>
                    <a:pt x="1262" y="1424"/>
                  </a:cubicBezTo>
                  <a:cubicBezTo>
                    <a:pt x="1269" y="1424"/>
                    <a:pt x="1269" y="1424"/>
                    <a:pt x="1269" y="1424"/>
                  </a:cubicBezTo>
                  <a:cubicBezTo>
                    <a:pt x="1271" y="1424"/>
                    <a:pt x="1274" y="1424"/>
                    <a:pt x="1276" y="1424"/>
                  </a:cubicBezTo>
                  <a:cubicBezTo>
                    <a:pt x="1291" y="1424"/>
                    <a:pt x="1307" y="1424"/>
                    <a:pt x="1322" y="1424"/>
                  </a:cubicBezTo>
                  <a:cubicBezTo>
                    <a:pt x="1324" y="1424"/>
                    <a:pt x="1326" y="1424"/>
                    <a:pt x="1329" y="1424"/>
                  </a:cubicBezTo>
                  <a:cubicBezTo>
                    <a:pt x="1331" y="1424"/>
                    <a:pt x="1331" y="1424"/>
                    <a:pt x="1331" y="1424"/>
                  </a:cubicBezTo>
                  <a:cubicBezTo>
                    <a:pt x="1332" y="1424"/>
                    <a:pt x="1332" y="1424"/>
                    <a:pt x="1333" y="1424"/>
                  </a:cubicBezTo>
                  <a:cubicBezTo>
                    <a:pt x="1335" y="1424"/>
                    <a:pt x="1337" y="1424"/>
                    <a:pt x="1339" y="1425"/>
                  </a:cubicBezTo>
                  <a:cubicBezTo>
                    <a:pt x="1339" y="1425"/>
                    <a:pt x="1339" y="1425"/>
                    <a:pt x="1339" y="1425"/>
                  </a:cubicBezTo>
                  <a:cubicBezTo>
                    <a:pt x="1351" y="1426"/>
                    <a:pt x="1364" y="1429"/>
                    <a:pt x="1366" y="1439"/>
                  </a:cubicBezTo>
                  <a:cubicBezTo>
                    <a:pt x="1366" y="1439"/>
                    <a:pt x="1366" y="1440"/>
                    <a:pt x="1366" y="1440"/>
                  </a:cubicBezTo>
                  <a:cubicBezTo>
                    <a:pt x="1366" y="1440"/>
                    <a:pt x="1366" y="1440"/>
                    <a:pt x="1366" y="1441"/>
                  </a:cubicBezTo>
                  <a:cubicBezTo>
                    <a:pt x="1367" y="1452"/>
                    <a:pt x="1362" y="1467"/>
                    <a:pt x="1360" y="1478"/>
                  </a:cubicBezTo>
                  <a:cubicBezTo>
                    <a:pt x="1360" y="1478"/>
                    <a:pt x="1360" y="1478"/>
                    <a:pt x="1360" y="1478"/>
                  </a:cubicBezTo>
                  <a:cubicBezTo>
                    <a:pt x="1359" y="1481"/>
                    <a:pt x="1359" y="1481"/>
                    <a:pt x="1359" y="1481"/>
                  </a:cubicBezTo>
                  <a:cubicBezTo>
                    <a:pt x="1359" y="1483"/>
                    <a:pt x="1358" y="1485"/>
                    <a:pt x="1356" y="1487"/>
                  </a:cubicBezTo>
                  <a:cubicBezTo>
                    <a:pt x="1356" y="1488"/>
                    <a:pt x="1355" y="1488"/>
                    <a:pt x="1355" y="1489"/>
                  </a:cubicBezTo>
                  <a:cubicBezTo>
                    <a:pt x="1355" y="1489"/>
                    <a:pt x="1355" y="1489"/>
                    <a:pt x="1355" y="1489"/>
                  </a:cubicBezTo>
                  <a:cubicBezTo>
                    <a:pt x="1355" y="1489"/>
                    <a:pt x="1355" y="1489"/>
                    <a:pt x="1354" y="1489"/>
                  </a:cubicBezTo>
                  <a:cubicBezTo>
                    <a:pt x="1339" y="1507"/>
                    <a:pt x="1298" y="1502"/>
                    <a:pt x="1278" y="1502"/>
                  </a:cubicBezTo>
                  <a:close/>
                  <a:moveTo>
                    <a:pt x="911" y="1620"/>
                  </a:moveTo>
                  <a:cubicBezTo>
                    <a:pt x="911" y="1619"/>
                    <a:pt x="911" y="1618"/>
                    <a:pt x="911" y="1618"/>
                  </a:cubicBezTo>
                  <a:cubicBezTo>
                    <a:pt x="912" y="1616"/>
                    <a:pt x="912" y="1615"/>
                    <a:pt x="913" y="1614"/>
                  </a:cubicBezTo>
                  <a:cubicBezTo>
                    <a:pt x="913" y="1614"/>
                    <a:pt x="913" y="1614"/>
                    <a:pt x="913" y="1613"/>
                  </a:cubicBezTo>
                  <a:cubicBezTo>
                    <a:pt x="913" y="1612"/>
                    <a:pt x="913" y="1612"/>
                    <a:pt x="913" y="1612"/>
                  </a:cubicBezTo>
                  <a:cubicBezTo>
                    <a:pt x="914" y="1611"/>
                    <a:pt x="915" y="1609"/>
                    <a:pt x="916" y="1607"/>
                  </a:cubicBezTo>
                  <a:cubicBezTo>
                    <a:pt x="922" y="1594"/>
                    <a:pt x="928" y="1582"/>
                    <a:pt x="935" y="1569"/>
                  </a:cubicBezTo>
                  <a:cubicBezTo>
                    <a:pt x="935" y="1569"/>
                    <a:pt x="935" y="1569"/>
                    <a:pt x="935" y="1569"/>
                  </a:cubicBezTo>
                  <a:cubicBezTo>
                    <a:pt x="935" y="1568"/>
                    <a:pt x="935" y="1568"/>
                    <a:pt x="935" y="1568"/>
                  </a:cubicBezTo>
                  <a:cubicBezTo>
                    <a:pt x="936" y="1567"/>
                    <a:pt x="936" y="1566"/>
                    <a:pt x="937" y="1566"/>
                  </a:cubicBezTo>
                  <a:cubicBezTo>
                    <a:pt x="937" y="1565"/>
                    <a:pt x="938" y="1564"/>
                    <a:pt x="938" y="1563"/>
                  </a:cubicBezTo>
                  <a:cubicBezTo>
                    <a:pt x="938" y="1563"/>
                    <a:pt x="938" y="1563"/>
                    <a:pt x="939" y="1563"/>
                  </a:cubicBezTo>
                  <a:cubicBezTo>
                    <a:pt x="956" y="1539"/>
                    <a:pt x="997" y="1544"/>
                    <a:pt x="1023" y="1544"/>
                  </a:cubicBezTo>
                  <a:cubicBezTo>
                    <a:pt x="1023" y="1544"/>
                    <a:pt x="1023" y="1544"/>
                    <a:pt x="1023" y="1544"/>
                  </a:cubicBezTo>
                  <a:cubicBezTo>
                    <a:pt x="1030" y="1544"/>
                    <a:pt x="1049" y="1542"/>
                    <a:pt x="1066" y="1544"/>
                  </a:cubicBezTo>
                  <a:cubicBezTo>
                    <a:pt x="1071" y="1544"/>
                    <a:pt x="1077" y="1544"/>
                    <a:pt x="1081" y="1545"/>
                  </a:cubicBezTo>
                  <a:cubicBezTo>
                    <a:pt x="1084" y="1546"/>
                    <a:pt x="1087" y="1547"/>
                    <a:pt x="1089" y="1548"/>
                  </a:cubicBezTo>
                  <a:cubicBezTo>
                    <a:pt x="1095" y="1551"/>
                    <a:pt x="1099" y="1556"/>
                    <a:pt x="1099" y="1562"/>
                  </a:cubicBezTo>
                  <a:cubicBezTo>
                    <a:pt x="1099" y="1562"/>
                    <a:pt x="1099" y="1562"/>
                    <a:pt x="1099" y="1562"/>
                  </a:cubicBezTo>
                  <a:cubicBezTo>
                    <a:pt x="1099" y="1563"/>
                    <a:pt x="1099" y="1563"/>
                    <a:pt x="1099" y="1564"/>
                  </a:cubicBezTo>
                  <a:cubicBezTo>
                    <a:pt x="1099" y="1565"/>
                    <a:pt x="1099" y="1566"/>
                    <a:pt x="1099" y="1567"/>
                  </a:cubicBezTo>
                  <a:cubicBezTo>
                    <a:pt x="1082" y="1613"/>
                    <a:pt x="1082" y="1613"/>
                    <a:pt x="1082" y="1613"/>
                  </a:cubicBezTo>
                  <a:cubicBezTo>
                    <a:pt x="1081" y="1617"/>
                    <a:pt x="1078" y="1620"/>
                    <a:pt x="1075" y="1623"/>
                  </a:cubicBezTo>
                  <a:cubicBezTo>
                    <a:pt x="1071" y="1626"/>
                    <a:pt x="1067" y="1629"/>
                    <a:pt x="1062" y="1631"/>
                  </a:cubicBezTo>
                  <a:cubicBezTo>
                    <a:pt x="1062" y="1632"/>
                    <a:pt x="1061" y="1632"/>
                    <a:pt x="1061" y="1632"/>
                  </a:cubicBezTo>
                  <a:cubicBezTo>
                    <a:pt x="1054" y="1635"/>
                    <a:pt x="1047" y="1637"/>
                    <a:pt x="1039" y="1639"/>
                  </a:cubicBezTo>
                  <a:cubicBezTo>
                    <a:pt x="1038" y="1639"/>
                    <a:pt x="1038" y="1639"/>
                    <a:pt x="1038" y="1639"/>
                  </a:cubicBezTo>
                  <a:cubicBezTo>
                    <a:pt x="1036" y="1639"/>
                    <a:pt x="1035" y="1639"/>
                    <a:pt x="1034" y="1639"/>
                  </a:cubicBezTo>
                  <a:cubicBezTo>
                    <a:pt x="1020" y="1640"/>
                    <a:pt x="1005" y="1639"/>
                    <a:pt x="990" y="1639"/>
                  </a:cubicBezTo>
                  <a:cubicBezTo>
                    <a:pt x="975" y="1639"/>
                    <a:pt x="960" y="1640"/>
                    <a:pt x="945" y="1640"/>
                  </a:cubicBezTo>
                  <a:cubicBezTo>
                    <a:pt x="935" y="1640"/>
                    <a:pt x="920" y="1638"/>
                    <a:pt x="914" y="1628"/>
                  </a:cubicBezTo>
                  <a:cubicBezTo>
                    <a:pt x="913" y="1628"/>
                    <a:pt x="913" y="1628"/>
                    <a:pt x="913" y="1627"/>
                  </a:cubicBezTo>
                  <a:cubicBezTo>
                    <a:pt x="913" y="1627"/>
                    <a:pt x="912" y="1626"/>
                    <a:pt x="912" y="1626"/>
                  </a:cubicBezTo>
                  <a:cubicBezTo>
                    <a:pt x="912" y="1625"/>
                    <a:pt x="912" y="1624"/>
                    <a:pt x="911" y="1624"/>
                  </a:cubicBezTo>
                  <a:cubicBezTo>
                    <a:pt x="911" y="1624"/>
                    <a:pt x="911" y="1624"/>
                    <a:pt x="911" y="1624"/>
                  </a:cubicBezTo>
                  <a:cubicBezTo>
                    <a:pt x="911" y="1623"/>
                    <a:pt x="911" y="1623"/>
                    <a:pt x="911" y="1623"/>
                  </a:cubicBezTo>
                  <a:cubicBezTo>
                    <a:pt x="911" y="1622"/>
                    <a:pt x="911" y="1621"/>
                    <a:pt x="911" y="1620"/>
                  </a:cubicBezTo>
                  <a:close/>
                  <a:moveTo>
                    <a:pt x="910" y="1465"/>
                  </a:moveTo>
                  <a:cubicBezTo>
                    <a:pt x="910" y="1465"/>
                    <a:pt x="910" y="1465"/>
                    <a:pt x="910" y="1465"/>
                  </a:cubicBezTo>
                  <a:cubicBezTo>
                    <a:pt x="900" y="1482"/>
                    <a:pt x="900" y="1482"/>
                    <a:pt x="900" y="1482"/>
                  </a:cubicBezTo>
                  <a:cubicBezTo>
                    <a:pt x="899" y="1485"/>
                    <a:pt x="896" y="1488"/>
                    <a:pt x="893" y="1490"/>
                  </a:cubicBezTo>
                  <a:cubicBezTo>
                    <a:pt x="889" y="1493"/>
                    <a:pt x="885" y="1495"/>
                    <a:pt x="880" y="1497"/>
                  </a:cubicBezTo>
                  <a:cubicBezTo>
                    <a:pt x="879" y="1497"/>
                    <a:pt x="878" y="1498"/>
                    <a:pt x="876" y="1498"/>
                  </a:cubicBezTo>
                  <a:cubicBezTo>
                    <a:pt x="876" y="1499"/>
                    <a:pt x="875" y="1499"/>
                    <a:pt x="874" y="1499"/>
                  </a:cubicBezTo>
                  <a:cubicBezTo>
                    <a:pt x="874" y="1499"/>
                    <a:pt x="874" y="1499"/>
                    <a:pt x="874" y="1499"/>
                  </a:cubicBezTo>
                  <a:cubicBezTo>
                    <a:pt x="871" y="1500"/>
                    <a:pt x="868" y="1501"/>
                    <a:pt x="865" y="1502"/>
                  </a:cubicBezTo>
                  <a:cubicBezTo>
                    <a:pt x="859" y="1503"/>
                    <a:pt x="854" y="1503"/>
                    <a:pt x="848" y="1503"/>
                  </a:cubicBezTo>
                  <a:cubicBezTo>
                    <a:pt x="832" y="1503"/>
                    <a:pt x="832" y="1503"/>
                    <a:pt x="832" y="1503"/>
                  </a:cubicBezTo>
                  <a:cubicBezTo>
                    <a:pt x="832" y="1503"/>
                    <a:pt x="832" y="1503"/>
                    <a:pt x="832" y="1503"/>
                  </a:cubicBezTo>
                  <a:cubicBezTo>
                    <a:pt x="812" y="1503"/>
                    <a:pt x="793" y="1504"/>
                    <a:pt x="774" y="1504"/>
                  </a:cubicBezTo>
                  <a:cubicBezTo>
                    <a:pt x="765" y="1504"/>
                    <a:pt x="747" y="1502"/>
                    <a:pt x="745" y="1491"/>
                  </a:cubicBezTo>
                  <a:cubicBezTo>
                    <a:pt x="745" y="1489"/>
                    <a:pt x="745" y="1488"/>
                    <a:pt x="746" y="1486"/>
                  </a:cubicBezTo>
                  <a:cubicBezTo>
                    <a:pt x="747" y="1482"/>
                    <a:pt x="751" y="1478"/>
                    <a:pt x="753" y="1475"/>
                  </a:cubicBezTo>
                  <a:cubicBezTo>
                    <a:pt x="760" y="1464"/>
                    <a:pt x="766" y="1452"/>
                    <a:pt x="775" y="1443"/>
                  </a:cubicBezTo>
                  <a:cubicBezTo>
                    <a:pt x="775" y="1442"/>
                    <a:pt x="776" y="1442"/>
                    <a:pt x="776" y="1441"/>
                  </a:cubicBezTo>
                  <a:cubicBezTo>
                    <a:pt x="776" y="1441"/>
                    <a:pt x="777" y="1441"/>
                    <a:pt x="777" y="1441"/>
                  </a:cubicBezTo>
                  <a:cubicBezTo>
                    <a:pt x="799" y="1419"/>
                    <a:pt x="845" y="1425"/>
                    <a:pt x="873" y="1425"/>
                  </a:cubicBezTo>
                  <a:cubicBezTo>
                    <a:pt x="886" y="1425"/>
                    <a:pt x="901" y="1423"/>
                    <a:pt x="913" y="1428"/>
                  </a:cubicBezTo>
                  <a:cubicBezTo>
                    <a:pt x="913" y="1428"/>
                    <a:pt x="913" y="1428"/>
                    <a:pt x="913" y="1428"/>
                  </a:cubicBezTo>
                  <a:cubicBezTo>
                    <a:pt x="915" y="1429"/>
                    <a:pt x="916" y="1430"/>
                    <a:pt x="917" y="1430"/>
                  </a:cubicBezTo>
                  <a:cubicBezTo>
                    <a:pt x="917" y="1430"/>
                    <a:pt x="917" y="1431"/>
                    <a:pt x="918" y="1431"/>
                  </a:cubicBezTo>
                  <a:cubicBezTo>
                    <a:pt x="920" y="1432"/>
                    <a:pt x="922" y="1435"/>
                    <a:pt x="922" y="1437"/>
                  </a:cubicBezTo>
                  <a:cubicBezTo>
                    <a:pt x="923" y="1439"/>
                    <a:pt x="923" y="1442"/>
                    <a:pt x="921" y="1444"/>
                  </a:cubicBezTo>
                  <a:cubicBezTo>
                    <a:pt x="920" y="1446"/>
                    <a:pt x="920" y="1446"/>
                    <a:pt x="920" y="1446"/>
                  </a:cubicBezTo>
                  <a:cubicBezTo>
                    <a:pt x="918" y="1452"/>
                    <a:pt x="913" y="1460"/>
                    <a:pt x="910" y="1465"/>
                  </a:cubicBezTo>
                  <a:close/>
                  <a:moveTo>
                    <a:pt x="1095" y="1502"/>
                  </a:moveTo>
                  <a:cubicBezTo>
                    <a:pt x="1093" y="1502"/>
                    <a:pt x="1091" y="1502"/>
                    <a:pt x="1089" y="1502"/>
                  </a:cubicBezTo>
                  <a:cubicBezTo>
                    <a:pt x="1089" y="1502"/>
                    <a:pt x="1089" y="1503"/>
                    <a:pt x="1088" y="1503"/>
                  </a:cubicBezTo>
                  <a:cubicBezTo>
                    <a:pt x="1077" y="1504"/>
                    <a:pt x="1066" y="1503"/>
                    <a:pt x="1054" y="1503"/>
                  </a:cubicBezTo>
                  <a:cubicBezTo>
                    <a:pt x="1007" y="1503"/>
                    <a:pt x="1007" y="1503"/>
                    <a:pt x="1007" y="1503"/>
                  </a:cubicBezTo>
                  <a:cubicBezTo>
                    <a:pt x="997" y="1503"/>
                    <a:pt x="980" y="1501"/>
                    <a:pt x="976" y="1490"/>
                  </a:cubicBezTo>
                  <a:cubicBezTo>
                    <a:pt x="976" y="1489"/>
                    <a:pt x="976" y="1488"/>
                    <a:pt x="976" y="1487"/>
                  </a:cubicBezTo>
                  <a:cubicBezTo>
                    <a:pt x="976" y="1486"/>
                    <a:pt x="976" y="1486"/>
                    <a:pt x="976" y="1485"/>
                  </a:cubicBezTo>
                  <a:cubicBezTo>
                    <a:pt x="977" y="1481"/>
                    <a:pt x="980" y="1477"/>
                    <a:pt x="982" y="1473"/>
                  </a:cubicBezTo>
                  <a:cubicBezTo>
                    <a:pt x="986" y="1463"/>
                    <a:pt x="990" y="1449"/>
                    <a:pt x="998" y="1441"/>
                  </a:cubicBezTo>
                  <a:cubicBezTo>
                    <a:pt x="998" y="1440"/>
                    <a:pt x="999" y="1440"/>
                    <a:pt x="999" y="1440"/>
                  </a:cubicBezTo>
                  <a:cubicBezTo>
                    <a:pt x="1000" y="1439"/>
                    <a:pt x="1000" y="1439"/>
                    <a:pt x="1000" y="1438"/>
                  </a:cubicBezTo>
                  <a:cubicBezTo>
                    <a:pt x="1001" y="1438"/>
                    <a:pt x="1001" y="1438"/>
                    <a:pt x="1001" y="1438"/>
                  </a:cubicBezTo>
                  <a:cubicBezTo>
                    <a:pt x="1002" y="1437"/>
                    <a:pt x="1002" y="1437"/>
                    <a:pt x="1002" y="1437"/>
                  </a:cubicBezTo>
                  <a:cubicBezTo>
                    <a:pt x="1003" y="1436"/>
                    <a:pt x="1003" y="1436"/>
                    <a:pt x="1003" y="1436"/>
                  </a:cubicBezTo>
                  <a:cubicBezTo>
                    <a:pt x="1010" y="1431"/>
                    <a:pt x="1018" y="1428"/>
                    <a:pt x="1027" y="1427"/>
                  </a:cubicBezTo>
                  <a:cubicBezTo>
                    <a:pt x="1027" y="1427"/>
                    <a:pt x="1027" y="1426"/>
                    <a:pt x="1028" y="1426"/>
                  </a:cubicBezTo>
                  <a:cubicBezTo>
                    <a:pt x="1033" y="1425"/>
                    <a:pt x="1038" y="1425"/>
                    <a:pt x="1043" y="1425"/>
                  </a:cubicBezTo>
                  <a:cubicBezTo>
                    <a:pt x="1072" y="1425"/>
                    <a:pt x="1072" y="1425"/>
                    <a:pt x="1072" y="1425"/>
                  </a:cubicBezTo>
                  <a:cubicBezTo>
                    <a:pt x="1081" y="1425"/>
                    <a:pt x="1090" y="1425"/>
                    <a:pt x="1099" y="1425"/>
                  </a:cubicBezTo>
                  <a:cubicBezTo>
                    <a:pt x="1112" y="1425"/>
                    <a:pt x="1130" y="1423"/>
                    <a:pt x="1140" y="1432"/>
                  </a:cubicBezTo>
                  <a:cubicBezTo>
                    <a:pt x="1140" y="1433"/>
                    <a:pt x="1141" y="1433"/>
                    <a:pt x="1141" y="1434"/>
                  </a:cubicBezTo>
                  <a:cubicBezTo>
                    <a:pt x="1142" y="1434"/>
                    <a:pt x="1142" y="1434"/>
                    <a:pt x="1142" y="1434"/>
                  </a:cubicBezTo>
                  <a:cubicBezTo>
                    <a:pt x="1142" y="1434"/>
                    <a:pt x="1142" y="1435"/>
                    <a:pt x="1142" y="1435"/>
                  </a:cubicBezTo>
                  <a:cubicBezTo>
                    <a:pt x="1143" y="1435"/>
                    <a:pt x="1143" y="1436"/>
                    <a:pt x="1143" y="1436"/>
                  </a:cubicBezTo>
                  <a:cubicBezTo>
                    <a:pt x="1144" y="1438"/>
                    <a:pt x="1144" y="1440"/>
                    <a:pt x="1144" y="1442"/>
                  </a:cubicBezTo>
                  <a:cubicBezTo>
                    <a:pt x="1143" y="1452"/>
                    <a:pt x="1135" y="1467"/>
                    <a:pt x="1133" y="1473"/>
                  </a:cubicBezTo>
                  <a:cubicBezTo>
                    <a:pt x="1133" y="1474"/>
                    <a:pt x="1133" y="1474"/>
                    <a:pt x="1133" y="1474"/>
                  </a:cubicBezTo>
                  <a:cubicBezTo>
                    <a:pt x="1132" y="1476"/>
                    <a:pt x="1131" y="1478"/>
                    <a:pt x="1130" y="1480"/>
                  </a:cubicBezTo>
                  <a:cubicBezTo>
                    <a:pt x="1130" y="1481"/>
                    <a:pt x="1130" y="1481"/>
                    <a:pt x="1130" y="1481"/>
                  </a:cubicBezTo>
                  <a:cubicBezTo>
                    <a:pt x="1130" y="1482"/>
                    <a:pt x="1129" y="1483"/>
                    <a:pt x="1129" y="1483"/>
                  </a:cubicBezTo>
                  <a:cubicBezTo>
                    <a:pt x="1129" y="1484"/>
                    <a:pt x="1128" y="1484"/>
                    <a:pt x="1128" y="1485"/>
                  </a:cubicBezTo>
                  <a:cubicBezTo>
                    <a:pt x="1128" y="1485"/>
                    <a:pt x="1127" y="1486"/>
                    <a:pt x="1127" y="1487"/>
                  </a:cubicBezTo>
                  <a:cubicBezTo>
                    <a:pt x="1126" y="1487"/>
                    <a:pt x="1126" y="1487"/>
                    <a:pt x="1126" y="1488"/>
                  </a:cubicBezTo>
                  <a:cubicBezTo>
                    <a:pt x="1125" y="1488"/>
                    <a:pt x="1125" y="1488"/>
                    <a:pt x="1125" y="1488"/>
                  </a:cubicBezTo>
                  <a:cubicBezTo>
                    <a:pt x="1124" y="1489"/>
                    <a:pt x="1124" y="1489"/>
                    <a:pt x="1124" y="1490"/>
                  </a:cubicBezTo>
                  <a:cubicBezTo>
                    <a:pt x="1122" y="1491"/>
                    <a:pt x="1121" y="1492"/>
                    <a:pt x="1119" y="1493"/>
                  </a:cubicBezTo>
                  <a:cubicBezTo>
                    <a:pt x="1117" y="1494"/>
                    <a:pt x="1115" y="1495"/>
                    <a:pt x="1114" y="1496"/>
                  </a:cubicBezTo>
                  <a:cubicBezTo>
                    <a:pt x="1113" y="1496"/>
                    <a:pt x="1113" y="1496"/>
                    <a:pt x="1113" y="1496"/>
                  </a:cubicBezTo>
                  <a:cubicBezTo>
                    <a:pt x="1112" y="1497"/>
                    <a:pt x="1112" y="1497"/>
                    <a:pt x="1112" y="1497"/>
                  </a:cubicBezTo>
                  <a:cubicBezTo>
                    <a:pt x="1106" y="1499"/>
                    <a:pt x="1100" y="1501"/>
                    <a:pt x="1095" y="1502"/>
                  </a:cubicBezTo>
                  <a:close/>
                  <a:moveTo>
                    <a:pt x="773" y="1710"/>
                  </a:moveTo>
                  <a:cubicBezTo>
                    <a:pt x="773" y="1710"/>
                    <a:pt x="773" y="1710"/>
                    <a:pt x="773" y="1710"/>
                  </a:cubicBezTo>
                  <a:cubicBezTo>
                    <a:pt x="771" y="1721"/>
                    <a:pt x="762" y="1732"/>
                    <a:pt x="756" y="1742"/>
                  </a:cubicBezTo>
                  <a:cubicBezTo>
                    <a:pt x="756" y="1742"/>
                    <a:pt x="756" y="1742"/>
                    <a:pt x="756" y="1742"/>
                  </a:cubicBezTo>
                  <a:cubicBezTo>
                    <a:pt x="750" y="1753"/>
                    <a:pt x="744" y="1767"/>
                    <a:pt x="736" y="1777"/>
                  </a:cubicBezTo>
                  <a:cubicBezTo>
                    <a:pt x="735" y="1778"/>
                    <a:pt x="735" y="1779"/>
                    <a:pt x="734" y="1781"/>
                  </a:cubicBezTo>
                  <a:cubicBezTo>
                    <a:pt x="734" y="1781"/>
                    <a:pt x="733" y="1781"/>
                    <a:pt x="733" y="1781"/>
                  </a:cubicBezTo>
                  <a:cubicBezTo>
                    <a:pt x="732" y="1782"/>
                    <a:pt x="731" y="1783"/>
                    <a:pt x="730" y="1784"/>
                  </a:cubicBezTo>
                  <a:cubicBezTo>
                    <a:pt x="729" y="1785"/>
                    <a:pt x="729" y="1785"/>
                    <a:pt x="728" y="1786"/>
                  </a:cubicBezTo>
                  <a:cubicBezTo>
                    <a:pt x="728" y="1786"/>
                    <a:pt x="728" y="1786"/>
                    <a:pt x="728" y="1786"/>
                  </a:cubicBezTo>
                  <a:cubicBezTo>
                    <a:pt x="719" y="1794"/>
                    <a:pt x="708" y="1799"/>
                    <a:pt x="696" y="1802"/>
                  </a:cubicBezTo>
                  <a:cubicBezTo>
                    <a:pt x="695" y="1803"/>
                    <a:pt x="693" y="1803"/>
                    <a:pt x="692" y="1804"/>
                  </a:cubicBezTo>
                  <a:cubicBezTo>
                    <a:pt x="685" y="1805"/>
                    <a:pt x="678" y="1806"/>
                    <a:pt x="671" y="1806"/>
                  </a:cubicBezTo>
                  <a:cubicBezTo>
                    <a:pt x="665" y="1806"/>
                    <a:pt x="665" y="1806"/>
                    <a:pt x="665" y="1806"/>
                  </a:cubicBezTo>
                  <a:cubicBezTo>
                    <a:pt x="665" y="1806"/>
                    <a:pt x="665" y="1806"/>
                    <a:pt x="665" y="1806"/>
                  </a:cubicBezTo>
                  <a:cubicBezTo>
                    <a:pt x="636" y="1806"/>
                    <a:pt x="607" y="1807"/>
                    <a:pt x="578" y="1807"/>
                  </a:cubicBezTo>
                  <a:cubicBezTo>
                    <a:pt x="575" y="1807"/>
                    <a:pt x="573" y="1806"/>
                    <a:pt x="571" y="1806"/>
                  </a:cubicBezTo>
                  <a:cubicBezTo>
                    <a:pt x="567" y="1806"/>
                    <a:pt x="563" y="1805"/>
                    <a:pt x="560" y="1804"/>
                  </a:cubicBezTo>
                  <a:cubicBezTo>
                    <a:pt x="555" y="1802"/>
                    <a:pt x="551" y="1800"/>
                    <a:pt x="549" y="1797"/>
                  </a:cubicBezTo>
                  <a:cubicBezTo>
                    <a:pt x="546" y="1794"/>
                    <a:pt x="545" y="1790"/>
                    <a:pt x="545" y="1786"/>
                  </a:cubicBezTo>
                  <a:cubicBezTo>
                    <a:pt x="545" y="1783"/>
                    <a:pt x="546" y="1780"/>
                    <a:pt x="548" y="1777"/>
                  </a:cubicBezTo>
                  <a:cubicBezTo>
                    <a:pt x="548" y="1776"/>
                    <a:pt x="549" y="1776"/>
                    <a:pt x="549" y="1776"/>
                  </a:cubicBezTo>
                  <a:cubicBezTo>
                    <a:pt x="549" y="1775"/>
                    <a:pt x="549" y="1774"/>
                    <a:pt x="550" y="1774"/>
                  </a:cubicBezTo>
                  <a:cubicBezTo>
                    <a:pt x="551" y="1772"/>
                    <a:pt x="551" y="1772"/>
                    <a:pt x="551" y="1772"/>
                  </a:cubicBezTo>
                  <a:cubicBezTo>
                    <a:pt x="551" y="1772"/>
                    <a:pt x="551" y="1772"/>
                    <a:pt x="551" y="1772"/>
                  </a:cubicBezTo>
                  <a:cubicBezTo>
                    <a:pt x="558" y="1761"/>
                    <a:pt x="566" y="1750"/>
                    <a:pt x="574" y="1739"/>
                  </a:cubicBezTo>
                  <a:cubicBezTo>
                    <a:pt x="579" y="1730"/>
                    <a:pt x="585" y="1720"/>
                    <a:pt x="592" y="1713"/>
                  </a:cubicBezTo>
                  <a:cubicBezTo>
                    <a:pt x="593" y="1712"/>
                    <a:pt x="593" y="1711"/>
                    <a:pt x="594" y="1710"/>
                  </a:cubicBezTo>
                  <a:cubicBezTo>
                    <a:pt x="594" y="1710"/>
                    <a:pt x="595" y="1710"/>
                    <a:pt x="595" y="1710"/>
                  </a:cubicBezTo>
                  <a:cubicBezTo>
                    <a:pt x="596" y="1708"/>
                    <a:pt x="598" y="1707"/>
                    <a:pt x="600" y="1705"/>
                  </a:cubicBezTo>
                  <a:cubicBezTo>
                    <a:pt x="600" y="1705"/>
                    <a:pt x="600" y="1705"/>
                    <a:pt x="600" y="1705"/>
                  </a:cubicBezTo>
                  <a:cubicBezTo>
                    <a:pt x="600" y="1705"/>
                    <a:pt x="600" y="1705"/>
                    <a:pt x="600" y="1705"/>
                  </a:cubicBezTo>
                  <a:cubicBezTo>
                    <a:pt x="610" y="1697"/>
                    <a:pt x="622" y="1692"/>
                    <a:pt x="635" y="1690"/>
                  </a:cubicBezTo>
                  <a:cubicBezTo>
                    <a:pt x="635" y="1690"/>
                    <a:pt x="635" y="1690"/>
                    <a:pt x="635" y="1690"/>
                  </a:cubicBezTo>
                  <a:cubicBezTo>
                    <a:pt x="636" y="1690"/>
                    <a:pt x="636" y="1690"/>
                    <a:pt x="636" y="1690"/>
                  </a:cubicBezTo>
                  <a:cubicBezTo>
                    <a:pt x="638" y="1689"/>
                    <a:pt x="640" y="1689"/>
                    <a:pt x="643" y="1688"/>
                  </a:cubicBezTo>
                  <a:cubicBezTo>
                    <a:pt x="644" y="1688"/>
                    <a:pt x="646" y="1688"/>
                    <a:pt x="647" y="1688"/>
                  </a:cubicBezTo>
                  <a:cubicBezTo>
                    <a:pt x="649" y="1688"/>
                    <a:pt x="650" y="1688"/>
                    <a:pt x="652" y="1688"/>
                  </a:cubicBezTo>
                  <a:cubicBezTo>
                    <a:pt x="653" y="1687"/>
                    <a:pt x="654" y="1687"/>
                    <a:pt x="655" y="1687"/>
                  </a:cubicBezTo>
                  <a:cubicBezTo>
                    <a:pt x="656" y="1687"/>
                    <a:pt x="656" y="1687"/>
                    <a:pt x="656" y="1687"/>
                  </a:cubicBezTo>
                  <a:cubicBezTo>
                    <a:pt x="656" y="1687"/>
                    <a:pt x="656" y="1687"/>
                    <a:pt x="656" y="1687"/>
                  </a:cubicBezTo>
                  <a:cubicBezTo>
                    <a:pt x="683" y="1687"/>
                    <a:pt x="709" y="1687"/>
                    <a:pt x="736" y="1687"/>
                  </a:cubicBezTo>
                  <a:cubicBezTo>
                    <a:pt x="736" y="1687"/>
                    <a:pt x="736" y="1687"/>
                    <a:pt x="736" y="1687"/>
                  </a:cubicBezTo>
                  <a:cubicBezTo>
                    <a:pt x="740" y="1687"/>
                    <a:pt x="740" y="1687"/>
                    <a:pt x="740" y="1687"/>
                  </a:cubicBezTo>
                  <a:cubicBezTo>
                    <a:pt x="747" y="1687"/>
                    <a:pt x="753" y="1688"/>
                    <a:pt x="757" y="1689"/>
                  </a:cubicBezTo>
                  <a:cubicBezTo>
                    <a:pt x="759" y="1690"/>
                    <a:pt x="760" y="1690"/>
                    <a:pt x="761" y="1691"/>
                  </a:cubicBezTo>
                  <a:cubicBezTo>
                    <a:pt x="761" y="1691"/>
                    <a:pt x="762" y="1691"/>
                    <a:pt x="763" y="1691"/>
                  </a:cubicBezTo>
                  <a:cubicBezTo>
                    <a:pt x="763" y="1692"/>
                    <a:pt x="763" y="1692"/>
                    <a:pt x="764" y="1692"/>
                  </a:cubicBezTo>
                  <a:cubicBezTo>
                    <a:pt x="771" y="1695"/>
                    <a:pt x="775" y="1701"/>
                    <a:pt x="773" y="1710"/>
                  </a:cubicBezTo>
                  <a:close/>
                  <a:moveTo>
                    <a:pt x="828" y="1613"/>
                  </a:moveTo>
                  <a:cubicBezTo>
                    <a:pt x="827" y="1614"/>
                    <a:pt x="827" y="1614"/>
                    <a:pt x="827" y="1614"/>
                  </a:cubicBezTo>
                  <a:cubicBezTo>
                    <a:pt x="827" y="1614"/>
                    <a:pt x="827" y="1614"/>
                    <a:pt x="827" y="1614"/>
                  </a:cubicBezTo>
                  <a:cubicBezTo>
                    <a:pt x="826" y="1616"/>
                    <a:pt x="825" y="1617"/>
                    <a:pt x="824" y="1619"/>
                  </a:cubicBezTo>
                  <a:cubicBezTo>
                    <a:pt x="824" y="1619"/>
                    <a:pt x="824" y="1619"/>
                    <a:pt x="823" y="1619"/>
                  </a:cubicBezTo>
                  <a:cubicBezTo>
                    <a:pt x="817" y="1627"/>
                    <a:pt x="807" y="1632"/>
                    <a:pt x="797" y="1635"/>
                  </a:cubicBezTo>
                  <a:cubicBezTo>
                    <a:pt x="797" y="1635"/>
                    <a:pt x="797" y="1635"/>
                    <a:pt x="797" y="1635"/>
                  </a:cubicBezTo>
                  <a:cubicBezTo>
                    <a:pt x="795" y="1636"/>
                    <a:pt x="794" y="1636"/>
                    <a:pt x="792" y="1636"/>
                  </a:cubicBezTo>
                  <a:cubicBezTo>
                    <a:pt x="791" y="1637"/>
                    <a:pt x="790" y="1637"/>
                    <a:pt x="789" y="1637"/>
                  </a:cubicBezTo>
                  <a:cubicBezTo>
                    <a:pt x="788" y="1637"/>
                    <a:pt x="788" y="1638"/>
                    <a:pt x="787" y="1638"/>
                  </a:cubicBezTo>
                  <a:cubicBezTo>
                    <a:pt x="781" y="1639"/>
                    <a:pt x="774" y="1640"/>
                    <a:pt x="768" y="1640"/>
                  </a:cubicBezTo>
                  <a:cubicBezTo>
                    <a:pt x="767" y="1640"/>
                    <a:pt x="767" y="1640"/>
                    <a:pt x="767" y="1640"/>
                  </a:cubicBezTo>
                  <a:cubicBezTo>
                    <a:pt x="756" y="1641"/>
                    <a:pt x="745" y="1640"/>
                    <a:pt x="735" y="1640"/>
                  </a:cubicBezTo>
                  <a:cubicBezTo>
                    <a:pt x="718" y="1640"/>
                    <a:pt x="702" y="1640"/>
                    <a:pt x="685" y="1640"/>
                  </a:cubicBezTo>
                  <a:cubicBezTo>
                    <a:pt x="683" y="1640"/>
                    <a:pt x="680" y="1640"/>
                    <a:pt x="677" y="1640"/>
                  </a:cubicBezTo>
                  <a:cubicBezTo>
                    <a:pt x="677" y="1640"/>
                    <a:pt x="677" y="1640"/>
                    <a:pt x="676" y="1640"/>
                  </a:cubicBezTo>
                  <a:cubicBezTo>
                    <a:pt x="674" y="1639"/>
                    <a:pt x="672" y="1639"/>
                    <a:pt x="669" y="1638"/>
                  </a:cubicBezTo>
                  <a:cubicBezTo>
                    <a:pt x="669" y="1638"/>
                    <a:pt x="669" y="1638"/>
                    <a:pt x="669" y="1638"/>
                  </a:cubicBezTo>
                  <a:cubicBezTo>
                    <a:pt x="669" y="1638"/>
                    <a:pt x="669" y="1638"/>
                    <a:pt x="669" y="1638"/>
                  </a:cubicBezTo>
                  <a:cubicBezTo>
                    <a:pt x="662" y="1636"/>
                    <a:pt x="655" y="1632"/>
                    <a:pt x="655" y="1624"/>
                  </a:cubicBezTo>
                  <a:cubicBezTo>
                    <a:pt x="655" y="1623"/>
                    <a:pt x="655" y="1621"/>
                    <a:pt x="656" y="1620"/>
                  </a:cubicBezTo>
                  <a:cubicBezTo>
                    <a:pt x="656" y="1619"/>
                    <a:pt x="656" y="1619"/>
                    <a:pt x="656" y="1618"/>
                  </a:cubicBezTo>
                  <a:cubicBezTo>
                    <a:pt x="657" y="1617"/>
                    <a:pt x="657" y="1616"/>
                    <a:pt x="658" y="1614"/>
                  </a:cubicBezTo>
                  <a:cubicBezTo>
                    <a:pt x="658" y="1614"/>
                    <a:pt x="658" y="1614"/>
                    <a:pt x="658" y="1614"/>
                  </a:cubicBezTo>
                  <a:cubicBezTo>
                    <a:pt x="659" y="1613"/>
                    <a:pt x="659" y="1613"/>
                    <a:pt x="659" y="1613"/>
                  </a:cubicBezTo>
                  <a:cubicBezTo>
                    <a:pt x="660" y="1612"/>
                    <a:pt x="661" y="1610"/>
                    <a:pt x="662" y="1609"/>
                  </a:cubicBezTo>
                  <a:cubicBezTo>
                    <a:pt x="670" y="1597"/>
                    <a:pt x="678" y="1585"/>
                    <a:pt x="686" y="1572"/>
                  </a:cubicBezTo>
                  <a:cubicBezTo>
                    <a:pt x="687" y="1572"/>
                    <a:pt x="687" y="1572"/>
                    <a:pt x="687" y="1572"/>
                  </a:cubicBezTo>
                  <a:cubicBezTo>
                    <a:pt x="689" y="1568"/>
                    <a:pt x="689" y="1568"/>
                    <a:pt x="689" y="1568"/>
                  </a:cubicBezTo>
                  <a:cubicBezTo>
                    <a:pt x="692" y="1565"/>
                    <a:pt x="695" y="1562"/>
                    <a:pt x="699" y="1559"/>
                  </a:cubicBezTo>
                  <a:cubicBezTo>
                    <a:pt x="702" y="1557"/>
                    <a:pt x="705" y="1555"/>
                    <a:pt x="708" y="1554"/>
                  </a:cubicBezTo>
                  <a:cubicBezTo>
                    <a:pt x="709" y="1553"/>
                    <a:pt x="710" y="1553"/>
                    <a:pt x="711" y="1552"/>
                  </a:cubicBezTo>
                  <a:cubicBezTo>
                    <a:pt x="712" y="1552"/>
                    <a:pt x="712" y="1552"/>
                    <a:pt x="713" y="1551"/>
                  </a:cubicBezTo>
                  <a:cubicBezTo>
                    <a:pt x="713" y="1551"/>
                    <a:pt x="714" y="1551"/>
                    <a:pt x="714" y="1551"/>
                  </a:cubicBezTo>
                  <a:cubicBezTo>
                    <a:pt x="715" y="1551"/>
                    <a:pt x="715" y="1551"/>
                    <a:pt x="716" y="1550"/>
                  </a:cubicBezTo>
                  <a:cubicBezTo>
                    <a:pt x="720" y="1549"/>
                    <a:pt x="725" y="1547"/>
                    <a:pt x="730" y="1546"/>
                  </a:cubicBezTo>
                  <a:cubicBezTo>
                    <a:pt x="735" y="1545"/>
                    <a:pt x="741" y="1544"/>
                    <a:pt x="747" y="1544"/>
                  </a:cubicBezTo>
                  <a:cubicBezTo>
                    <a:pt x="763" y="1544"/>
                    <a:pt x="763" y="1544"/>
                    <a:pt x="763" y="1544"/>
                  </a:cubicBezTo>
                  <a:cubicBezTo>
                    <a:pt x="767" y="1544"/>
                    <a:pt x="770" y="1544"/>
                    <a:pt x="774" y="1544"/>
                  </a:cubicBezTo>
                  <a:cubicBezTo>
                    <a:pt x="789" y="1544"/>
                    <a:pt x="803" y="1544"/>
                    <a:pt x="818" y="1544"/>
                  </a:cubicBezTo>
                  <a:cubicBezTo>
                    <a:pt x="818" y="1544"/>
                    <a:pt x="818" y="1544"/>
                    <a:pt x="818" y="1544"/>
                  </a:cubicBezTo>
                  <a:cubicBezTo>
                    <a:pt x="824" y="1544"/>
                    <a:pt x="824" y="1544"/>
                    <a:pt x="824" y="1544"/>
                  </a:cubicBezTo>
                  <a:cubicBezTo>
                    <a:pt x="830" y="1544"/>
                    <a:pt x="835" y="1545"/>
                    <a:pt x="839" y="1546"/>
                  </a:cubicBezTo>
                  <a:cubicBezTo>
                    <a:pt x="843" y="1547"/>
                    <a:pt x="845" y="1548"/>
                    <a:pt x="847" y="1549"/>
                  </a:cubicBezTo>
                  <a:cubicBezTo>
                    <a:pt x="854" y="1553"/>
                    <a:pt x="858" y="1559"/>
                    <a:pt x="853" y="1568"/>
                  </a:cubicBezTo>
                  <a:cubicBezTo>
                    <a:pt x="848" y="1579"/>
                    <a:pt x="841" y="1590"/>
                    <a:pt x="835" y="1600"/>
                  </a:cubicBezTo>
                  <a:cubicBezTo>
                    <a:pt x="828" y="1613"/>
                    <a:pt x="828" y="1613"/>
                    <a:pt x="828" y="1613"/>
                  </a:cubicBezTo>
                  <a:cubicBezTo>
                    <a:pt x="828" y="1613"/>
                    <a:pt x="828" y="1613"/>
                    <a:pt x="828" y="1613"/>
                  </a:cubicBezTo>
                  <a:close/>
                  <a:moveTo>
                    <a:pt x="1592" y="1771"/>
                  </a:moveTo>
                  <a:cubicBezTo>
                    <a:pt x="1592" y="1773"/>
                    <a:pt x="1592" y="1775"/>
                    <a:pt x="1591" y="1777"/>
                  </a:cubicBezTo>
                  <a:cubicBezTo>
                    <a:pt x="1591" y="1778"/>
                    <a:pt x="1591" y="1778"/>
                    <a:pt x="1591" y="1778"/>
                  </a:cubicBezTo>
                  <a:cubicBezTo>
                    <a:pt x="1590" y="1780"/>
                    <a:pt x="1590" y="1782"/>
                    <a:pt x="1589" y="1783"/>
                  </a:cubicBezTo>
                  <a:cubicBezTo>
                    <a:pt x="1589" y="1783"/>
                    <a:pt x="1589" y="1783"/>
                    <a:pt x="1589" y="1784"/>
                  </a:cubicBezTo>
                  <a:cubicBezTo>
                    <a:pt x="1588" y="1784"/>
                    <a:pt x="1588" y="1784"/>
                    <a:pt x="1588" y="1784"/>
                  </a:cubicBezTo>
                  <a:cubicBezTo>
                    <a:pt x="1587" y="1786"/>
                    <a:pt x="1586" y="1788"/>
                    <a:pt x="1584" y="1789"/>
                  </a:cubicBezTo>
                  <a:cubicBezTo>
                    <a:pt x="1584" y="1789"/>
                    <a:pt x="1584" y="1789"/>
                    <a:pt x="1584" y="1789"/>
                  </a:cubicBezTo>
                  <a:cubicBezTo>
                    <a:pt x="1582" y="1791"/>
                    <a:pt x="1581" y="1792"/>
                    <a:pt x="1579" y="1794"/>
                  </a:cubicBezTo>
                  <a:cubicBezTo>
                    <a:pt x="1578" y="1794"/>
                    <a:pt x="1578" y="1794"/>
                    <a:pt x="1578" y="1794"/>
                  </a:cubicBezTo>
                  <a:cubicBezTo>
                    <a:pt x="1578" y="1794"/>
                    <a:pt x="1577" y="1795"/>
                    <a:pt x="1577" y="1795"/>
                  </a:cubicBezTo>
                  <a:cubicBezTo>
                    <a:pt x="1575" y="1796"/>
                    <a:pt x="1573" y="1797"/>
                    <a:pt x="1571" y="1798"/>
                  </a:cubicBezTo>
                  <a:cubicBezTo>
                    <a:pt x="1571" y="1798"/>
                    <a:pt x="1571" y="1798"/>
                    <a:pt x="1570" y="1798"/>
                  </a:cubicBezTo>
                  <a:cubicBezTo>
                    <a:pt x="1569" y="1799"/>
                    <a:pt x="1567" y="1800"/>
                    <a:pt x="1566" y="1800"/>
                  </a:cubicBezTo>
                  <a:cubicBezTo>
                    <a:pt x="1565" y="1800"/>
                    <a:pt x="1564" y="1801"/>
                    <a:pt x="1563" y="1801"/>
                  </a:cubicBezTo>
                  <a:cubicBezTo>
                    <a:pt x="1563" y="1801"/>
                    <a:pt x="1563" y="1801"/>
                    <a:pt x="1562" y="1801"/>
                  </a:cubicBezTo>
                  <a:cubicBezTo>
                    <a:pt x="1562" y="1801"/>
                    <a:pt x="1561" y="1801"/>
                    <a:pt x="1561" y="1802"/>
                  </a:cubicBezTo>
                  <a:cubicBezTo>
                    <a:pt x="1559" y="1802"/>
                    <a:pt x="1557" y="1802"/>
                    <a:pt x="1555" y="1803"/>
                  </a:cubicBezTo>
                  <a:cubicBezTo>
                    <a:pt x="1553" y="1803"/>
                    <a:pt x="1551" y="1803"/>
                    <a:pt x="1550" y="1803"/>
                  </a:cubicBezTo>
                  <a:cubicBezTo>
                    <a:pt x="1548" y="1804"/>
                    <a:pt x="1546" y="1804"/>
                    <a:pt x="1544" y="1804"/>
                  </a:cubicBezTo>
                  <a:cubicBezTo>
                    <a:pt x="1544" y="1804"/>
                    <a:pt x="1543" y="1804"/>
                    <a:pt x="1542" y="1804"/>
                  </a:cubicBezTo>
                  <a:cubicBezTo>
                    <a:pt x="1540" y="1804"/>
                    <a:pt x="1540" y="1804"/>
                    <a:pt x="1540" y="1804"/>
                  </a:cubicBezTo>
                  <a:cubicBezTo>
                    <a:pt x="1540" y="1804"/>
                    <a:pt x="1540" y="1804"/>
                    <a:pt x="1540" y="1804"/>
                  </a:cubicBezTo>
                  <a:cubicBezTo>
                    <a:pt x="1530" y="1804"/>
                    <a:pt x="1519" y="1804"/>
                    <a:pt x="1509" y="1804"/>
                  </a:cubicBezTo>
                  <a:cubicBezTo>
                    <a:pt x="1461" y="1804"/>
                    <a:pt x="908" y="1806"/>
                    <a:pt x="869" y="1806"/>
                  </a:cubicBezTo>
                  <a:cubicBezTo>
                    <a:pt x="866" y="1806"/>
                    <a:pt x="863" y="1806"/>
                    <a:pt x="861" y="1805"/>
                  </a:cubicBezTo>
                  <a:cubicBezTo>
                    <a:pt x="857" y="1805"/>
                    <a:pt x="853" y="1804"/>
                    <a:pt x="850" y="1803"/>
                  </a:cubicBezTo>
                  <a:cubicBezTo>
                    <a:pt x="845" y="1802"/>
                    <a:pt x="841" y="1799"/>
                    <a:pt x="838" y="1796"/>
                  </a:cubicBezTo>
                  <a:cubicBezTo>
                    <a:pt x="835" y="1793"/>
                    <a:pt x="833" y="1790"/>
                    <a:pt x="832" y="1786"/>
                  </a:cubicBezTo>
                  <a:cubicBezTo>
                    <a:pt x="832" y="1782"/>
                    <a:pt x="832" y="1778"/>
                    <a:pt x="834" y="1773"/>
                  </a:cubicBezTo>
                  <a:cubicBezTo>
                    <a:pt x="836" y="1771"/>
                    <a:pt x="836" y="1771"/>
                    <a:pt x="836" y="1771"/>
                  </a:cubicBezTo>
                  <a:cubicBezTo>
                    <a:pt x="836" y="1771"/>
                    <a:pt x="836" y="1771"/>
                    <a:pt x="836" y="1771"/>
                  </a:cubicBezTo>
                  <a:cubicBezTo>
                    <a:pt x="842" y="1758"/>
                    <a:pt x="848" y="1745"/>
                    <a:pt x="854" y="1732"/>
                  </a:cubicBezTo>
                  <a:cubicBezTo>
                    <a:pt x="856" y="1730"/>
                    <a:pt x="857" y="1728"/>
                    <a:pt x="858" y="1726"/>
                  </a:cubicBezTo>
                  <a:cubicBezTo>
                    <a:pt x="862" y="1716"/>
                    <a:pt x="862" y="1716"/>
                    <a:pt x="862" y="1716"/>
                  </a:cubicBezTo>
                  <a:cubicBezTo>
                    <a:pt x="864" y="1712"/>
                    <a:pt x="868" y="1708"/>
                    <a:pt x="872" y="1704"/>
                  </a:cubicBezTo>
                  <a:cubicBezTo>
                    <a:pt x="873" y="1704"/>
                    <a:pt x="874" y="1703"/>
                    <a:pt x="875" y="1702"/>
                  </a:cubicBezTo>
                  <a:cubicBezTo>
                    <a:pt x="875" y="1702"/>
                    <a:pt x="876" y="1701"/>
                    <a:pt x="877" y="1701"/>
                  </a:cubicBezTo>
                  <a:cubicBezTo>
                    <a:pt x="878" y="1700"/>
                    <a:pt x="878" y="1700"/>
                    <a:pt x="879" y="1699"/>
                  </a:cubicBezTo>
                  <a:cubicBezTo>
                    <a:pt x="880" y="1699"/>
                    <a:pt x="880" y="1699"/>
                    <a:pt x="880" y="1699"/>
                  </a:cubicBezTo>
                  <a:cubicBezTo>
                    <a:pt x="881" y="1698"/>
                    <a:pt x="881" y="1698"/>
                    <a:pt x="882" y="1698"/>
                  </a:cubicBezTo>
                  <a:cubicBezTo>
                    <a:pt x="883" y="1697"/>
                    <a:pt x="885" y="1696"/>
                    <a:pt x="886" y="1695"/>
                  </a:cubicBezTo>
                  <a:cubicBezTo>
                    <a:pt x="887" y="1695"/>
                    <a:pt x="888" y="1695"/>
                    <a:pt x="889" y="1694"/>
                  </a:cubicBezTo>
                  <a:cubicBezTo>
                    <a:pt x="890" y="1694"/>
                    <a:pt x="891" y="1693"/>
                    <a:pt x="893" y="1693"/>
                  </a:cubicBezTo>
                  <a:cubicBezTo>
                    <a:pt x="895" y="1692"/>
                    <a:pt x="897" y="1691"/>
                    <a:pt x="899" y="1690"/>
                  </a:cubicBezTo>
                  <a:cubicBezTo>
                    <a:pt x="900" y="1690"/>
                    <a:pt x="901" y="1690"/>
                    <a:pt x="903" y="1689"/>
                  </a:cubicBezTo>
                  <a:cubicBezTo>
                    <a:pt x="903" y="1689"/>
                    <a:pt x="904" y="1689"/>
                    <a:pt x="904" y="1689"/>
                  </a:cubicBezTo>
                  <a:cubicBezTo>
                    <a:pt x="910" y="1687"/>
                    <a:pt x="917" y="1687"/>
                    <a:pt x="923" y="1687"/>
                  </a:cubicBezTo>
                  <a:cubicBezTo>
                    <a:pt x="923" y="1687"/>
                    <a:pt x="1503" y="1685"/>
                    <a:pt x="1525" y="1685"/>
                  </a:cubicBezTo>
                  <a:cubicBezTo>
                    <a:pt x="1531" y="1685"/>
                    <a:pt x="1538" y="1685"/>
                    <a:pt x="1545" y="1685"/>
                  </a:cubicBezTo>
                  <a:cubicBezTo>
                    <a:pt x="1548" y="1685"/>
                    <a:pt x="1551" y="1685"/>
                    <a:pt x="1554" y="1686"/>
                  </a:cubicBezTo>
                  <a:cubicBezTo>
                    <a:pt x="1554" y="1686"/>
                    <a:pt x="1555" y="1686"/>
                    <a:pt x="1555" y="1686"/>
                  </a:cubicBezTo>
                  <a:cubicBezTo>
                    <a:pt x="1557" y="1686"/>
                    <a:pt x="1560" y="1686"/>
                    <a:pt x="1562" y="1687"/>
                  </a:cubicBezTo>
                  <a:cubicBezTo>
                    <a:pt x="1562" y="1687"/>
                    <a:pt x="1563" y="1687"/>
                    <a:pt x="1563" y="1687"/>
                  </a:cubicBezTo>
                  <a:cubicBezTo>
                    <a:pt x="1563" y="1687"/>
                    <a:pt x="1563" y="1687"/>
                    <a:pt x="1563" y="1687"/>
                  </a:cubicBezTo>
                  <a:cubicBezTo>
                    <a:pt x="1566" y="1688"/>
                    <a:pt x="1568" y="1689"/>
                    <a:pt x="1570" y="1690"/>
                  </a:cubicBezTo>
                  <a:cubicBezTo>
                    <a:pt x="1570" y="1690"/>
                    <a:pt x="1571" y="1690"/>
                    <a:pt x="1571" y="1690"/>
                  </a:cubicBezTo>
                  <a:cubicBezTo>
                    <a:pt x="1573" y="1691"/>
                    <a:pt x="1575" y="1692"/>
                    <a:pt x="1577" y="1693"/>
                  </a:cubicBezTo>
                  <a:cubicBezTo>
                    <a:pt x="1577" y="1693"/>
                    <a:pt x="1577" y="1693"/>
                    <a:pt x="1578" y="1693"/>
                  </a:cubicBezTo>
                  <a:cubicBezTo>
                    <a:pt x="1578" y="1694"/>
                    <a:pt x="1578" y="1694"/>
                    <a:pt x="1578" y="1694"/>
                  </a:cubicBezTo>
                  <a:cubicBezTo>
                    <a:pt x="1580" y="1695"/>
                    <a:pt x="1581" y="1696"/>
                    <a:pt x="1582" y="1697"/>
                  </a:cubicBezTo>
                  <a:cubicBezTo>
                    <a:pt x="1584" y="1698"/>
                    <a:pt x="1586" y="1700"/>
                    <a:pt x="1588" y="1703"/>
                  </a:cubicBezTo>
                  <a:cubicBezTo>
                    <a:pt x="1590" y="1706"/>
                    <a:pt x="1592" y="1710"/>
                    <a:pt x="1592" y="1714"/>
                  </a:cubicBezTo>
                  <a:cubicBezTo>
                    <a:pt x="1592" y="1717"/>
                    <a:pt x="1592" y="1717"/>
                    <a:pt x="1592" y="1717"/>
                  </a:cubicBezTo>
                  <a:cubicBezTo>
                    <a:pt x="1592" y="1717"/>
                    <a:pt x="1592" y="1717"/>
                    <a:pt x="1592" y="1717"/>
                  </a:cubicBezTo>
                  <a:cubicBezTo>
                    <a:pt x="1592" y="1731"/>
                    <a:pt x="1592" y="1746"/>
                    <a:pt x="1592" y="1760"/>
                  </a:cubicBezTo>
                  <a:cubicBezTo>
                    <a:pt x="1592" y="1764"/>
                    <a:pt x="1593" y="1767"/>
                    <a:pt x="1592" y="1771"/>
                  </a:cubicBezTo>
                  <a:close/>
                  <a:moveTo>
                    <a:pt x="1671" y="1490"/>
                  </a:moveTo>
                  <a:cubicBezTo>
                    <a:pt x="1671" y="1490"/>
                    <a:pt x="1670" y="1489"/>
                    <a:pt x="1670" y="1489"/>
                  </a:cubicBezTo>
                  <a:cubicBezTo>
                    <a:pt x="1670" y="1489"/>
                    <a:pt x="1669" y="1489"/>
                    <a:pt x="1669" y="1488"/>
                  </a:cubicBezTo>
                  <a:cubicBezTo>
                    <a:pt x="1667" y="1486"/>
                    <a:pt x="1666" y="1483"/>
                    <a:pt x="1665" y="1480"/>
                  </a:cubicBezTo>
                  <a:cubicBezTo>
                    <a:pt x="1665" y="1477"/>
                    <a:pt x="1665" y="1477"/>
                    <a:pt x="1665" y="1477"/>
                  </a:cubicBezTo>
                  <a:cubicBezTo>
                    <a:pt x="1665" y="1475"/>
                    <a:pt x="1665" y="1473"/>
                    <a:pt x="1665" y="1471"/>
                  </a:cubicBezTo>
                  <a:cubicBezTo>
                    <a:pt x="1665" y="1471"/>
                    <a:pt x="1665" y="1471"/>
                    <a:pt x="1665" y="1471"/>
                  </a:cubicBezTo>
                  <a:cubicBezTo>
                    <a:pt x="1664" y="1463"/>
                    <a:pt x="1662" y="1454"/>
                    <a:pt x="1663" y="1445"/>
                  </a:cubicBezTo>
                  <a:cubicBezTo>
                    <a:pt x="1663" y="1443"/>
                    <a:pt x="1663" y="1443"/>
                    <a:pt x="1663" y="1443"/>
                  </a:cubicBezTo>
                  <a:cubicBezTo>
                    <a:pt x="1662" y="1440"/>
                    <a:pt x="1663" y="1437"/>
                    <a:pt x="1665" y="1435"/>
                  </a:cubicBezTo>
                  <a:cubicBezTo>
                    <a:pt x="1667" y="1433"/>
                    <a:pt x="1669" y="1431"/>
                    <a:pt x="1673" y="1429"/>
                  </a:cubicBezTo>
                  <a:cubicBezTo>
                    <a:pt x="1676" y="1427"/>
                    <a:pt x="1680" y="1426"/>
                    <a:pt x="1684" y="1425"/>
                  </a:cubicBezTo>
                  <a:cubicBezTo>
                    <a:pt x="1684" y="1425"/>
                    <a:pt x="1684" y="1425"/>
                    <a:pt x="1684" y="1425"/>
                  </a:cubicBezTo>
                  <a:cubicBezTo>
                    <a:pt x="1685" y="1425"/>
                    <a:pt x="1685" y="1425"/>
                    <a:pt x="1685" y="1425"/>
                  </a:cubicBezTo>
                  <a:cubicBezTo>
                    <a:pt x="1687" y="1424"/>
                    <a:pt x="1689" y="1424"/>
                    <a:pt x="1690" y="1424"/>
                  </a:cubicBezTo>
                  <a:cubicBezTo>
                    <a:pt x="1691" y="1424"/>
                    <a:pt x="1692" y="1424"/>
                    <a:pt x="1693" y="1424"/>
                  </a:cubicBezTo>
                  <a:cubicBezTo>
                    <a:pt x="1700" y="1423"/>
                    <a:pt x="1708" y="1423"/>
                    <a:pt x="1716" y="1423"/>
                  </a:cubicBezTo>
                  <a:cubicBezTo>
                    <a:pt x="1769" y="1423"/>
                    <a:pt x="1769" y="1423"/>
                    <a:pt x="1769" y="1423"/>
                  </a:cubicBezTo>
                  <a:cubicBezTo>
                    <a:pt x="1772" y="1423"/>
                    <a:pt x="1775" y="1423"/>
                    <a:pt x="1778" y="1424"/>
                  </a:cubicBezTo>
                  <a:cubicBezTo>
                    <a:pt x="1792" y="1425"/>
                    <a:pt x="1808" y="1429"/>
                    <a:pt x="1810" y="1442"/>
                  </a:cubicBezTo>
                  <a:cubicBezTo>
                    <a:pt x="1814" y="1454"/>
                    <a:pt x="1815" y="1466"/>
                    <a:pt x="1817" y="1478"/>
                  </a:cubicBezTo>
                  <a:cubicBezTo>
                    <a:pt x="1818" y="1480"/>
                    <a:pt x="1818" y="1480"/>
                    <a:pt x="1818" y="1480"/>
                  </a:cubicBezTo>
                  <a:cubicBezTo>
                    <a:pt x="1818" y="1482"/>
                    <a:pt x="1818" y="1485"/>
                    <a:pt x="1817" y="1487"/>
                  </a:cubicBezTo>
                  <a:cubicBezTo>
                    <a:pt x="1817" y="1487"/>
                    <a:pt x="1817" y="1488"/>
                    <a:pt x="1816" y="1488"/>
                  </a:cubicBezTo>
                  <a:cubicBezTo>
                    <a:pt x="1816" y="1488"/>
                    <a:pt x="1816" y="1488"/>
                    <a:pt x="1816" y="1488"/>
                  </a:cubicBezTo>
                  <a:cubicBezTo>
                    <a:pt x="1816" y="1488"/>
                    <a:pt x="1816" y="1488"/>
                    <a:pt x="1816" y="1488"/>
                  </a:cubicBezTo>
                  <a:cubicBezTo>
                    <a:pt x="1813" y="1494"/>
                    <a:pt x="1807" y="1497"/>
                    <a:pt x="1799" y="1499"/>
                  </a:cubicBezTo>
                  <a:cubicBezTo>
                    <a:pt x="1798" y="1499"/>
                    <a:pt x="1798" y="1499"/>
                    <a:pt x="1797" y="1499"/>
                  </a:cubicBezTo>
                  <a:cubicBezTo>
                    <a:pt x="1796" y="1500"/>
                    <a:pt x="1796" y="1500"/>
                    <a:pt x="1795" y="1500"/>
                  </a:cubicBezTo>
                  <a:cubicBezTo>
                    <a:pt x="1794" y="1500"/>
                    <a:pt x="1794" y="1500"/>
                    <a:pt x="1793" y="1500"/>
                  </a:cubicBezTo>
                  <a:cubicBezTo>
                    <a:pt x="1792" y="1500"/>
                    <a:pt x="1790" y="1501"/>
                    <a:pt x="1789" y="1501"/>
                  </a:cubicBezTo>
                  <a:cubicBezTo>
                    <a:pt x="1771" y="1503"/>
                    <a:pt x="1750" y="1501"/>
                    <a:pt x="1741" y="1501"/>
                  </a:cubicBezTo>
                  <a:cubicBezTo>
                    <a:pt x="1707" y="1501"/>
                    <a:pt x="1707" y="1501"/>
                    <a:pt x="1707" y="1501"/>
                  </a:cubicBezTo>
                  <a:cubicBezTo>
                    <a:pt x="1704" y="1501"/>
                    <a:pt x="1702" y="1501"/>
                    <a:pt x="1699" y="1501"/>
                  </a:cubicBezTo>
                  <a:cubicBezTo>
                    <a:pt x="1697" y="1501"/>
                    <a:pt x="1695" y="1500"/>
                    <a:pt x="1693" y="1500"/>
                  </a:cubicBezTo>
                  <a:cubicBezTo>
                    <a:pt x="1693" y="1500"/>
                    <a:pt x="1692" y="1500"/>
                    <a:pt x="1692" y="1500"/>
                  </a:cubicBezTo>
                  <a:cubicBezTo>
                    <a:pt x="1691" y="1500"/>
                    <a:pt x="1691" y="1500"/>
                    <a:pt x="1691" y="1500"/>
                  </a:cubicBezTo>
                  <a:cubicBezTo>
                    <a:pt x="1689" y="1499"/>
                    <a:pt x="1687" y="1499"/>
                    <a:pt x="1685" y="1498"/>
                  </a:cubicBezTo>
                  <a:cubicBezTo>
                    <a:pt x="1684" y="1498"/>
                    <a:pt x="1684" y="1497"/>
                    <a:pt x="1683" y="1497"/>
                  </a:cubicBezTo>
                  <a:cubicBezTo>
                    <a:pt x="1681" y="1496"/>
                    <a:pt x="1680" y="1496"/>
                    <a:pt x="1678" y="1495"/>
                  </a:cubicBezTo>
                  <a:cubicBezTo>
                    <a:pt x="1676" y="1494"/>
                    <a:pt x="1674" y="1492"/>
                    <a:pt x="1672" y="1491"/>
                  </a:cubicBezTo>
                  <a:cubicBezTo>
                    <a:pt x="1672" y="1491"/>
                    <a:pt x="1671" y="1490"/>
                    <a:pt x="1671" y="1490"/>
                  </a:cubicBezTo>
                  <a:close/>
                  <a:moveTo>
                    <a:pt x="1680" y="1622"/>
                  </a:moveTo>
                  <a:cubicBezTo>
                    <a:pt x="1677" y="1618"/>
                    <a:pt x="1676" y="1615"/>
                    <a:pt x="1675" y="1612"/>
                  </a:cubicBezTo>
                  <a:cubicBezTo>
                    <a:pt x="1675" y="1607"/>
                    <a:pt x="1675" y="1607"/>
                    <a:pt x="1675" y="1607"/>
                  </a:cubicBezTo>
                  <a:cubicBezTo>
                    <a:pt x="1675" y="1607"/>
                    <a:pt x="1675" y="1607"/>
                    <a:pt x="1675" y="1607"/>
                  </a:cubicBezTo>
                  <a:cubicBezTo>
                    <a:pt x="1674" y="1593"/>
                    <a:pt x="1673" y="1580"/>
                    <a:pt x="1672" y="1567"/>
                  </a:cubicBezTo>
                  <a:cubicBezTo>
                    <a:pt x="1672" y="1567"/>
                    <a:pt x="1672" y="1567"/>
                    <a:pt x="1672" y="1567"/>
                  </a:cubicBezTo>
                  <a:cubicBezTo>
                    <a:pt x="1672" y="1566"/>
                    <a:pt x="1672" y="1566"/>
                    <a:pt x="1672" y="1566"/>
                  </a:cubicBezTo>
                  <a:cubicBezTo>
                    <a:pt x="1672" y="1565"/>
                    <a:pt x="1672" y="1564"/>
                    <a:pt x="1672" y="1563"/>
                  </a:cubicBezTo>
                  <a:cubicBezTo>
                    <a:pt x="1675" y="1535"/>
                    <a:pt x="1735" y="1542"/>
                    <a:pt x="1754" y="1542"/>
                  </a:cubicBezTo>
                  <a:cubicBezTo>
                    <a:pt x="1776" y="1542"/>
                    <a:pt x="1819" y="1537"/>
                    <a:pt x="1832" y="1559"/>
                  </a:cubicBezTo>
                  <a:cubicBezTo>
                    <a:pt x="1833" y="1561"/>
                    <a:pt x="1835" y="1563"/>
                    <a:pt x="1835" y="1565"/>
                  </a:cubicBezTo>
                  <a:cubicBezTo>
                    <a:pt x="1836" y="1568"/>
                    <a:pt x="1836" y="1568"/>
                    <a:pt x="1836" y="1568"/>
                  </a:cubicBezTo>
                  <a:cubicBezTo>
                    <a:pt x="1836" y="1568"/>
                    <a:pt x="1836" y="1568"/>
                    <a:pt x="1836" y="1568"/>
                  </a:cubicBezTo>
                  <a:cubicBezTo>
                    <a:pt x="1837" y="1575"/>
                    <a:pt x="1838" y="1581"/>
                    <a:pt x="1840" y="1588"/>
                  </a:cubicBezTo>
                  <a:cubicBezTo>
                    <a:pt x="1844" y="1611"/>
                    <a:pt x="1844" y="1611"/>
                    <a:pt x="1844" y="1611"/>
                  </a:cubicBezTo>
                  <a:cubicBezTo>
                    <a:pt x="1845" y="1615"/>
                    <a:pt x="1844" y="1618"/>
                    <a:pt x="1843" y="1621"/>
                  </a:cubicBezTo>
                  <a:cubicBezTo>
                    <a:pt x="1842" y="1623"/>
                    <a:pt x="1840" y="1625"/>
                    <a:pt x="1838" y="1627"/>
                  </a:cubicBezTo>
                  <a:cubicBezTo>
                    <a:pt x="1838" y="1627"/>
                    <a:pt x="1837" y="1628"/>
                    <a:pt x="1836" y="1629"/>
                  </a:cubicBezTo>
                  <a:cubicBezTo>
                    <a:pt x="1836" y="1629"/>
                    <a:pt x="1835" y="1629"/>
                    <a:pt x="1835" y="1630"/>
                  </a:cubicBezTo>
                  <a:cubicBezTo>
                    <a:pt x="1835" y="1630"/>
                    <a:pt x="1834" y="1630"/>
                    <a:pt x="1834" y="1630"/>
                  </a:cubicBezTo>
                  <a:cubicBezTo>
                    <a:pt x="1833" y="1631"/>
                    <a:pt x="1832" y="1631"/>
                    <a:pt x="1830" y="1632"/>
                  </a:cubicBezTo>
                  <a:cubicBezTo>
                    <a:pt x="1829" y="1633"/>
                    <a:pt x="1828" y="1633"/>
                    <a:pt x="1827" y="1634"/>
                  </a:cubicBezTo>
                  <a:cubicBezTo>
                    <a:pt x="1826" y="1634"/>
                    <a:pt x="1825" y="1634"/>
                    <a:pt x="1825" y="1634"/>
                  </a:cubicBezTo>
                  <a:cubicBezTo>
                    <a:pt x="1824" y="1635"/>
                    <a:pt x="1823" y="1635"/>
                    <a:pt x="1822" y="1635"/>
                  </a:cubicBezTo>
                  <a:cubicBezTo>
                    <a:pt x="1821" y="1635"/>
                    <a:pt x="1820" y="1636"/>
                    <a:pt x="1819" y="1636"/>
                  </a:cubicBezTo>
                  <a:cubicBezTo>
                    <a:pt x="1818" y="1636"/>
                    <a:pt x="1818" y="1636"/>
                    <a:pt x="1818" y="1636"/>
                  </a:cubicBezTo>
                  <a:cubicBezTo>
                    <a:pt x="1816" y="1636"/>
                    <a:pt x="1814" y="1637"/>
                    <a:pt x="1812" y="1637"/>
                  </a:cubicBezTo>
                  <a:cubicBezTo>
                    <a:pt x="1809" y="1637"/>
                    <a:pt x="1807" y="1637"/>
                    <a:pt x="1805" y="1637"/>
                  </a:cubicBezTo>
                  <a:cubicBezTo>
                    <a:pt x="1805" y="1637"/>
                    <a:pt x="1805" y="1637"/>
                    <a:pt x="1805" y="1637"/>
                  </a:cubicBezTo>
                  <a:cubicBezTo>
                    <a:pt x="1804" y="1637"/>
                    <a:pt x="1804" y="1637"/>
                    <a:pt x="1804" y="1637"/>
                  </a:cubicBezTo>
                  <a:cubicBezTo>
                    <a:pt x="1804" y="1637"/>
                    <a:pt x="1804" y="1637"/>
                    <a:pt x="1804" y="1637"/>
                  </a:cubicBezTo>
                  <a:cubicBezTo>
                    <a:pt x="1777" y="1637"/>
                    <a:pt x="1750" y="1637"/>
                    <a:pt x="1722" y="1638"/>
                  </a:cubicBezTo>
                  <a:cubicBezTo>
                    <a:pt x="1719" y="1638"/>
                    <a:pt x="1716" y="1637"/>
                    <a:pt x="1714" y="1637"/>
                  </a:cubicBezTo>
                  <a:cubicBezTo>
                    <a:pt x="1713" y="1637"/>
                    <a:pt x="1712" y="1637"/>
                    <a:pt x="1712" y="1637"/>
                  </a:cubicBezTo>
                  <a:cubicBezTo>
                    <a:pt x="1709" y="1636"/>
                    <a:pt x="1707" y="1636"/>
                    <a:pt x="1705" y="1636"/>
                  </a:cubicBezTo>
                  <a:cubicBezTo>
                    <a:pt x="1705" y="1636"/>
                    <a:pt x="1705" y="1636"/>
                    <a:pt x="1705" y="1636"/>
                  </a:cubicBezTo>
                  <a:cubicBezTo>
                    <a:pt x="1704" y="1635"/>
                    <a:pt x="1704" y="1635"/>
                    <a:pt x="1704" y="1635"/>
                  </a:cubicBezTo>
                  <a:cubicBezTo>
                    <a:pt x="1701" y="1635"/>
                    <a:pt x="1699" y="1634"/>
                    <a:pt x="1697" y="1633"/>
                  </a:cubicBezTo>
                  <a:cubicBezTo>
                    <a:pt x="1696" y="1633"/>
                    <a:pt x="1695" y="1632"/>
                    <a:pt x="1695" y="1632"/>
                  </a:cubicBezTo>
                  <a:cubicBezTo>
                    <a:pt x="1693" y="1632"/>
                    <a:pt x="1692" y="1631"/>
                    <a:pt x="1691" y="1630"/>
                  </a:cubicBezTo>
                  <a:cubicBezTo>
                    <a:pt x="1691" y="1630"/>
                    <a:pt x="1690" y="1630"/>
                    <a:pt x="1690" y="1630"/>
                  </a:cubicBezTo>
                  <a:cubicBezTo>
                    <a:pt x="1686" y="1628"/>
                    <a:pt x="1682" y="1625"/>
                    <a:pt x="1680" y="1622"/>
                  </a:cubicBezTo>
                  <a:close/>
                  <a:moveTo>
                    <a:pt x="1875" y="1783"/>
                  </a:moveTo>
                  <a:cubicBezTo>
                    <a:pt x="1873" y="1787"/>
                    <a:pt x="1870" y="1790"/>
                    <a:pt x="1866" y="1793"/>
                  </a:cubicBezTo>
                  <a:cubicBezTo>
                    <a:pt x="1862" y="1796"/>
                    <a:pt x="1858" y="1799"/>
                    <a:pt x="1852" y="1800"/>
                  </a:cubicBezTo>
                  <a:cubicBezTo>
                    <a:pt x="1846" y="1802"/>
                    <a:pt x="1840" y="1803"/>
                    <a:pt x="1833" y="1803"/>
                  </a:cubicBezTo>
                  <a:cubicBezTo>
                    <a:pt x="1815" y="1803"/>
                    <a:pt x="1815" y="1803"/>
                    <a:pt x="1815" y="1803"/>
                  </a:cubicBezTo>
                  <a:cubicBezTo>
                    <a:pt x="1814" y="1803"/>
                    <a:pt x="1814" y="1803"/>
                    <a:pt x="1814" y="1803"/>
                  </a:cubicBezTo>
                  <a:cubicBezTo>
                    <a:pt x="1789" y="1803"/>
                    <a:pt x="1765" y="1803"/>
                    <a:pt x="1740" y="1803"/>
                  </a:cubicBezTo>
                  <a:cubicBezTo>
                    <a:pt x="1737" y="1803"/>
                    <a:pt x="1734" y="1803"/>
                    <a:pt x="1731" y="1803"/>
                  </a:cubicBezTo>
                  <a:cubicBezTo>
                    <a:pt x="1730" y="1803"/>
                    <a:pt x="1730" y="1803"/>
                    <a:pt x="1729" y="1803"/>
                  </a:cubicBezTo>
                  <a:cubicBezTo>
                    <a:pt x="1726" y="1802"/>
                    <a:pt x="1724" y="1802"/>
                    <a:pt x="1721" y="1801"/>
                  </a:cubicBezTo>
                  <a:cubicBezTo>
                    <a:pt x="1721" y="1801"/>
                    <a:pt x="1721" y="1801"/>
                    <a:pt x="1720" y="1801"/>
                  </a:cubicBezTo>
                  <a:cubicBezTo>
                    <a:pt x="1720" y="1801"/>
                    <a:pt x="1720" y="1801"/>
                    <a:pt x="1720" y="1801"/>
                  </a:cubicBezTo>
                  <a:cubicBezTo>
                    <a:pt x="1709" y="1798"/>
                    <a:pt x="1698" y="1792"/>
                    <a:pt x="1692" y="1783"/>
                  </a:cubicBezTo>
                  <a:cubicBezTo>
                    <a:pt x="1692" y="1783"/>
                    <a:pt x="1692" y="1783"/>
                    <a:pt x="1692" y="1783"/>
                  </a:cubicBezTo>
                  <a:cubicBezTo>
                    <a:pt x="1692" y="1783"/>
                    <a:pt x="1692" y="1783"/>
                    <a:pt x="1692" y="1783"/>
                  </a:cubicBezTo>
                  <a:cubicBezTo>
                    <a:pt x="1691" y="1782"/>
                    <a:pt x="1690" y="1780"/>
                    <a:pt x="1690" y="1778"/>
                  </a:cubicBezTo>
                  <a:cubicBezTo>
                    <a:pt x="1689" y="1777"/>
                    <a:pt x="1689" y="1776"/>
                    <a:pt x="1689" y="1775"/>
                  </a:cubicBezTo>
                  <a:cubicBezTo>
                    <a:pt x="1688" y="1774"/>
                    <a:pt x="1688" y="1773"/>
                    <a:pt x="1688" y="1772"/>
                  </a:cubicBezTo>
                  <a:cubicBezTo>
                    <a:pt x="1688" y="1772"/>
                    <a:pt x="1688" y="1771"/>
                    <a:pt x="1688" y="1771"/>
                  </a:cubicBezTo>
                  <a:cubicBezTo>
                    <a:pt x="1687" y="1769"/>
                    <a:pt x="1687" y="1769"/>
                    <a:pt x="1687" y="1769"/>
                  </a:cubicBezTo>
                  <a:cubicBezTo>
                    <a:pt x="1687" y="1769"/>
                    <a:pt x="1687" y="1769"/>
                    <a:pt x="1687" y="1769"/>
                  </a:cubicBezTo>
                  <a:cubicBezTo>
                    <a:pt x="1686" y="1756"/>
                    <a:pt x="1685" y="1742"/>
                    <a:pt x="1684" y="1728"/>
                  </a:cubicBezTo>
                  <a:cubicBezTo>
                    <a:pt x="1684" y="1725"/>
                    <a:pt x="1684" y="1723"/>
                    <a:pt x="1684" y="1721"/>
                  </a:cubicBezTo>
                  <a:cubicBezTo>
                    <a:pt x="1683" y="1714"/>
                    <a:pt x="1683" y="1714"/>
                    <a:pt x="1683" y="1714"/>
                  </a:cubicBezTo>
                  <a:cubicBezTo>
                    <a:pt x="1683" y="1713"/>
                    <a:pt x="1683" y="1713"/>
                    <a:pt x="1683" y="1713"/>
                  </a:cubicBezTo>
                  <a:cubicBezTo>
                    <a:pt x="1683" y="1711"/>
                    <a:pt x="1683" y="1710"/>
                    <a:pt x="1684" y="1709"/>
                  </a:cubicBezTo>
                  <a:cubicBezTo>
                    <a:pt x="1684" y="1708"/>
                    <a:pt x="1684" y="1707"/>
                    <a:pt x="1684" y="1707"/>
                  </a:cubicBezTo>
                  <a:cubicBezTo>
                    <a:pt x="1685" y="1706"/>
                    <a:pt x="1685" y="1705"/>
                    <a:pt x="1685" y="1704"/>
                  </a:cubicBezTo>
                  <a:cubicBezTo>
                    <a:pt x="1686" y="1703"/>
                    <a:pt x="1686" y="1703"/>
                    <a:pt x="1686" y="1702"/>
                  </a:cubicBezTo>
                  <a:cubicBezTo>
                    <a:pt x="1686" y="1702"/>
                    <a:pt x="1686" y="1702"/>
                    <a:pt x="1686" y="1702"/>
                  </a:cubicBezTo>
                  <a:cubicBezTo>
                    <a:pt x="1687" y="1700"/>
                    <a:pt x="1688" y="1699"/>
                    <a:pt x="1689" y="1698"/>
                  </a:cubicBezTo>
                  <a:cubicBezTo>
                    <a:pt x="1690" y="1697"/>
                    <a:pt x="1691" y="1697"/>
                    <a:pt x="1691" y="1696"/>
                  </a:cubicBezTo>
                  <a:cubicBezTo>
                    <a:pt x="1692" y="1695"/>
                    <a:pt x="1693" y="1695"/>
                    <a:pt x="1694" y="1694"/>
                  </a:cubicBezTo>
                  <a:cubicBezTo>
                    <a:pt x="1695" y="1694"/>
                    <a:pt x="1695" y="1693"/>
                    <a:pt x="1695" y="1693"/>
                  </a:cubicBezTo>
                  <a:cubicBezTo>
                    <a:pt x="1695" y="1693"/>
                    <a:pt x="1696" y="1693"/>
                    <a:pt x="1696" y="1693"/>
                  </a:cubicBezTo>
                  <a:cubicBezTo>
                    <a:pt x="1698" y="1692"/>
                    <a:pt x="1699" y="1691"/>
                    <a:pt x="1701" y="1690"/>
                  </a:cubicBezTo>
                  <a:cubicBezTo>
                    <a:pt x="1702" y="1690"/>
                    <a:pt x="1702" y="1689"/>
                    <a:pt x="1702" y="1689"/>
                  </a:cubicBezTo>
                  <a:cubicBezTo>
                    <a:pt x="1703" y="1689"/>
                    <a:pt x="1703" y="1689"/>
                    <a:pt x="1703" y="1689"/>
                  </a:cubicBezTo>
                  <a:cubicBezTo>
                    <a:pt x="1704" y="1689"/>
                    <a:pt x="1704" y="1689"/>
                    <a:pt x="1705" y="1688"/>
                  </a:cubicBezTo>
                  <a:cubicBezTo>
                    <a:pt x="1706" y="1688"/>
                    <a:pt x="1708" y="1687"/>
                    <a:pt x="1709" y="1687"/>
                  </a:cubicBezTo>
                  <a:cubicBezTo>
                    <a:pt x="1710" y="1687"/>
                    <a:pt x="1711" y="1686"/>
                    <a:pt x="1712" y="1686"/>
                  </a:cubicBezTo>
                  <a:cubicBezTo>
                    <a:pt x="1713" y="1686"/>
                    <a:pt x="1714" y="1686"/>
                    <a:pt x="1714" y="1686"/>
                  </a:cubicBezTo>
                  <a:cubicBezTo>
                    <a:pt x="1717" y="1685"/>
                    <a:pt x="1720" y="1685"/>
                    <a:pt x="1723" y="1685"/>
                  </a:cubicBezTo>
                  <a:cubicBezTo>
                    <a:pt x="1723" y="1685"/>
                    <a:pt x="1724" y="1685"/>
                    <a:pt x="1724" y="1685"/>
                  </a:cubicBezTo>
                  <a:cubicBezTo>
                    <a:pt x="1725" y="1685"/>
                    <a:pt x="1726" y="1685"/>
                    <a:pt x="1727" y="1685"/>
                  </a:cubicBezTo>
                  <a:cubicBezTo>
                    <a:pt x="1731" y="1685"/>
                    <a:pt x="1731" y="1685"/>
                    <a:pt x="1731" y="1685"/>
                  </a:cubicBezTo>
                  <a:cubicBezTo>
                    <a:pt x="1736" y="1684"/>
                    <a:pt x="1740" y="1684"/>
                    <a:pt x="1744" y="1684"/>
                  </a:cubicBezTo>
                  <a:cubicBezTo>
                    <a:pt x="1748" y="1684"/>
                    <a:pt x="1752" y="1684"/>
                    <a:pt x="1755" y="1684"/>
                  </a:cubicBezTo>
                  <a:cubicBezTo>
                    <a:pt x="1791" y="1684"/>
                    <a:pt x="1791" y="1684"/>
                    <a:pt x="1791" y="1684"/>
                  </a:cubicBezTo>
                  <a:cubicBezTo>
                    <a:pt x="1801" y="1684"/>
                    <a:pt x="1811" y="1684"/>
                    <a:pt x="1820" y="1685"/>
                  </a:cubicBezTo>
                  <a:cubicBezTo>
                    <a:pt x="1822" y="1685"/>
                    <a:pt x="1823" y="1685"/>
                    <a:pt x="1825" y="1685"/>
                  </a:cubicBezTo>
                  <a:cubicBezTo>
                    <a:pt x="1826" y="1686"/>
                    <a:pt x="1827" y="1686"/>
                    <a:pt x="1828" y="1686"/>
                  </a:cubicBezTo>
                  <a:cubicBezTo>
                    <a:pt x="1828" y="1686"/>
                    <a:pt x="1829" y="1686"/>
                    <a:pt x="1830" y="1686"/>
                  </a:cubicBezTo>
                  <a:cubicBezTo>
                    <a:pt x="1830" y="1686"/>
                    <a:pt x="1831" y="1686"/>
                    <a:pt x="1831" y="1687"/>
                  </a:cubicBezTo>
                  <a:cubicBezTo>
                    <a:pt x="1832" y="1687"/>
                    <a:pt x="1832" y="1687"/>
                    <a:pt x="1833" y="1687"/>
                  </a:cubicBezTo>
                  <a:cubicBezTo>
                    <a:pt x="1834" y="1687"/>
                    <a:pt x="1836" y="1688"/>
                    <a:pt x="1838" y="1689"/>
                  </a:cubicBezTo>
                  <a:cubicBezTo>
                    <a:pt x="1839" y="1689"/>
                    <a:pt x="1840" y="1689"/>
                    <a:pt x="1841" y="1690"/>
                  </a:cubicBezTo>
                  <a:cubicBezTo>
                    <a:pt x="1842" y="1690"/>
                    <a:pt x="1842" y="1690"/>
                    <a:pt x="1843" y="1691"/>
                  </a:cubicBezTo>
                  <a:cubicBezTo>
                    <a:pt x="1845" y="1691"/>
                    <a:pt x="1846" y="1692"/>
                    <a:pt x="1847" y="1693"/>
                  </a:cubicBezTo>
                  <a:cubicBezTo>
                    <a:pt x="1852" y="1695"/>
                    <a:pt x="1856" y="1698"/>
                    <a:pt x="1859" y="1702"/>
                  </a:cubicBezTo>
                  <a:cubicBezTo>
                    <a:pt x="1862" y="1705"/>
                    <a:pt x="1864" y="1709"/>
                    <a:pt x="1865" y="1713"/>
                  </a:cubicBezTo>
                  <a:cubicBezTo>
                    <a:pt x="1870" y="1736"/>
                    <a:pt x="1870" y="1736"/>
                    <a:pt x="1870" y="1736"/>
                  </a:cubicBezTo>
                  <a:cubicBezTo>
                    <a:pt x="1871" y="1746"/>
                    <a:pt x="1873" y="1755"/>
                    <a:pt x="1875" y="1764"/>
                  </a:cubicBezTo>
                  <a:cubicBezTo>
                    <a:pt x="1875" y="1764"/>
                    <a:pt x="1875" y="1764"/>
                    <a:pt x="1875" y="1764"/>
                  </a:cubicBezTo>
                  <a:cubicBezTo>
                    <a:pt x="1876" y="1770"/>
                    <a:pt x="1876" y="1770"/>
                    <a:pt x="1876" y="1770"/>
                  </a:cubicBezTo>
                  <a:cubicBezTo>
                    <a:pt x="1877" y="1775"/>
                    <a:pt x="1877" y="1779"/>
                    <a:pt x="1875" y="1783"/>
                  </a:cubicBezTo>
                  <a:close/>
                  <a:moveTo>
                    <a:pt x="2041" y="1494"/>
                  </a:moveTo>
                  <a:cubicBezTo>
                    <a:pt x="2036" y="1492"/>
                    <a:pt x="2032" y="1490"/>
                    <a:pt x="2030" y="1487"/>
                  </a:cubicBezTo>
                  <a:cubicBezTo>
                    <a:pt x="2027" y="1485"/>
                    <a:pt x="2024" y="1482"/>
                    <a:pt x="2023" y="1479"/>
                  </a:cubicBezTo>
                  <a:cubicBezTo>
                    <a:pt x="2021" y="1474"/>
                    <a:pt x="2021" y="1474"/>
                    <a:pt x="2021" y="1474"/>
                  </a:cubicBezTo>
                  <a:cubicBezTo>
                    <a:pt x="2019" y="1467"/>
                    <a:pt x="2016" y="1460"/>
                    <a:pt x="2014" y="1453"/>
                  </a:cubicBezTo>
                  <a:cubicBezTo>
                    <a:pt x="2012" y="1449"/>
                    <a:pt x="2009" y="1444"/>
                    <a:pt x="2009" y="1439"/>
                  </a:cubicBezTo>
                  <a:cubicBezTo>
                    <a:pt x="2009" y="1439"/>
                    <a:pt x="2009" y="1438"/>
                    <a:pt x="2009" y="1437"/>
                  </a:cubicBezTo>
                  <a:cubicBezTo>
                    <a:pt x="2009" y="1437"/>
                    <a:pt x="2009" y="1437"/>
                    <a:pt x="2009" y="1437"/>
                  </a:cubicBezTo>
                  <a:cubicBezTo>
                    <a:pt x="2009" y="1436"/>
                    <a:pt x="2009" y="1436"/>
                    <a:pt x="2009" y="1436"/>
                  </a:cubicBezTo>
                  <a:cubicBezTo>
                    <a:pt x="2010" y="1435"/>
                    <a:pt x="2009" y="1435"/>
                    <a:pt x="2010" y="1434"/>
                  </a:cubicBezTo>
                  <a:cubicBezTo>
                    <a:pt x="2010" y="1434"/>
                    <a:pt x="2010" y="1434"/>
                    <a:pt x="2010" y="1434"/>
                  </a:cubicBezTo>
                  <a:cubicBezTo>
                    <a:pt x="2016" y="1421"/>
                    <a:pt x="2039" y="1423"/>
                    <a:pt x="2051" y="1423"/>
                  </a:cubicBezTo>
                  <a:cubicBezTo>
                    <a:pt x="2110" y="1422"/>
                    <a:pt x="2110" y="1422"/>
                    <a:pt x="2110" y="1422"/>
                  </a:cubicBezTo>
                  <a:cubicBezTo>
                    <a:pt x="2115" y="1422"/>
                    <a:pt x="2120" y="1423"/>
                    <a:pt x="2125" y="1424"/>
                  </a:cubicBezTo>
                  <a:cubicBezTo>
                    <a:pt x="2126" y="1424"/>
                    <a:pt x="2128" y="1424"/>
                    <a:pt x="2129" y="1425"/>
                  </a:cubicBezTo>
                  <a:cubicBezTo>
                    <a:pt x="2129" y="1425"/>
                    <a:pt x="2130" y="1425"/>
                    <a:pt x="2131" y="1425"/>
                  </a:cubicBezTo>
                  <a:cubicBezTo>
                    <a:pt x="2132" y="1425"/>
                    <a:pt x="2133" y="1426"/>
                    <a:pt x="2133" y="1426"/>
                  </a:cubicBezTo>
                  <a:cubicBezTo>
                    <a:pt x="2135" y="1426"/>
                    <a:pt x="2137" y="1427"/>
                    <a:pt x="2138" y="1428"/>
                  </a:cubicBezTo>
                  <a:cubicBezTo>
                    <a:pt x="2139" y="1428"/>
                    <a:pt x="2139" y="1428"/>
                    <a:pt x="2139" y="1428"/>
                  </a:cubicBezTo>
                  <a:cubicBezTo>
                    <a:pt x="2139" y="1428"/>
                    <a:pt x="2139" y="1428"/>
                    <a:pt x="2140" y="1428"/>
                  </a:cubicBezTo>
                  <a:cubicBezTo>
                    <a:pt x="2141" y="1429"/>
                    <a:pt x="2142" y="1429"/>
                    <a:pt x="2144" y="1430"/>
                  </a:cubicBezTo>
                  <a:cubicBezTo>
                    <a:pt x="2145" y="1431"/>
                    <a:pt x="2146" y="1431"/>
                    <a:pt x="2146" y="1431"/>
                  </a:cubicBezTo>
                  <a:cubicBezTo>
                    <a:pt x="2147" y="1432"/>
                    <a:pt x="2147" y="1432"/>
                    <a:pt x="2148" y="1432"/>
                  </a:cubicBezTo>
                  <a:cubicBezTo>
                    <a:pt x="2148" y="1433"/>
                    <a:pt x="2148" y="1433"/>
                    <a:pt x="2149" y="1433"/>
                  </a:cubicBezTo>
                  <a:cubicBezTo>
                    <a:pt x="2149" y="1433"/>
                    <a:pt x="2150" y="1434"/>
                    <a:pt x="2150" y="1434"/>
                  </a:cubicBezTo>
                  <a:cubicBezTo>
                    <a:pt x="2153" y="1436"/>
                    <a:pt x="2156" y="1439"/>
                    <a:pt x="2157" y="1442"/>
                  </a:cubicBezTo>
                  <a:cubicBezTo>
                    <a:pt x="2157" y="1442"/>
                    <a:pt x="2157" y="1442"/>
                    <a:pt x="2157" y="1442"/>
                  </a:cubicBezTo>
                  <a:cubicBezTo>
                    <a:pt x="2163" y="1450"/>
                    <a:pt x="2166" y="1460"/>
                    <a:pt x="2170" y="1468"/>
                  </a:cubicBezTo>
                  <a:cubicBezTo>
                    <a:pt x="2170" y="1468"/>
                    <a:pt x="2170" y="1468"/>
                    <a:pt x="2170" y="1468"/>
                  </a:cubicBezTo>
                  <a:cubicBezTo>
                    <a:pt x="2172" y="1473"/>
                    <a:pt x="2176" y="1477"/>
                    <a:pt x="2177" y="1482"/>
                  </a:cubicBezTo>
                  <a:cubicBezTo>
                    <a:pt x="2177" y="1482"/>
                    <a:pt x="2177" y="1483"/>
                    <a:pt x="2177" y="1483"/>
                  </a:cubicBezTo>
                  <a:cubicBezTo>
                    <a:pt x="2177" y="1483"/>
                    <a:pt x="2177" y="1483"/>
                    <a:pt x="2177" y="1483"/>
                  </a:cubicBezTo>
                  <a:cubicBezTo>
                    <a:pt x="2178" y="1492"/>
                    <a:pt x="2170" y="1496"/>
                    <a:pt x="2162" y="1498"/>
                  </a:cubicBezTo>
                  <a:cubicBezTo>
                    <a:pt x="2161" y="1498"/>
                    <a:pt x="2161" y="1498"/>
                    <a:pt x="2161" y="1499"/>
                  </a:cubicBezTo>
                  <a:cubicBezTo>
                    <a:pt x="2160" y="1499"/>
                    <a:pt x="2160" y="1499"/>
                    <a:pt x="2159" y="1499"/>
                  </a:cubicBezTo>
                  <a:cubicBezTo>
                    <a:pt x="2158" y="1499"/>
                    <a:pt x="2156" y="1499"/>
                    <a:pt x="2155" y="1500"/>
                  </a:cubicBezTo>
                  <a:cubicBezTo>
                    <a:pt x="2154" y="1500"/>
                    <a:pt x="2154" y="1500"/>
                    <a:pt x="2153" y="1500"/>
                  </a:cubicBezTo>
                  <a:cubicBezTo>
                    <a:pt x="2152" y="1500"/>
                    <a:pt x="2150" y="1500"/>
                    <a:pt x="2149" y="1500"/>
                  </a:cubicBezTo>
                  <a:cubicBezTo>
                    <a:pt x="2148" y="1500"/>
                    <a:pt x="2147" y="1500"/>
                    <a:pt x="2146" y="1500"/>
                  </a:cubicBezTo>
                  <a:cubicBezTo>
                    <a:pt x="2146" y="1500"/>
                    <a:pt x="2146" y="1500"/>
                    <a:pt x="2146" y="1500"/>
                  </a:cubicBezTo>
                  <a:cubicBezTo>
                    <a:pt x="2144" y="1500"/>
                    <a:pt x="2144" y="1500"/>
                    <a:pt x="2144" y="1500"/>
                  </a:cubicBezTo>
                  <a:cubicBezTo>
                    <a:pt x="2135" y="1500"/>
                    <a:pt x="2126" y="1500"/>
                    <a:pt x="2117" y="1500"/>
                  </a:cubicBezTo>
                  <a:cubicBezTo>
                    <a:pt x="2102" y="1500"/>
                    <a:pt x="2087" y="1500"/>
                    <a:pt x="2072" y="1500"/>
                  </a:cubicBezTo>
                  <a:cubicBezTo>
                    <a:pt x="2061" y="1500"/>
                    <a:pt x="2050" y="1499"/>
                    <a:pt x="2041" y="1494"/>
                  </a:cubicBezTo>
                  <a:cubicBezTo>
                    <a:pt x="2041" y="1494"/>
                    <a:pt x="2041" y="1494"/>
                    <a:pt x="2041" y="1494"/>
                  </a:cubicBezTo>
                  <a:close/>
                  <a:moveTo>
                    <a:pt x="2079" y="1621"/>
                  </a:moveTo>
                  <a:cubicBezTo>
                    <a:pt x="2076" y="1617"/>
                    <a:pt x="2073" y="1614"/>
                    <a:pt x="2072" y="1611"/>
                  </a:cubicBezTo>
                  <a:cubicBezTo>
                    <a:pt x="2064" y="1588"/>
                    <a:pt x="2064" y="1588"/>
                    <a:pt x="2064" y="1588"/>
                  </a:cubicBezTo>
                  <a:cubicBezTo>
                    <a:pt x="2061" y="1581"/>
                    <a:pt x="2059" y="1575"/>
                    <a:pt x="2056" y="1568"/>
                  </a:cubicBezTo>
                  <a:cubicBezTo>
                    <a:pt x="2056" y="1568"/>
                    <a:pt x="2056" y="1568"/>
                    <a:pt x="2056" y="1568"/>
                  </a:cubicBezTo>
                  <a:cubicBezTo>
                    <a:pt x="2055" y="1565"/>
                    <a:pt x="2055" y="1565"/>
                    <a:pt x="2055" y="1565"/>
                  </a:cubicBezTo>
                  <a:cubicBezTo>
                    <a:pt x="2054" y="1561"/>
                    <a:pt x="2054" y="1558"/>
                    <a:pt x="2055" y="1555"/>
                  </a:cubicBezTo>
                  <a:cubicBezTo>
                    <a:pt x="2056" y="1553"/>
                    <a:pt x="2057" y="1552"/>
                    <a:pt x="2059" y="1550"/>
                  </a:cubicBezTo>
                  <a:cubicBezTo>
                    <a:pt x="2059" y="1550"/>
                    <a:pt x="2059" y="1550"/>
                    <a:pt x="2060" y="1549"/>
                  </a:cubicBezTo>
                  <a:cubicBezTo>
                    <a:pt x="2060" y="1549"/>
                    <a:pt x="2061" y="1548"/>
                    <a:pt x="2061" y="1548"/>
                  </a:cubicBezTo>
                  <a:cubicBezTo>
                    <a:pt x="2064" y="1546"/>
                    <a:pt x="2068" y="1544"/>
                    <a:pt x="2072" y="1543"/>
                  </a:cubicBezTo>
                  <a:cubicBezTo>
                    <a:pt x="2076" y="1542"/>
                    <a:pt x="2080" y="1542"/>
                    <a:pt x="2084" y="1541"/>
                  </a:cubicBezTo>
                  <a:cubicBezTo>
                    <a:pt x="2100" y="1540"/>
                    <a:pt x="2117" y="1541"/>
                    <a:pt x="2125" y="1541"/>
                  </a:cubicBezTo>
                  <a:cubicBezTo>
                    <a:pt x="2153" y="1541"/>
                    <a:pt x="2202" y="1535"/>
                    <a:pt x="2218" y="1564"/>
                  </a:cubicBezTo>
                  <a:cubicBezTo>
                    <a:pt x="2218" y="1564"/>
                    <a:pt x="2218" y="1564"/>
                    <a:pt x="2218" y="1564"/>
                  </a:cubicBezTo>
                  <a:cubicBezTo>
                    <a:pt x="2218" y="1565"/>
                    <a:pt x="2218" y="1565"/>
                    <a:pt x="2218" y="1565"/>
                  </a:cubicBezTo>
                  <a:cubicBezTo>
                    <a:pt x="2218" y="1565"/>
                    <a:pt x="2218" y="1565"/>
                    <a:pt x="2218" y="1565"/>
                  </a:cubicBezTo>
                  <a:cubicBezTo>
                    <a:pt x="2224" y="1577"/>
                    <a:pt x="2230" y="1589"/>
                    <a:pt x="2236" y="1601"/>
                  </a:cubicBezTo>
                  <a:cubicBezTo>
                    <a:pt x="2238" y="1605"/>
                    <a:pt x="2241" y="1609"/>
                    <a:pt x="2242" y="1614"/>
                  </a:cubicBezTo>
                  <a:cubicBezTo>
                    <a:pt x="2242" y="1614"/>
                    <a:pt x="2242" y="1614"/>
                    <a:pt x="2242" y="1614"/>
                  </a:cubicBezTo>
                  <a:cubicBezTo>
                    <a:pt x="2242" y="1615"/>
                    <a:pt x="2242" y="1616"/>
                    <a:pt x="2242" y="1617"/>
                  </a:cubicBezTo>
                  <a:cubicBezTo>
                    <a:pt x="2242" y="1618"/>
                    <a:pt x="2242" y="1619"/>
                    <a:pt x="2242" y="1620"/>
                  </a:cubicBezTo>
                  <a:cubicBezTo>
                    <a:pt x="2242" y="1620"/>
                    <a:pt x="2242" y="1620"/>
                    <a:pt x="2242" y="1620"/>
                  </a:cubicBezTo>
                  <a:cubicBezTo>
                    <a:pt x="2242" y="1620"/>
                    <a:pt x="2242" y="1621"/>
                    <a:pt x="2242" y="1621"/>
                  </a:cubicBezTo>
                  <a:cubicBezTo>
                    <a:pt x="2242" y="1622"/>
                    <a:pt x="2241" y="1623"/>
                    <a:pt x="2240" y="1624"/>
                  </a:cubicBezTo>
                  <a:cubicBezTo>
                    <a:pt x="2240" y="1625"/>
                    <a:pt x="2240" y="1625"/>
                    <a:pt x="2240" y="1625"/>
                  </a:cubicBezTo>
                  <a:cubicBezTo>
                    <a:pt x="2239" y="1626"/>
                    <a:pt x="2238" y="1627"/>
                    <a:pt x="2237" y="1628"/>
                  </a:cubicBezTo>
                  <a:cubicBezTo>
                    <a:pt x="2237" y="1628"/>
                    <a:pt x="2237" y="1628"/>
                    <a:pt x="2237" y="1628"/>
                  </a:cubicBezTo>
                  <a:cubicBezTo>
                    <a:pt x="2236" y="1629"/>
                    <a:pt x="2236" y="1629"/>
                    <a:pt x="2236" y="1629"/>
                  </a:cubicBezTo>
                  <a:cubicBezTo>
                    <a:pt x="2235" y="1630"/>
                    <a:pt x="2234" y="1630"/>
                    <a:pt x="2234" y="1630"/>
                  </a:cubicBezTo>
                  <a:cubicBezTo>
                    <a:pt x="2231" y="1632"/>
                    <a:pt x="2229" y="1633"/>
                    <a:pt x="2225" y="1634"/>
                  </a:cubicBezTo>
                  <a:cubicBezTo>
                    <a:pt x="2225" y="1634"/>
                    <a:pt x="2224" y="1635"/>
                    <a:pt x="2223" y="1635"/>
                  </a:cubicBezTo>
                  <a:cubicBezTo>
                    <a:pt x="2221" y="1635"/>
                    <a:pt x="2220" y="1635"/>
                    <a:pt x="2219" y="1636"/>
                  </a:cubicBezTo>
                  <a:cubicBezTo>
                    <a:pt x="2218" y="1636"/>
                    <a:pt x="2218" y="1636"/>
                    <a:pt x="2217" y="1636"/>
                  </a:cubicBezTo>
                  <a:cubicBezTo>
                    <a:pt x="2217" y="1636"/>
                    <a:pt x="2216" y="1636"/>
                    <a:pt x="2216" y="1636"/>
                  </a:cubicBezTo>
                  <a:cubicBezTo>
                    <a:pt x="2187" y="1639"/>
                    <a:pt x="2156" y="1636"/>
                    <a:pt x="2126" y="1637"/>
                  </a:cubicBezTo>
                  <a:cubicBezTo>
                    <a:pt x="2123" y="1637"/>
                    <a:pt x="2120" y="1636"/>
                    <a:pt x="2117" y="1636"/>
                  </a:cubicBezTo>
                  <a:cubicBezTo>
                    <a:pt x="2117" y="1636"/>
                    <a:pt x="2117" y="1636"/>
                    <a:pt x="2117" y="1636"/>
                  </a:cubicBezTo>
                  <a:cubicBezTo>
                    <a:pt x="2106" y="1635"/>
                    <a:pt x="2095" y="1631"/>
                    <a:pt x="2086" y="1625"/>
                  </a:cubicBezTo>
                  <a:cubicBezTo>
                    <a:pt x="2083" y="1624"/>
                    <a:pt x="2081" y="1622"/>
                    <a:pt x="2079" y="1621"/>
                  </a:cubicBezTo>
                  <a:close/>
                  <a:moveTo>
                    <a:pt x="2322" y="1782"/>
                  </a:moveTo>
                  <a:cubicBezTo>
                    <a:pt x="2322" y="1783"/>
                    <a:pt x="2321" y="1783"/>
                    <a:pt x="2321" y="1784"/>
                  </a:cubicBezTo>
                  <a:cubicBezTo>
                    <a:pt x="2321" y="1785"/>
                    <a:pt x="2321" y="1785"/>
                    <a:pt x="2321" y="1786"/>
                  </a:cubicBezTo>
                  <a:cubicBezTo>
                    <a:pt x="2320" y="1787"/>
                    <a:pt x="2320" y="1788"/>
                    <a:pt x="2319" y="1789"/>
                  </a:cubicBezTo>
                  <a:cubicBezTo>
                    <a:pt x="2319" y="1789"/>
                    <a:pt x="2319" y="1789"/>
                    <a:pt x="2319" y="1790"/>
                  </a:cubicBezTo>
                  <a:cubicBezTo>
                    <a:pt x="2318" y="1790"/>
                    <a:pt x="2318" y="1791"/>
                    <a:pt x="2317" y="1791"/>
                  </a:cubicBezTo>
                  <a:cubicBezTo>
                    <a:pt x="2317" y="1791"/>
                    <a:pt x="2317" y="1792"/>
                    <a:pt x="2316" y="1792"/>
                  </a:cubicBezTo>
                  <a:cubicBezTo>
                    <a:pt x="2316" y="1792"/>
                    <a:pt x="2316" y="1792"/>
                    <a:pt x="2316" y="1793"/>
                  </a:cubicBezTo>
                  <a:cubicBezTo>
                    <a:pt x="2310" y="1798"/>
                    <a:pt x="2303" y="1800"/>
                    <a:pt x="2296" y="1801"/>
                  </a:cubicBezTo>
                  <a:cubicBezTo>
                    <a:pt x="2296" y="1801"/>
                    <a:pt x="2295" y="1801"/>
                    <a:pt x="2295" y="1801"/>
                  </a:cubicBezTo>
                  <a:cubicBezTo>
                    <a:pt x="2292" y="1802"/>
                    <a:pt x="2289" y="1802"/>
                    <a:pt x="2286" y="1802"/>
                  </a:cubicBezTo>
                  <a:cubicBezTo>
                    <a:pt x="2286" y="1802"/>
                    <a:pt x="2286" y="1802"/>
                    <a:pt x="2286" y="1802"/>
                  </a:cubicBezTo>
                  <a:cubicBezTo>
                    <a:pt x="2283" y="1802"/>
                    <a:pt x="2283" y="1802"/>
                    <a:pt x="2283" y="1802"/>
                  </a:cubicBezTo>
                  <a:cubicBezTo>
                    <a:pt x="2280" y="1802"/>
                    <a:pt x="2277" y="1802"/>
                    <a:pt x="2275" y="1802"/>
                  </a:cubicBezTo>
                  <a:cubicBezTo>
                    <a:pt x="2193" y="1802"/>
                    <a:pt x="2193" y="1802"/>
                    <a:pt x="2193" y="1802"/>
                  </a:cubicBezTo>
                  <a:cubicBezTo>
                    <a:pt x="2190" y="1802"/>
                    <a:pt x="2187" y="1802"/>
                    <a:pt x="2184" y="1802"/>
                  </a:cubicBezTo>
                  <a:cubicBezTo>
                    <a:pt x="2183" y="1801"/>
                    <a:pt x="2182" y="1801"/>
                    <a:pt x="2181" y="1801"/>
                  </a:cubicBezTo>
                  <a:cubicBezTo>
                    <a:pt x="2164" y="1799"/>
                    <a:pt x="2144" y="1791"/>
                    <a:pt x="2135" y="1776"/>
                  </a:cubicBezTo>
                  <a:cubicBezTo>
                    <a:pt x="2133" y="1774"/>
                    <a:pt x="2132" y="1772"/>
                    <a:pt x="2131" y="1770"/>
                  </a:cubicBezTo>
                  <a:cubicBezTo>
                    <a:pt x="2131" y="1769"/>
                    <a:pt x="2131" y="1769"/>
                    <a:pt x="2131" y="1769"/>
                  </a:cubicBezTo>
                  <a:cubicBezTo>
                    <a:pt x="2131" y="1769"/>
                    <a:pt x="2131" y="1769"/>
                    <a:pt x="2131" y="1769"/>
                  </a:cubicBezTo>
                  <a:cubicBezTo>
                    <a:pt x="2127" y="1757"/>
                    <a:pt x="2122" y="1746"/>
                    <a:pt x="2118" y="1734"/>
                  </a:cubicBezTo>
                  <a:cubicBezTo>
                    <a:pt x="2116" y="1728"/>
                    <a:pt x="2112" y="1720"/>
                    <a:pt x="2110" y="1713"/>
                  </a:cubicBezTo>
                  <a:cubicBezTo>
                    <a:pt x="2110" y="1713"/>
                    <a:pt x="2110" y="1713"/>
                    <a:pt x="2110" y="1713"/>
                  </a:cubicBezTo>
                  <a:cubicBezTo>
                    <a:pt x="2110" y="1713"/>
                    <a:pt x="2110" y="1712"/>
                    <a:pt x="2110" y="1712"/>
                  </a:cubicBezTo>
                  <a:cubicBezTo>
                    <a:pt x="2110" y="1712"/>
                    <a:pt x="2109" y="1711"/>
                    <a:pt x="2109" y="1710"/>
                  </a:cubicBezTo>
                  <a:cubicBezTo>
                    <a:pt x="2109" y="1707"/>
                    <a:pt x="2109" y="1704"/>
                    <a:pt x="2109" y="1701"/>
                  </a:cubicBezTo>
                  <a:cubicBezTo>
                    <a:pt x="2110" y="1699"/>
                    <a:pt x="2111" y="1698"/>
                    <a:pt x="2112" y="1696"/>
                  </a:cubicBezTo>
                  <a:cubicBezTo>
                    <a:pt x="2112" y="1696"/>
                    <a:pt x="2112" y="1696"/>
                    <a:pt x="2112" y="1696"/>
                  </a:cubicBezTo>
                  <a:cubicBezTo>
                    <a:pt x="2117" y="1688"/>
                    <a:pt x="2126" y="1685"/>
                    <a:pt x="2136" y="1684"/>
                  </a:cubicBezTo>
                  <a:cubicBezTo>
                    <a:pt x="2136" y="1684"/>
                    <a:pt x="2136" y="1684"/>
                    <a:pt x="2137" y="1684"/>
                  </a:cubicBezTo>
                  <a:cubicBezTo>
                    <a:pt x="2139" y="1684"/>
                    <a:pt x="2141" y="1684"/>
                    <a:pt x="2144" y="1684"/>
                  </a:cubicBezTo>
                  <a:cubicBezTo>
                    <a:pt x="2144" y="1684"/>
                    <a:pt x="2145" y="1683"/>
                    <a:pt x="2145" y="1683"/>
                  </a:cubicBezTo>
                  <a:cubicBezTo>
                    <a:pt x="2151" y="1683"/>
                    <a:pt x="2151" y="1683"/>
                    <a:pt x="2151" y="1683"/>
                  </a:cubicBezTo>
                  <a:cubicBezTo>
                    <a:pt x="2152" y="1683"/>
                    <a:pt x="2153" y="1683"/>
                    <a:pt x="2155" y="1683"/>
                  </a:cubicBezTo>
                  <a:cubicBezTo>
                    <a:pt x="2180" y="1683"/>
                    <a:pt x="2205" y="1683"/>
                    <a:pt x="2231" y="1683"/>
                  </a:cubicBezTo>
                  <a:cubicBezTo>
                    <a:pt x="2231" y="1683"/>
                    <a:pt x="2231" y="1683"/>
                    <a:pt x="2231" y="1683"/>
                  </a:cubicBezTo>
                  <a:cubicBezTo>
                    <a:pt x="2231" y="1683"/>
                    <a:pt x="2231" y="1683"/>
                    <a:pt x="2231" y="1683"/>
                  </a:cubicBezTo>
                  <a:cubicBezTo>
                    <a:pt x="2234" y="1683"/>
                    <a:pt x="2237" y="1683"/>
                    <a:pt x="2240" y="1684"/>
                  </a:cubicBezTo>
                  <a:cubicBezTo>
                    <a:pt x="2240" y="1684"/>
                    <a:pt x="2241" y="1684"/>
                    <a:pt x="2241" y="1684"/>
                  </a:cubicBezTo>
                  <a:cubicBezTo>
                    <a:pt x="2258" y="1686"/>
                    <a:pt x="2277" y="1693"/>
                    <a:pt x="2287" y="1706"/>
                  </a:cubicBezTo>
                  <a:cubicBezTo>
                    <a:pt x="2289" y="1708"/>
                    <a:pt x="2290" y="1710"/>
                    <a:pt x="2291" y="1712"/>
                  </a:cubicBezTo>
                  <a:cubicBezTo>
                    <a:pt x="2294" y="1717"/>
                    <a:pt x="2294" y="1717"/>
                    <a:pt x="2294" y="1717"/>
                  </a:cubicBezTo>
                  <a:cubicBezTo>
                    <a:pt x="2299" y="1727"/>
                    <a:pt x="2304" y="1737"/>
                    <a:pt x="2309" y="1748"/>
                  </a:cubicBezTo>
                  <a:cubicBezTo>
                    <a:pt x="2312" y="1754"/>
                    <a:pt x="2318" y="1762"/>
                    <a:pt x="2320" y="1771"/>
                  </a:cubicBezTo>
                  <a:cubicBezTo>
                    <a:pt x="2322" y="1775"/>
                    <a:pt x="2323" y="1778"/>
                    <a:pt x="2322" y="1782"/>
                  </a:cubicBezTo>
                  <a:close/>
                  <a:moveTo>
                    <a:pt x="2340" y="1624"/>
                  </a:moveTo>
                  <a:cubicBezTo>
                    <a:pt x="2338" y="1622"/>
                    <a:pt x="2337" y="1621"/>
                    <a:pt x="2335" y="1620"/>
                  </a:cubicBezTo>
                  <a:cubicBezTo>
                    <a:pt x="2331" y="1617"/>
                    <a:pt x="2328" y="1613"/>
                    <a:pt x="2326" y="1610"/>
                  </a:cubicBezTo>
                  <a:cubicBezTo>
                    <a:pt x="2324" y="1607"/>
                    <a:pt x="2324" y="1607"/>
                    <a:pt x="2324" y="1607"/>
                  </a:cubicBezTo>
                  <a:cubicBezTo>
                    <a:pt x="2324" y="1607"/>
                    <a:pt x="2324" y="1607"/>
                    <a:pt x="2324" y="1607"/>
                  </a:cubicBezTo>
                  <a:cubicBezTo>
                    <a:pt x="2317" y="1594"/>
                    <a:pt x="2310" y="1582"/>
                    <a:pt x="2303" y="1569"/>
                  </a:cubicBezTo>
                  <a:cubicBezTo>
                    <a:pt x="2303" y="1569"/>
                    <a:pt x="2303" y="1569"/>
                    <a:pt x="2303" y="1569"/>
                  </a:cubicBezTo>
                  <a:cubicBezTo>
                    <a:pt x="2300" y="1564"/>
                    <a:pt x="2300" y="1564"/>
                    <a:pt x="2300" y="1564"/>
                  </a:cubicBezTo>
                  <a:cubicBezTo>
                    <a:pt x="2298" y="1561"/>
                    <a:pt x="2298" y="1558"/>
                    <a:pt x="2298" y="1555"/>
                  </a:cubicBezTo>
                  <a:cubicBezTo>
                    <a:pt x="2299" y="1552"/>
                    <a:pt x="2300" y="1550"/>
                    <a:pt x="2303" y="1547"/>
                  </a:cubicBezTo>
                  <a:cubicBezTo>
                    <a:pt x="2306" y="1545"/>
                    <a:pt x="2309" y="1544"/>
                    <a:pt x="2313" y="1542"/>
                  </a:cubicBezTo>
                  <a:cubicBezTo>
                    <a:pt x="2318" y="1541"/>
                    <a:pt x="2323" y="1541"/>
                    <a:pt x="2329" y="1541"/>
                  </a:cubicBezTo>
                  <a:cubicBezTo>
                    <a:pt x="2330" y="1541"/>
                    <a:pt x="2330" y="1541"/>
                    <a:pt x="2330" y="1541"/>
                  </a:cubicBezTo>
                  <a:cubicBezTo>
                    <a:pt x="2342" y="1540"/>
                    <a:pt x="2356" y="1540"/>
                    <a:pt x="2363" y="1540"/>
                  </a:cubicBezTo>
                  <a:cubicBezTo>
                    <a:pt x="2394" y="1540"/>
                    <a:pt x="2443" y="1534"/>
                    <a:pt x="2463" y="1564"/>
                  </a:cubicBezTo>
                  <a:cubicBezTo>
                    <a:pt x="2470" y="1573"/>
                    <a:pt x="2476" y="1583"/>
                    <a:pt x="2483" y="1593"/>
                  </a:cubicBezTo>
                  <a:cubicBezTo>
                    <a:pt x="2486" y="1598"/>
                    <a:pt x="2492" y="1605"/>
                    <a:pt x="2495" y="1611"/>
                  </a:cubicBezTo>
                  <a:cubicBezTo>
                    <a:pt x="2497" y="1614"/>
                    <a:pt x="2498" y="1617"/>
                    <a:pt x="2498" y="1620"/>
                  </a:cubicBezTo>
                  <a:cubicBezTo>
                    <a:pt x="2498" y="1621"/>
                    <a:pt x="2497" y="1623"/>
                    <a:pt x="2496" y="1625"/>
                  </a:cubicBezTo>
                  <a:cubicBezTo>
                    <a:pt x="2496" y="1626"/>
                    <a:pt x="2495" y="1627"/>
                    <a:pt x="2494" y="1628"/>
                  </a:cubicBezTo>
                  <a:cubicBezTo>
                    <a:pt x="2494" y="1628"/>
                    <a:pt x="2494" y="1628"/>
                    <a:pt x="2494" y="1628"/>
                  </a:cubicBezTo>
                  <a:cubicBezTo>
                    <a:pt x="2494" y="1628"/>
                    <a:pt x="2494" y="1628"/>
                    <a:pt x="2494" y="1628"/>
                  </a:cubicBezTo>
                  <a:cubicBezTo>
                    <a:pt x="2493" y="1629"/>
                    <a:pt x="2493" y="1629"/>
                    <a:pt x="2492" y="1630"/>
                  </a:cubicBezTo>
                  <a:cubicBezTo>
                    <a:pt x="2492" y="1630"/>
                    <a:pt x="2491" y="1630"/>
                    <a:pt x="2491" y="1630"/>
                  </a:cubicBezTo>
                  <a:cubicBezTo>
                    <a:pt x="2490" y="1631"/>
                    <a:pt x="2489" y="1631"/>
                    <a:pt x="2488" y="1632"/>
                  </a:cubicBezTo>
                  <a:cubicBezTo>
                    <a:pt x="2487" y="1632"/>
                    <a:pt x="2485" y="1633"/>
                    <a:pt x="2484" y="1633"/>
                  </a:cubicBezTo>
                  <a:cubicBezTo>
                    <a:pt x="2484" y="1633"/>
                    <a:pt x="2484" y="1634"/>
                    <a:pt x="2484" y="1634"/>
                  </a:cubicBezTo>
                  <a:cubicBezTo>
                    <a:pt x="2484" y="1634"/>
                    <a:pt x="2483" y="1634"/>
                    <a:pt x="2483" y="1634"/>
                  </a:cubicBezTo>
                  <a:cubicBezTo>
                    <a:pt x="2469" y="1638"/>
                    <a:pt x="2448" y="1636"/>
                    <a:pt x="2434" y="1636"/>
                  </a:cubicBezTo>
                  <a:cubicBezTo>
                    <a:pt x="2418" y="1636"/>
                    <a:pt x="2401" y="1636"/>
                    <a:pt x="2385" y="1636"/>
                  </a:cubicBezTo>
                  <a:cubicBezTo>
                    <a:pt x="2370" y="1636"/>
                    <a:pt x="2353" y="1632"/>
                    <a:pt x="2340" y="1624"/>
                  </a:cubicBezTo>
                  <a:close/>
                  <a:moveTo>
                    <a:pt x="2605" y="1791"/>
                  </a:moveTo>
                  <a:cubicBezTo>
                    <a:pt x="2605" y="1791"/>
                    <a:pt x="2605" y="1791"/>
                    <a:pt x="2604" y="1791"/>
                  </a:cubicBezTo>
                  <a:cubicBezTo>
                    <a:pt x="2602" y="1794"/>
                    <a:pt x="2598" y="1797"/>
                    <a:pt x="2593" y="1798"/>
                  </a:cubicBezTo>
                  <a:cubicBezTo>
                    <a:pt x="2589" y="1800"/>
                    <a:pt x="2583" y="1801"/>
                    <a:pt x="2576" y="1801"/>
                  </a:cubicBezTo>
                  <a:cubicBezTo>
                    <a:pt x="2569" y="1801"/>
                    <a:pt x="2569" y="1801"/>
                    <a:pt x="2569" y="1801"/>
                  </a:cubicBezTo>
                  <a:cubicBezTo>
                    <a:pt x="2569" y="1801"/>
                    <a:pt x="2569" y="1801"/>
                    <a:pt x="2569" y="1801"/>
                  </a:cubicBezTo>
                  <a:cubicBezTo>
                    <a:pt x="2541" y="1801"/>
                    <a:pt x="2512" y="1801"/>
                    <a:pt x="2483" y="1801"/>
                  </a:cubicBezTo>
                  <a:cubicBezTo>
                    <a:pt x="2480" y="1801"/>
                    <a:pt x="2476" y="1801"/>
                    <a:pt x="2473" y="1801"/>
                  </a:cubicBezTo>
                  <a:cubicBezTo>
                    <a:pt x="2473" y="1801"/>
                    <a:pt x="2473" y="1801"/>
                    <a:pt x="2473" y="1801"/>
                  </a:cubicBezTo>
                  <a:cubicBezTo>
                    <a:pt x="2453" y="1799"/>
                    <a:pt x="2432" y="1790"/>
                    <a:pt x="2419" y="1775"/>
                  </a:cubicBezTo>
                  <a:cubicBezTo>
                    <a:pt x="2418" y="1773"/>
                    <a:pt x="2416" y="1771"/>
                    <a:pt x="2415" y="1769"/>
                  </a:cubicBezTo>
                  <a:cubicBezTo>
                    <a:pt x="2415" y="1769"/>
                    <a:pt x="2415" y="1769"/>
                    <a:pt x="2415" y="1769"/>
                  </a:cubicBezTo>
                  <a:cubicBezTo>
                    <a:pt x="2415" y="1769"/>
                    <a:pt x="2415" y="1769"/>
                    <a:pt x="2415" y="1769"/>
                  </a:cubicBezTo>
                  <a:cubicBezTo>
                    <a:pt x="2409" y="1758"/>
                    <a:pt x="2402" y="1747"/>
                    <a:pt x="2396" y="1736"/>
                  </a:cubicBezTo>
                  <a:cubicBezTo>
                    <a:pt x="2392" y="1728"/>
                    <a:pt x="2383" y="1716"/>
                    <a:pt x="2381" y="1706"/>
                  </a:cubicBezTo>
                  <a:cubicBezTo>
                    <a:pt x="2381" y="1706"/>
                    <a:pt x="2381" y="1706"/>
                    <a:pt x="2381" y="1706"/>
                  </a:cubicBezTo>
                  <a:cubicBezTo>
                    <a:pt x="2380" y="1705"/>
                    <a:pt x="2380" y="1704"/>
                    <a:pt x="2380" y="1703"/>
                  </a:cubicBezTo>
                  <a:cubicBezTo>
                    <a:pt x="2379" y="1693"/>
                    <a:pt x="2387" y="1688"/>
                    <a:pt x="2396" y="1685"/>
                  </a:cubicBezTo>
                  <a:cubicBezTo>
                    <a:pt x="2396" y="1685"/>
                    <a:pt x="2396" y="1685"/>
                    <a:pt x="2396" y="1685"/>
                  </a:cubicBezTo>
                  <a:cubicBezTo>
                    <a:pt x="2396" y="1685"/>
                    <a:pt x="2397" y="1685"/>
                    <a:pt x="2397" y="1685"/>
                  </a:cubicBezTo>
                  <a:cubicBezTo>
                    <a:pt x="2398" y="1685"/>
                    <a:pt x="2398" y="1685"/>
                    <a:pt x="2399" y="1684"/>
                  </a:cubicBezTo>
                  <a:cubicBezTo>
                    <a:pt x="2403" y="1683"/>
                    <a:pt x="2408" y="1683"/>
                    <a:pt x="2413" y="1683"/>
                  </a:cubicBezTo>
                  <a:cubicBezTo>
                    <a:pt x="2470" y="1683"/>
                    <a:pt x="2470" y="1683"/>
                    <a:pt x="2470" y="1683"/>
                  </a:cubicBezTo>
                  <a:cubicBezTo>
                    <a:pt x="2479" y="1683"/>
                    <a:pt x="2489" y="1683"/>
                    <a:pt x="2498" y="1683"/>
                  </a:cubicBezTo>
                  <a:cubicBezTo>
                    <a:pt x="2498" y="1683"/>
                    <a:pt x="2498" y="1683"/>
                    <a:pt x="2498" y="1683"/>
                  </a:cubicBezTo>
                  <a:cubicBezTo>
                    <a:pt x="2499" y="1683"/>
                    <a:pt x="2499" y="1683"/>
                    <a:pt x="2500" y="1683"/>
                  </a:cubicBezTo>
                  <a:cubicBezTo>
                    <a:pt x="2502" y="1683"/>
                    <a:pt x="2505" y="1683"/>
                    <a:pt x="2507" y="1683"/>
                  </a:cubicBezTo>
                  <a:cubicBezTo>
                    <a:pt x="2508" y="1683"/>
                    <a:pt x="2508" y="1683"/>
                    <a:pt x="2509" y="1683"/>
                  </a:cubicBezTo>
                  <a:cubicBezTo>
                    <a:pt x="2527" y="1685"/>
                    <a:pt x="2546" y="1692"/>
                    <a:pt x="2558" y="1705"/>
                  </a:cubicBezTo>
                  <a:cubicBezTo>
                    <a:pt x="2559" y="1705"/>
                    <a:pt x="2560" y="1706"/>
                    <a:pt x="2561" y="1707"/>
                  </a:cubicBezTo>
                  <a:cubicBezTo>
                    <a:pt x="2561" y="1708"/>
                    <a:pt x="2562" y="1708"/>
                    <a:pt x="2562" y="1709"/>
                  </a:cubicBezTo>
                  <a:cubicBezTo>
                    <a:pt x="2563" y="1710"/>
                    <a:pt x="2563" y="1710"/>
                    <a:pt x="2564" y="1711"/>
                  </a:cubicBezTo>
                  <a:cubicBezTo>
                    <a:pt x="2564" y="1711"/>
                    <a:pt x="2564" y="1711"/>
                    <a:pt x="2564" y="1711"/>
                  </a:cubicBezTo>
                  <a:cubicBezTo>
                    <a:pt x="2566" y="1713"/>
                    <a:pt x="2566" y="1713"/>
                    <a:pt x="2566" y="1713"/>
                  </a:cubicBezTo>
                  <a:cubicBezTo>
                    <a:pt x="2571" y="1721"/>
                    <a:pt x="2576" y="1729"/>
                    <a:pt x="2582" y="1737"/>
                  </a:cubicBezTo>
                  <a:cubicBezTo>
                    <a:pt x="2582" y="1737"/>
                    <a:pt x="2582" y="1737"/>
                    <a:pt x="2582" y="1737"/>
                  </a:cubicBezTo>
                  <a:cubicBezTo>
                    <a:pt x="2589" y="1748"/>
                    <a:pt x="2599" y="1759"/>
                    <a:pt x="2605" y="1772"/>
                  </a:cubicBezTo>
                  <a:cubicBezTo>
                    <a:pt x="2606" y="1773"/>
                    <a:pt x="2606" y="1773"/>
                    <a:pt x="2606" y="1774"/>
                  </a:cubicBezTo>
                  <a:cubicBezTo>
                    <a:pt x="2607" y="1775"/>
                    <a:pt x="2607" y="1775"/>
                    <a:pt x="2607" y="1775"/>
                  </a:cubicBezTo>
                  <a:cubicBezTo>
                    <a:pt x="2609" y="1782"/>
                    <a:pt x="2608" y="1787"/>
                    <a:pt x="2605" y="1791"/>
                  </a:cubicBezTo>
                  <a:close/>
                  <a:moveTo>
                    <a:pt x="2937" y="318"/>
                  </a:moveTo>
                  <a:cubicBezTo>
                    <a:pt x="3034" y="414"/>
                    <a:pt x="3089" y="549"/>
                    <a:pt x="3089" y="685"/>
                  </a:cubicBezTo>
                  <a:cubicBezTo>
                    <a:pt x="3089" y="821"/>
                    <a:pt x="3034" y="955"/>
                    <a:pt x="2937" y="1051"/>
                  </a:cubicBezTo>
                  <a:cubicBezTo>
                    <a:pt x="3050" y="999"/>
                    <a:pt x="3153" y="855"/>
                    <a:pt x="3152" y="685"/>
                  </a:cubicBezTo>
                  <a:cubicBezTo>
                    <a:pt x="3153" y="514"/>
                    <a:pt x="3050" y="371"/>
                    <a:pt x="2937" y="318"/>
                  </a:cubicBezTo>
                  <a:close/>
                  <a:moveTo>
                    <a:pt x="216" y="318"/>
                  </a:moveTo>
                  <a:cubicBezTo>
                    <a:pt x="104" y="371"/>
                    <a:pt x="0" y="514"/>
                    <a:pt x="2" y="685"/>
                  </a:cubicBezTo>
                  <a:cubicBezTo>
                    <a:pt x="0" y="855"/>
                    <a:pt x="104" y="999"/>
                    <a:pt x="216" y="1051"/>
                  </a:cubicBezTo>
                  <a:cubicBezTo>
                    <a:pt x="120" y="955"/>
                    <a:pt x="64" y="821"/>
                    <a:pt x="65" y="685"/>
                  </a:cubicBezTo>
                  <a:cubicBezTo>
                    <a:pt x="64" y="549"/>
                    <a:pt x="120" y="414"/>
                    <a:pt x="216" y="318"/>
                  </a:cubicBezTo>
                  <a:close/>
                </a:path>
              </a:pathLst>
            </a:custGeom>
            <a:solidFill>
              <a:schemeClr val="bg1"/>
            </a:solidFill>
            <a:ln>
              <a:noFill/>
            </a:ln>
          </p:spPr>
          <p:txBody>
            <a:bodyPr vert="horz" wrap="square" lIns="0" tIns="41153" rIns="82305" bIns="41153" numCol="1" anchor="t" anchorCtr="0" compatLnSpc="1">
              <a:prstTxWarp prst="textNoShape">
                <a:avLst/>
              </a:prstTxWarp>
            </a:bodyPr>
            <a:lstStyle/>
            <a:p>
              <a:pPr marL="0" marR="0" lvl="0" indent="0" algn="ctr" defTabSz="914363"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gradFill>
                  <a:gsLst>
                    <a:gs pos="0">
                      <a:srgbClr val="FFFFFF"/>
                    </a:gs>
                    <a:gs pos="100000">
                      <a:srgbClr val="FFFFFF"/>
                    </a:gs>
                  </a:gsLst>
                  <a:lin ang="5400000" scaled="0"/>
                </a:gradFill>
                <a:effectLst/>
                <a:uLnTx/>
                <a:uFillTx/>
              </a:endParaRPr>
            </a:p>
          </p:txBody>
        </p:sp>
        <p:grpSp>
          <p:nvGrpSpPr>
            <p:cNvPr id="4" name="Group 3"/>
            <p:cNvGrpSpPr/>
            <p:nvPr/>
          </p:nvGrpSpPr>
          <p:grpSpPr>
            <a:xfrm>
              <a:off x="1180905" y="5021262"/>
              <a:ext cx="396930" cy="397457"/>
              <a:chOff x="1844187" y="3546470"/>
              <a:chExt cx="646144" cy="658655"/>
            </a:xfrm>
          </p:grpSpPr>
          <p:sp>
            <p:nvSpPr>
              <p:cNvPr id="26" name="Freeform 106"/>
              <p:cNvSpPr>
                <a:spLocks/>
              </p:cNvSpPr>
              <p:nvPr/>
            </p:nvSpPr>
            <p:spPr bwMode="auto">
              <a:xfrm>
                <a:off x="1844187" y="3607447"/>
                <a:ext cx="600892" cy="597678"/>
              </a:xfrm>
              <a:custGeom>
                <a:avLst/>
                <a:gdLst>
                  <a:gd name="T0" fmla="*/ 40 w 79"/>
                  <a:gd name="T1" fmla="*/ 39 h 79"/>
                  <a:gd name="T2" fmla="*/ 79 w 79"/>
                  <a:gd name="T3" fmla="*/ 39 h 79"/>
                  <a:gd name="T4" fmla="*/ 40 w 79"/>
                  <a:gd name="T5" fmla="*/ 79 h 79"/>
                  <a:gd name="T6" fmla="*/ 0 w 79"/>
                  <a:gd name="T7" fmla="*/ 39 h 79"/>
                  <a:gd name="T8" fmla="*/ 40 w 79"/>
                  <a:gd name="T9" fmla="*/ 0 h 79"/>
                  <a:gd name="T10" fmla="*/ 40 w 79"/>
                  <a:gd name="T11" fmla="*/ 39 h 79"/>
                </a:gdLst>
                <a:ahLst/>
                <a:cxnLst>
                  <a:cxn ang="0">
                    <a:pos x="T0" y="T1"/>
                  </a:cxn>
                  <a:cxn ang="0">
                    <a:pos x="T2" y="T3"/>
                  </a:cxn>
                  <a:cxn ang="0">
                    <a:pos x="T4" y="T5"/>
                  </a:cxn>
                  <a:cxn ang="0">
                    <a:pos x="T6" y="T7"/>
                  </a:cxn>
                  <a:cxn ang="0">
                    <a:pos x="T8" y="T9"/>
                  </a:cxn>
                  <a:cxn ang="0">
                    <a:pos x="T10" y="T11"/>
                  </a:cxn>
                </a:cxnLst>
                <a:rect l="0" t="0" r="r" b="b"/>
                <a:pathLst>
                  <a:path w="79" h="79">
                    <a:moveTo>
                      <a:pt x="40" y="39"/>
                    </a:moveTo>
                    <a:cubicBezTo>
                      <a:pt x="79" y="39"/>
                      <a:pt x="79" y="39"/>
                      <a:pt x="79" y="39"/>
                    </a:cubicBezTo>
                    <a:cubicBezTo>
                      <a:pt x="79" y="61"/>
                      <a:pt x="61" y="79"/>
                      <a:pt x="40" y="79"/>
                    </a:cubicBezTo>
                    <a:cubicBezTo>
                      <a:pt x="18" y="79"/>
                      <a:pt x="0" y="61"/>
                      <a:pt x="0" y="39"/>
                    </a:cubicBezTo>
                    <a:cubicBezTo>
                      <a:pt x="0" y="18"/>
                      <a:pt x="18" y="0"/>
                      <a:pt x="40" y="0"/>
                    </a:cubicBezTo>
                    <a:lnTo>
                      <a:pt x="40" y="39"/>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defTabSz="914184" eaLnBrk="1" fontAlgn="auto" latinLnBrk="0" hangingPunct="1">
                  <a:lnSpc>
                    <a:spcPct val="100000"/>
                  </a:lnSpc>
                  <a:spcBef>
                    <a:spcPts val="0"/>
                  </a:spcBef>
                  <a:spcAft>
                    <a:spcPts val="0"/>
                  </a:spcAft>
                  <a:buClrTx/>
                  <a:buSzTx/>
                  <a:buFontTx/>
                  <a:buNone/>
                  <a:tabLst/>
                  <a:defRPr/>
                </a:pPr>
                <a:endParaRPr kumimoji="0" lang="en-US" sz="1700" b="0" i="0" u="none" strike="noStrike" kern="0" cap="none" spc="0" normalizeH="0" baseline="0" noProof="0" dirty="0">
                  <a:ln>
                    <a:noFill/>
                  </a:ln>
                  <a:solidFill>
                    <a:srgbClr val="000000"/>
                  </a:solidFill>
                  <a:effectLst/>
                  <a:uLnTx/>
                  <a:uFillTx/>
                </a:endParaRPr>
              </a:p>
            </p:txBody>
          </p:sp>
          <p:sp>
            <p:nvSpPr>
              <p:cNvPr id="27" name="Freeform 107"/>
              <p:cNvSpPr>
                <a:spLocks/>
              </p:cNvSpPr>
              <p:nvPr/>
            </p:nvSpPr>
            <p:spPr bwMode="auto">
              <a:xfrm>
                <a:off x="2194705" y="3546470"/>
                <a:ext cx="295626" cy="305267"/>
              </a:xfrm>
              <a:custGeom>
                <a:avLst/>
                <a:gdLst>
                  <a:gd name="T0" fmla="*/ 0 w 39"/>
                  <a:gd name="T1" fmla="*/ 40 h 40"/>
                  <a:gd name="T2" fmla="*/ 39 w 39"/>
                  <a:gd name="T3" fmla="*/ 40 h 40"/>
                  <a:gd name="T4" fmla="*/ 0 w 39"/>
                  <a:gd name="T5" fmla="*/ 0 h 40"/>
                  <a:gd name="T6" fmla="*/ 0 w 39"/>
                  <a:gd name="T7" fmla="*/ 40 h 40"/>
                </a:gdLst>
                <a:ahLst/>
                <a:cxnLst>
                  <a:cxn ang="0">
                    <a:pos x="T0" y="T1"/>
                  </a:cxn>
                  <a:cxn ang="0">
                    <a:pos x="T2" y="T3"/>
                  </a:cxn>
                  <a:cxn ang="0">
                    <a:pos x="T4" y="T5"/>
                  </a:cxn>
                  <a:cxn ang="0">
                    <a:pos x="T6" y="T7"/>
                  </a:cxn>
                </a:cxnLst>
                <a:rect l="0" t="0" r="r" b="b"/>
                <a:pathLst>
                  <a:path w="39" h="40">
                    <a:moveTo>
                      <a:pt x="0" y="40"/>
                    </a:moveTo>
                    <a:cubicBezTo>
                      <a:pt x="39" y="40"/>
                      <a:pt x="39" y="40"/>
                      <a:pt x="39" y="40"/>
                    </a:cubicBezTo>
                    <a:cubicBezTo>
                      <a:pt x="39" y="18"/>
                      <a:pt x="21" y="0"/>
                      <a:pt x="0" y="0"/>
                    </a:cubicBezTo>
                    <a:lnTo>
                      <a:pt x="0" y="4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defTabSz="914184" eaLnBrk="1" fontAlgn="auto" latinLnBrk="0" hangingPunct="1">
                  <a:lnSpc>
                    <a:spcPct val="100000"/>
                  </a:lnSpc>
                  <a:spcBef>
                    <a:spcPts val="0"/>
                  </a:spcBef>
                  <a:spcAft>
                    <a:spcPts val="0"/>
                  </a:spcAft>
                  <a:buClrTx/>
                  <a:buSzTx/>
                  <a:buFontTx/>
                  <a:buNone/>
                  <a:tabLst/>
                  <a:defRPr/>
                </a:pPr>
                <a:endParaRPr kumimoji="0" lang="en-US" sz="1700" b="0" i="0" u="none" strike="noStrike" kern="0" cap="none" spc="0" normalizeH="0" baseline="0" noProof="0" dirty="0">
                  <a:ln>
                    <a:noFill/>
                  </a:ln>
                  <a:solidFill>
                    <a:srgbClr val="000000"/>
                  </a:solidFill>
                  <a:effectLst/>
                  <a:uLnTx/>
                  <a:uFillTx/>
                </a:endParaRPr>
              </a:p>
            </p:txBody>
          </p:sp>
        </p:grpSp>
        <p:sp>
          <p:nvSpPr>
            <p:cNvPr id="28" name="Freeform 11"/>
            <p:cNvSpPr>
              <a:spLocks noEditPoints="1"/>
            </p:cNvSpPr>
            <p:nvPr/>
          </p:nvSpPr>
          <p:spPr bwMode="auto">
            <a:xfrm>
              <a:off x="274639" y="4186932"/>
              <a:ext cx="477057" cy="315820"/>
            </a:xfrm>
            <a:custGeom>
              <a:avLst/>
              <a:gdLst>
                <a:gd name="T0" fmla="*/ 205 w 400"/>
                <a:gd name="T1" fmla="*/ 64 h 183"/>
                <a:gd name="T2" fmla="*/ 211 w 400"/>
                <a:gd name="T3" fmla="*/ 57 h 183"/>
                <a:gd name="T4" fmla="*/ 186 w 400"/>
                <a:gd name="T5" fmla="*/ 69 h 183"/>
                <a:gd name="T6" fmla="*/ 199 w 400"/>
                <a:gd name="T7" fmla="*/ 67 h 183"/>
                <a:gd name="T8" fmla="*/ 219 w 400"/>
                <a:gd name="T9" fmla="*/ 30 h 183"/>
                <a:gd name="T10" fmla="*/ 208 w 400"/>
                <a:gd name="T11" fmla="*/ 31 h 183"/>
                <a:gd name="T12" fmla="*/ 198 w 400"/>
                <a:gd name="T13" fmla="*/ 36 h 183"/>
                <a:gd name="T14" fmla="*/ 205 w 400"/>
                <a:gd name="T15" fmla="*/ 42 h 183"/>
                <a:gd name="T16" fmla="*/ 304 w 400"/>
                <a:gd name="T17" fmla="*/ 101 h 183"/>
                <a:gd name="T18" fmla="*/ 400 w 400"/>
                <a:gd name="T19" fmla="*/ 3 h 183"/>
                <a:gd name="T20" fmla="*/ 104 w 400"/>
                <a:gd name="T21" fmla="*/ 0 h 183"/>
                <a:gd name="T22" fmla="*/ 2 w 400"/>
                <a:gd name="T23" fmla="*/ 94 h 183"/>
                <a:gd name="T24" fmla="*/ 6 w 400"/>
                <a:gd name="T25" fmla="*/ 103 h 183"/>
                <a:gd name="T26" fmla="*/ 150 w 400"/>
                <a:gd name="T27" fmla="*/ 59 h 183"/>
                <a:gd name="T28" fmla="*/ 168 w 400"/>
                <a:gd name="T29" fmla="*/ 66 h 183"/>
                <a:gd name="T30" fmla="*/ 194 w 400"/>
                <a:gd name="T31" fmla="*/ 53 h 183"/>
                <a:gd name="T32" fmla="*/ 190 w 400"/>
                <a:gd name="T33" fmla="*/ 52 h 183"/>
                <a:gd name="T34" fmla="*/ 174 w 400"/>
                <a:gd name="T35" fmla="*/ 48 h 183"/>
                <a:gd name="T36" fmla="*/ 176 w 400"/>
                <a:gd name="T37" fmla="*/ 38 h 183"/>
                <a:gd name="T38" fmla="*/ 199 w 400"/>
                <a:gd name="T39" fmla="*/ 26 h 183"/>
                <a:gd name="T40" fmla="*/ 228 w 400"/>
                <a:gd name="T41" fmla="*/ 21 h 183"/>
                <a:gd name="T42" fmla="*/ 243 w 400"/>
                <a:gd name="T43" fmla="*/ 14 h 183"/>
                <a:gd name="T44" fmla="*/ 248 w 400"/>
                <a:gd name="T45" fmla="*/ 21 h 183"/>
                <a:gd name="T46" fmla="*/ 257 w 400"/>
                <a:gd name="T47" fmla="*/ 29 h 183"/>
                <a:gd name="T48" fmla="*/ 232 w 400"/>
                <a:gd name="T49" fmla="*/ 36 h 183"/>
                <a:gd name="T50" fmla="*/ 227 w 400"/>
                <a:gd name="T51" fmla="*/ 29 h 183"/>
                <a:gd name="T52" fmla="*/ 216 w 400"/>
                <a:gd name="T53" fmla="*/ 43 h 183"/>
                <a:gd name="T54" fmla="*/ 233 w 400"/>
                <a:gd name="T55" fmla="*/ 47 h 183"/>
                <a:gd name="T56" fmla="*/ 235 w 400"/>
                <a:gd name="T57" fmla="*/ 57 h 183"/>
                <a:gd name="T58" fmla="*/ 225 w 400"/>
                <a:gd name="T59" fmla="*/ 66 h 183"/>
                <a:gd name="T60" fmla="*/ 197 w 400"/>
                <a:gd name="T61" fmla="*/ 75 h 183"/>
                <a:gd name="T62" fmla="*/ 169 w 400"/>
                <a:gd name="T63" fmla="*/ 84 h 183"/>
                <a:gd name="T64" fmla="*/ 167 w 400"/>
                <a:gd name="T65" fmla="*/ 78 h 183"/>
                <a:gd name="T66" fmla="*/ 150 w 400"/>
                <a:gd name="T67" fmla="*/ 59 h 183"/>
                <a:gd name="T68" fmla="*/ 2 w 400"/>
                <a:gd name="T69" fmla="*/ 122 h 183"/>
                <a:gd name="T70" fmla="*/ 311 w 400"/>
                <a:gd name="T71" fmla="*/ 143 h 183"/>
                <a:gd name="T72" fmla="*/ 400 w 400"/>
                <a:gd name="T73" fmla="*/ 59 h 183"/>
                <a:gd name="T74" fmla="*/ 306 w 400"/>
                <a:gd name="T75" fmla="*/ 122 h 183"/>
                <a:gd name="T76" fmla="*/ 2 w 400"/>
                <a:gd name="T77" fmla="*/ 183 h 183"/>
                <a:gd name="T78" fmla="*/ 328 w 400"/>
                <a:gd name="T79" fmla="*/ 180 h 183"/>
                <a:gd name="T80" fmla="*/ 400 w 400"/>
                <a:gd name="T81" fmla="*/ 79 h 183"/>
                <a:gd name="T82" fmla="*/ 2 w 400"/>
                <a:gd name="T83" fmla="*/ 162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00" h="183">
                  <a:moveTo>
                    <a:pt x="199" y="67"/>
                  </a:moveTo>
                  <a:cubicBezTo>
                    <a:pt x="201" y="66"/>
                    <a:pt x="203" y="65"/>
                    <a:pt x="205" y="64"/>
                  </a:cubicBezTo>
                  <a:cubicBezTo>
                    <a:pt x="207" y="63"/>
                    <a:pt x="209" y="62"/>
                    <a:pt x="210" y="61"/>
                  </a:cubicBezTo>
                  <a:cubicBezTo>
                    <a:pt x="212" y="59"/>
                    <a:pt x="212" y="58"/>
                    <a:pt x="211" y="57"/>
                  </a:cubicBezTo>
                  <a:cubicBezTo>
                    <a:pt x="209" y="56"/>
                    <a:pt x="206" y="55"/>
                    <a:pt x="201" y="54"/>
                  </a:cubicBezTo>
                  <a:cubicBezTo>
                    <a:pt x="186" y="69"/>
                    <a:pt x="186" y="69"/>
                    <a:pt x="186" y="69"/>
                  </a:cubicBezTo>
                  <a:cubicBezTo>
                    <a:pt x="188" y="69"/>
                    <a:pt x="190" y="68"/>
                    <a:pt x="192" y="68"/>
                  </a:cubicBezTo>
                  <a:cubicBezTo>
                    <a:pt x="194" y="68"/>
                    <a:pt x="197" y="67"/>
                    <a:pt x="199" y="67"/>
                  </a:cubicBezTo>
                  <a:close/>
                  <a:moveTo>
                    <a:pt x="205" y="42"/>
                  </a:moveTo>
                  <a:cubicBezTo>
                    <a:pt x="219" y="30"/>
                    <a:pt x="219" y="30"/>
                    <a:pt x="219" y="30"/>
                  </a:cubicBezTo>
                  <a:cubicBezTo>
                    <a:pt x="217" y="30"/>
                    <a:pt x="215" y="30"/>
                    <a:pt x="213" y="30"/>
                  </a:cubicBezTo>
                  <a:cubicBezTo>
                    <a:pt x="211" y="30"/>
                    <a:pt x="210" y="31"/>
                    <a:pt x="208" y="31"/>
                  </a:cubicBezTo>
                  <a:cubicBezTo>
                    <a:pt x="206" y="32"/>
                    <a:pt x="204" y="33"/>
                    <a:pt x="203" y="33"/>
                  </a:cubicBezTo>
                  <a:cubicBezTo>
                    <a:pt x="201" y="34"/>
                    <a:pt x="200" y="35"/>
                    <a:pt x="198" y="36"/>
                  </a:cubicBezTo>
                  <a:cubicBezTo>
                    <a:pt x="197" y="38"/>
                    <a:pt x="196" y="39"/>
                    <a:pt x="197" y="40"/>
                  </a:cubicBezTo>
                  <a:cubicBezTo>
                    <a:pt x="198" y="41"/>
                    <a:pt x="201" y="42"/>
                    <a:pt x="205" y="42"/>
                  </a:cubicBezTo>
                  <a:close/>
                  <a:moveTo>
                    <a:pt x="300" y="103"/>
                  </a:moveTo>
                  <a:cubicBezTo>
                    <a:pt x="302" y="103"/>
                    <a:pt x="303" y="102"/>
                    <a:pt x="304" y="101"/>
                  </a:cubicBezTo>
                  <a:cubicBezTo>
                    <a:pt x="398" y="9"/>
                    <a:pt x="398" y="9"/>
                    <a:pt x="398" y="9"/>
                  </a:cubicBezTo>
                  <a:cubicBezTo>
                    <a:pt x="400" y="7"/>
                    <a:pt x="400" y="5"/>
                    <a:pt x="400" y="3"/>
                  </a:cubicBezTo>
                  <a:cubicBezTo>
                    <a:pt x="399" y="1"/>
                    <a:pt x="397" y="0"/>
                    <a:pt x="395" y="0"/>
                  </a:cubicBezTo>
                  <a:cubicBezTo>
                    <a:pt x="104" y="0"/>
                    <a:pt x="104" y="0"/>
                    <a:pt x="104" y="0"/>
                  </a:cubicBezTo>
                  <a:cubicBezTo>
                    <a:pt x="103" y="0"/>
                    <a:pt x="102" y="1"/>
                    <a:pt x="101" y="1"/>
                  </a:cubicBezTo>
                  <a:cubicBezTo>
                    <a:pt x="2" y="94"/>
                    <a:pt x="2" y="94"/>
                    <a:pt x="2" y="94"/>
                  </a:cubicBezTo>
                  <a:cubicBezTo>
                    <a:pt x="1" y="95"/>
                    <a:pt x="0" y="97"/>
                    <a:pt x="1" y="99"/>
                  </a:cubicBezTo>
                  <a:cubicBezTo>
                    <a:pt x="2" y="101"/>
                    <a:pt x="4" y="103"/>
                    <a:pt x="6" y="103"/>
                  </a:cubicBezTo>
                  <a:lnTo>
                    <a:pt x="300" y="103"/>
                  </a:lnTo>
                  <a:close/>
                  <a:moveTo>
                    <a:pt x="150" y="59"/>
                  </a:moveTo>
                  <a:cubicBezTo>
                    <a:pt x="171" y="59"/>
                    <a:pt x="171" y="59"/>
                    <a:pt x="171" y="59"/>
                  </a:cubicBezTo>
                  <a:cubicBezTo>
                    <a:pt x="168" y="62"/>
                    <a:pt x="167" y="64"/>
                    <a:pt x="168" y="66"/>
                  </a:cubicBezTo>
                  <a:cubicBezTo>
                    <a:pt x="170" y="67"/>
                    <a:pt x="173" y="68"/>
                    <a:pt x="177" y="69"/>
                  </a:cubicBezTo>
                  <a:cubicBezTo>
                    <a:pt x="194" y="53"/>
                    <a:pt x="194" y="53"/>
                    <a:pt x="194" y="53"/>
                  </a:cubicBezTo>
                  <a:cubicBezTo>
                    <a:pt x="193" y="53"/>
                    <a:pt x="193" y="53"/>
                    <a:pt x="192" y="52"/>
                  </a:cubicBezTo>
                  <a:cubicBezTo>
                    <a:pt x="191" y="52"/>
                    <a:pt x="191" y="52"/>
                    <a:pt x="190" y="52"/>
                  </a:cubicBezTo>
                  <a:cubicBezTo>
                    <a:pt x="187" y="52"/>
                    <a:pt x="183" y="51"/>
                    <a:pt x="181" y="51"/>
                  </a:cubicBezTo>
                  <a:cubicBezTo>
                    <a:pt x="178" y="50"/>
                    <a:pt x="176" y="49"/>
                    <a:pt x="174" y="48"/>
                  </a:cubicBezTo>
                  <a:cubicBezTo>
                    <a:pt x="172" y="47"/>
                    <a:pt x="172" y="46"/>
                    <a:pt x="172" y="44"/>
                  </a:cubicBezTo>
                  <a:cubicBezTo>
                    <a:pt x="172" y="42"/>
                    <a:pt x="173" y="40"/>
                    <a:pt x="176" y="38"/>
                  </a:cubicBezTo>
                  <a:cubicBezTo>
                    <a:pt x="179" y="35"/>
                    <a:pt x="182" y="33"/>
                    <a:pt x="186" y="31"/>
                  </a:cubicBezTo>
                  <a:cubicBezTo>
                    <a:pt x="191" y="29"/>
                    <a:pt x="195" y="27"/>
                    <a:pt x="199" y="26"/>
                  </a:cubicBezTo>
                  <a:cubicBezTo>
                    <a:pt x="204" y="24"/>
                    <a:pt x="209" y="23"/>
                    <a:pt x="214" y="22"/>
                  </a:cubicBezTo>
                  <a:cubicBezTo>
                    <a:pt x="219" y="21"/>
                    <a:pt x="224" y="21"/>
                    <a:pt x="228" y="21"/>
                  </a:cubicBezTo>
                  <a:cubicBezTo>
                    <a:pt x="234" y="15"/>
                    <a:pt x="234" y="15"/>
                    <a:pt x="234" y="15"/>
                  </a:cubicBezTo>
                  <a:cubicBezTo>
                    <a:pt x="243" y="14"/>
                    <a:pt x="243" y="14"/>
                    <a:pt x="243" y="14"/>
                  </a:cubicBezTo>
                  <a:cubicBezTo>
                    <a:pt x="237" y="20"/>
                    <a:pt x="237" y="20"/>
                    <a:pt x="237" y="20"/>
                  </a:cubicBezTo>
                  <a:cubicBezTo>
                    <a:pt x="241" y="20"/>
                    <a:pt x="245" y="21"/>
                    <a:pt x="248" y="21"/>
                  </a:cubicBezTo>
                  <a:cubicBezTo>
                    <a:pt x="251" y="22"/>
                    <a:pt x="253" y="23"/>
                    <a:pt x="255" y="24"/>
                  </a:cubicBezTo>
                  <a:cubicBezTo>
                    <a:pt x="257" y="25"/>
                    <a:pt x="257" y="27"/>
                    <a:pt x="257" y="29"/>
                  </a:cubicBezTo>
                  <a:cubicBezTo>
                    <a:pt x="257" y="31"/>
                    <a:pt x="256" y="33"/>
                    <a:pt x="253" y="36"/>
                  </a:cubicBezTo>
                  <a:cubicBezTo>
                    <a:pt x="232" y="36"/>
                    <a:pt x="232" y="36"/>
                    <a:pt x="232" y="36"/>
                  </a:cubicBezTo>
                  <a:cubicBezTo>
                    <a:pt x="234" y="34"/>
                    <a:pt x="235" y="33"/>
                    <a:pt x="234" y="31"/>
                  </a:cubicBezTo>
                  <a:cubicBezTo>
                    <a:pt x="233" y="30"/>
                    <a:pt x="231" y="29"/>
                    <a:pt x="227" y="29"/>
                  </a:cubicBezTo>
                  <a:cubicBezTo>
                    <a:pt x="213" y="43"/>
                    <a:pt x="213" y="43"/>
                    <a:pt x="213" y="43"/>
                  </a:cubicBezTo>
                  <a:cubicBezTo>
                    <a:pt x="214" y="43"/>
                    <a:pt x="215" y="43"/>
                    <a:pt x="216" y="43"/>
                  </a:cubicBezTo>
                  <a:cubicBezTo>
                    <a:pt x="217" y="43"/>
                    <a:pt x="218" y="44"/>
                    <a:pt x="220" y="44"/>
                  </a:cubicBezTo>
                  <a:cubicBezTo>
                    <a:pt x="226" y="45"/>
                    <a:pt x="230" y="46"/>
                    <a:pt x="233" y="47"/>
                  </a:cubicBezTo>
                  <a:cubicBezTo>
                    <a:pt x="235" y="49"/>
                    <a:pt x="236" y="50"/>
                    <a:pt x="237" y="52"/>
                  </a:cubicBezTo>
                  <a:cubicBezTo>
                    <a:pt x="237" y="54"/>
                    <a:pt x="236" y="55"/>
                    <a:pt x="235" y="57"/>
                  </a:cubicBezTo>
                  <a:cubicBezTo>
                    <a:pt x="234" y="59"/>
                    <a:pt x="232" y="60"/>
                    <a:pt x="231" y="61"/>
                  </a:cubicBezTo>
                  <a:cubicBezTo>
                    <a:pt x="230" y="63"/>
                    <a:pt x="228" y="64"/>
                    <a:pt x="225" y="66"/>
                  </a:cubicBezTo>
                  <a:cubicBezTo>
                    <a:pt x="222" y="68"/>
                    <a:pt x="218" y="69"/>
                    <a:pt x="214" y="71"/>
                  </a:cubicBezTo>
                  <a:cubicBezTo>
                    <a:pt x="209" y="73"/>
                    <a:pt x="204" y="74"/>
                    <a:pt x="197" y="75"/>
                  </a:cubicBezTo>
                  <a:cubicBezTo>
                    <a:pt x="191" y="77"/>
                    <a:pt x="184" y="77"/>
                    <a:pt x="176" y="78"/>
                  </a:cubicBezTo>
                  <a:cubicBezTo>
                    <a:pt x="169" y="84"/>
                    <a:pt x="169" y="84"/>
                    <a:pt x="169" y="84"/>
                  </a:cubicBezTo>
                  <a:cubicBezTo>
                    <a:pt x="160" y="84"/>
                    <a:pt x="160" y="84"/>
                    <a:pt x="160" y="84"/>
                  </a:cubicBezTo>
                  <a:cubicBezTo>
                    <a:pt x="167" y="78"/>
                    <a:pt x="167" y="78"/>
                    <a:pt x="167" y="78"/>
                  </a:cubicBezTo>
                  <a:cubicBezTo>
                    <a:pt x="156" y="77"/>
                    <a:pt x="149" y="75"/>
                    <a:pt x="146" y="72"/>
                  </a:cubicBezTo>
                  <a:cubicBezTo>
                    <a:pt x="143" y="69"/>
                    <a:pt x="145" y="65"/>
                    <a:pt x="150" y="59"/>
                  </a:cubicBezTo>
                  <a:close/>
                  <a:moveTo>
                    <a:pt x="306" y="122"/>
                  </a:moveTo>
                  <a:cubicBezTo>
                    <a:pt x="2" y="122"/>
                    <a:pt x="2" y="122"/>
                    <a:pt x="2" y="122"/>
                  </a:cubicBezTo>
                  <a:cubicBezTo>
                    <a:pt x="2" y="143"/>
                    <a:pt x="2" y="143"/>
                    <a:pt x="2" y="143"/>
                  </a:cubicBezTo>
                  <a:cubicBezTo>
                    <a:pt x="311" y="143"/>
                    <a:pt x="311" y="143"/>
                    <a:pt x="311" y="143"/>
                  </a:cubicBezTo>
                  <a:cubicBezTo>
                    <a:pt x="313" y="143"/>
                    <a:pt x="316" y="142"/>
                    <a:pt x="318" y="140"/>
                  </a:cubicBezTo>
                  <a:cubicBezTo>
                    <a:pt x="400" y="59"/>
                    <a:pt x="400" y="59"/>
                    <a:pt x="400" y="59"/>
                  </a:cubicBezTo>
                  <a:cubicBezTo>
                    <a:pt x="400" y="28"/>
                    <a:pt x="400" y="28"/>
                    <a:pt x="400" y="28"/>
                  </a:cubicBezTo>
                  <a:lnTo>
                    <a:pt x="306" y="122"/>
                  </a:lnTo>
                  <a:close/>
                  <a:moveTo>
                    <a:pt x="2" y="162"/>
                  </a:moveTo>
                  <a:cubicBezTo>
                    <a:pt x="2" y="183"/>
                    <a:pt x="2" y="183"/>
                    <a:pt x="2" y="183"/>
                  </a:cubicBezTo>
                  <a:cubicBezTo>
                    <a:pt x="321" y="183"/>
                    <a:pt x="321" y="183"/>
                    <a:pt x="321" y="183"/>
                  </a:cubicBezTo>
                  <a:cubicBezTo>
                    <a:pt x="324" y="183"/>
                    <a:pt x="326" y="182"/>
                    <a:pt x="328" y="180"/>
                  </a:cubicBezTo>
                  <a:cubicBezTo>
                    <a:pt x="400" y="109"/>
                    <a:pt x="400" y="109"/>
                    <a:pt x="400" y="109"/>
                  </a:cubicBezTo>
                  <a:cubicBezTo>
                    <a:pt x="400" y="79"/>
                    <a:pt x="400" y="79"/>
                    <a:pt x="400" y="79"/>
                  </a:cubicBezTo>
                  <a:cubicBezTo>
                    <a:pt x="317" y="162"/>
                    <a:pt x="317" y="162"/>
                    <a:pt x="317" y="162"/>
                  </a:cubicBezTo>
                  <a:lnTo>
                    <a:pt x="2" y="16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defTabSz="914184" eaLnBrk="1" fontAlgn="auto" latinLnBrk="0" hangingPunct="1">
                <a:lnSpc>
                  <a:spcPct val="100000"/>
                </a:lnSpc>
                <a:spcBef>
                  <a:spcPts val="0"/>
                </a:spcBef>
                <a:spcAft>
                  <a:spcPts val="0"/>
                </a:spcAft>
                <a:buClrTx/>
                <a:buSzTx/>
                <a:buFontTx/>
                <a:buNone/>
                <a:tabLst/>
                <a:defRPr/>
              </a:pPr>
              <a:endParaRPr kumimoji="0" lang="en-US" sz="1700" b="0" i="0" u="none" strike="noStrike" kern="0" cap="none" spc="0" normalizeH="0" baseline="0" noProof="0" dirty="0">
                <a:ln>
                  <a:noFill/>
                </a:ln>
                <a:solidFill>
                  <a:srgbClr val="FFFFFF"/>
                </a:solidFill>
                <a:effectLst/>
                <a:uLnTx/>
                <a:uFillTx/>
              </a:endParaRPr>
            </a:p>
          </p:txBody>
        </p:sp>
      </p:grpSp>
    </p:spTree>
    <p:extLst>
      <p:ext uri="{BB962C8B-B14F-4D97-AF65-F5344CB8AC3E}">
        <p14:creationId xmlns:p14="http://schemas.microsoft.com/office/powerpoint/2010/main" val="3225495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decel="100000" fill="hold" grpId="0" nodeType="afterEffect">
                                  <p:stCondLst>
                                    <p:cond delay="0"/>
                                  </p:stCondLst>
                                  <p:childTnLst>
                                    <p:set>
                                      <p:cBhvr>
                                        <p:cTn id="11" dur="1" fill="hold">
                                          <p:stCondLst>
                                            <p:cond delay="0"/>
                                          </p:stCondLst>
                                        </p:cTn>
                                        <p:tgtEl>
                                          <p:spTgt spid="24"/>
                                        </p:tgtEl>
                                        <p:attrNameLst>
                                          <p:attrName>style.visibility</p:attrName>
                                        </p:attrNameLst>
                                      </p:cBhvr>
                                      <p:to>
                                        <p:strVal val="visible"/>
                                      </p:to>
                                    </p:set>
                                    <p:anim calcmode="lin" valueType="num">
                                      <p:cBhvr additive="base">
                                        <p:cTn id="12" dur="500" fill="hold"/>
                                        <p:tgtEl>
                                          <p:spTgt spid="24"/>
                                        </p:tgtEl>
                                        <p:attrNameLst>
                                          <p:attrName>ppt_x</p:attrName>
                                        </p:attrNameLst>
                                      </p:cBhvr>
                                      <p:tavLst>
                                        <p:tav tm="0">
                                          <p:val>
                                            <p:strVal val="0-#ppt_w/2"/>
                                          </p:val>
                                        </p:tav>
                                        <p:tav tm="100000">
                                          <p:val>
                                            <p:strVal val="#ppt_x"/>
                                          </p:val>
                                        </p:tav>
                                      </p:tavLst>
                                    </p:anim>
                                    <p:anim calcmode="lin" valueType="num">
                                      <p:cBhvr additive="base">
                                        <p:cTn id="13" dur="500" fill="hold"/>
                                        <p:tgtEl>
                                          <p:spTgt spid="24"/>
                                        </p:tgtEl>
                                        <p:attrNameLst>
                                          <p:attrName>ppt_y</p:attrName>
                                        </p:attrNameLst>
                                      </p:cBhvr>
                                      <p:tavLst>
                                        <p:tav tm="0">
                                          <p:val>
                                            <p:strVal val="#ppt_y"/>
                                          </p:val>
                                        </p:tav>
                                        <p:tav tm="100000">
                                          <p:val>
                                            <p:strVal val="#ppt_y"/>
                                          </p:val>
                                        </p:tav>
                                      </p:tavLst>
                                    </p:anim>
                                  </p:childTnLst>
                                </p:cTn>
                              </p:par>
                              <p:par>
                                <p:cTn id="14" presetID="10" presetClass="entr" presetSubtype="0" fill="hold" grpId="0" nodeType="withEffect">
                                  <p:stCondLst>
                                    <p:cond delay="250"/>
                                  </p:stCondLst>
                                  <p:childTnLst>
                                    <p:set>
                                      <p:cBhvr>
                                        <p:cTn id="15" dur="1" fill="hold">
                                          <p:stCondLst>
                                            <p:cond delay="0"/>
                                          </p:stCondLst>
                                        </p:cTn>
                                        <p:tgtEl>
                                          <p:spTgt spid="2">
                                            <p:txEl>
                                              <p:pRg st="0" end="0"/>
                                            </p:txEl>
                                          </p:spTgt>
                                        </p:tgtEl>
                                        <p:attrNameLst>
                                          <p:attrName>style.visibility</p:attrName>
                                        </p:attrNameLst>
                                      </p:cBhvr>
                                      <p:to>
                                        <p:strVal val="visible"/>
                                      </p:to>
                                    </p:set>
                                    <p:animEffect transition="in" filter="fade">
                                      <p:cBhvr>
                                        <p:cTn id="16" dur="500"/>
                                        <p:tgtEl>
                                          <p:spTgt spid="2">
                                            <p:txEl>
                                              <p:pRg st="0" end="0"/>
                                            </p:txEl>
                                          </p:spTgt>
                                        </p:tgtEl>
                                      </p:cBhvr>
                                    </p:animEffect>
                                  </p:childTnLst>
                                </p:cTn>
                              </p:par>
                              <p:par>
                                <p:cTn id="17" presetID="10" presetClass="entr" presetSubtype="0" fill="hold" grpId="0" nodeType="withEffect">
                                  <p:stCondLst>
                                    <p:cond delay="250"/>
                                  </p:stCondLst>
                                  <p:childTnLst>
                                    <p:set>
                                      <p:cBhvr>
                                        <p:cTn id="18" dur="1" fill="hold">
                                          <p:stCondLst>
                                            <p:cond delay="0"/>
                                          </p:stCondLst>
                                        </p:cTn>
                                        <p:tgtEl>
                                          <p:spTgt spid="2">
                                            <p:txEl>
                                              <p:pRg st="1" end="1"/>
                                            </p:txEl>
                                          </p:spTgt>
                                        </p:tgtEl>
                                        <p:attrNameLst>
                                          <p:attrName>style.visibility</p:attrName>
                                        </p:attrNameLst>
                                      </p:cBhvr>
                                      <p:to>
                                        <p:strVal val="visible"/>
                                      </p:to>
                                    </p:set>
                                    <p:animEffect transition="in" filter="fade">
                                      <p:cBhvr>
                                        <p:cTn id="19" dur="500"/>
                                        <p:tgtEl>
                                          <p:spTgt spid="2">
                                            <p:txEl>
                                              <p:pRg st="1" end="1"/>
                                            </p:txEl>
                                          </p:spTgt>
                                        </p:tgtEl>
                                      </p:cBhvr>
                                    </p:animEffect>
                                  </p:childTnLst>
                                </p:cTn>
                              </p:par>
                              <p:par>
                                <p:cTn id="20" presetID="42" presetClass="path" presetSubtype="0" decel="100000" fill="hold" grpId="1" nodeType="withEffect">
                                  <p:stCondLst>
                                    <p:cond delay="250"/>
                                  </p:stCondLst>
                                  <p:childTnLst>
                                    <p:animMotion origin="layout" path="M -0.01863 0.00022 L -3.15548E-6 4.77985E-6 " pathEditMode="relative" rAng="0" ptsTypes="AA">
                                      <p:cBhvr>
                                        <p:cTn id="21" dur="500" fill="hold"/>
                                        <p:tgtEl>
                                          <p:spTgt spid="2">
                                            <p:txEl>
                                              <p:pRg st="0" end="0"/>
                                            </p:txEl>
                                          </p:spTgt>
                                        </p:tgtEl>
                                        <p:attrNameLst>
                                          <p:attrName>ppt_x</p:attrName>
                                          <p:attrName>ppt_y</p:attrName>
                                        </p:attrNameLst>
                                      </p:cBhvr>
                                      <p:rCtr x="93200" y="-2300"/>
                                    </p:animMotion>
                                  </p:childTnLst>
                                </p:cTn>
                              </p:par>
                              <p:par>
                                <p:cTn id="22" presetID="42" presetClass="path" presetSubtype="0" decel="100000" fill="hold" grpId="1" nodeType="withEffect">
                                  <p:stCondLst>
                                    <p:cond delay="250"/>
                                  </p:stCondLst>
                                  <p:childTnLst>
                                    <p:animMotion origin="layout" path="M -0.01863 0.00023 L -4.48047E-6 6.03722E-7 " pathEditMode="relative" rAng="0" ptsTypes="AA">
                                      <p:cBhvr>
                                        <p:cTn id="23" dur="500" fill="hold"/>
                                        <p:tgtEl>
                                          <p:spTgt spid="2">
                                            <p:txEl>
                                              <p:pRg st="1" end="1"/>
                                            </p:txEl>
                                          </p:spTgt>
                                        </p:tgtEl>
                                        <p:attrNameLst>
                                          <p:attrName>ppt_x</p:attrName>
                                          <p:attrName>ppt_y</p:attrName>
                                        </p:attrNameLst>
                                      </p:cBhvr>
                                      <p:rCtr x="93200" y="-230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 grpId="0" uiExpand="1" build="p"/>
      <p:bldP spid="2" grpI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313237" y="295274"/>
            <a:ext cx="7850966" cy="1449388"/>
          </a:xfrm>
        </p:spPr>
        <p:txBody>
          <a:bodyPr/>
          <a:lstStyle/>
          <a:p>
            <a:r>
              <a:rPr lang="es-ES" dirty="0"/>
              <a:t>Machine </a:t>
            </a:r>
            <a:r>
              <a:rPr lang="es-ES" dirty="0" err="1"/>
              <a:t>Learning</a:t>
            </a:r>
            <a:r>
              <a:rPr lang="es-ES" dirty="0"/>
              <a:t> </a:t>
            </a:r>
            <a:br>
              <a:rPr lang="es-ES" dirty="0"/>
            </a:br>
            <a:r>
              <a:rPr lang="es-ES" dirty="0" err="1"/>
              <a:t>Adoption</a:t>
            </a:r>
            <a:r>
              <a:rPr lang="es-ES" dirty="0"/>
              <a:t> </a:t>
            </a:r>
            <a:r>
              <a:rPr lang="es-ES" dirty="0" err="1"/>
              <a:t>Challenges</a:t>
            </a:r>
            <a:endParaRPr lang="es-ES" dirty="0"/>
          </a:p>
        </p:txBody>
      </p:sp>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29277" y="-7439"/>
            <a:ext cx="4114217" cy="6993533"/>
          </a:xfrm>
          <a:prstGeom prst="rect">
            <a:avLst/>
          </a:prstGeom>
        </p:spPr>
      </p:pic>
      <p:sp>
        <p:nvSpPr>
          <p:cNvPr id="5" name="Rectangle 4"/>
          <p:cNvSpPr/>
          <p:nvPr/>
        </p:nvSpPr>
        <p:spPr bwMode="auto">
          <a:xfrm>
            <a:off x="4542076" y="3725830"/>
            <a:ext cx="1792129" cy="1792129"/>
          </a:xfrm>
          <a:prstGeom prst="rect">
            <a:avLst/>
          </a:prstGeom>
          <a:solidFill>
            <a:schemeClr val="accent2">
              <a:lumMod val="75000"/>
            </a:schemeClr>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52331" tIns="0" rIns="152331" bIns="152331" numCol="1" rtlCol="0" anchor="b" anchorCtr="0" compatLnSpc="1">
            <a:prstTxWarp prst="textNoShape">
              <a:avLst/>
            </a:prstTxWarp>
          </a:bodyPr>
          <a:lstStyle/>
          <a:p>
            <a:pPr marL="0" marR="0" lvl="0" indent="0" defTabSz="896031" eaLnBrk="1" fontAlgn="base" latinLnBrk="0" hangingPunct="1">
              <a:lnSpc>
                <a:spcPct val="100000"/>
              </a:lnSpc>
              <a:spcBef>
                <a:spcPct val="0"/>
              </a:spcBef>
              <a:spcAft>
                <a:spcPct val="0"/>
              </a:spcAft>
              <a:buClrTx/>
              <a:buSzTx/>
              <a:buFontTx/>
              <a:buNone/>
              <a:tabLst/>
              <a:defRPr/>
            </a:pPr>
            <a:r>
              <a:rPr kumimoji="0" lang="en-US" sz="1372" b="0" i="0" u="none" strike="noStrike" kern="0" cap="none" spc="0" normalizeH="0" baseline="0" noProof="0" dirty="0">
                <a:ln>
                  <a:noFill/>
                </a:ln>
                <a:solidFill>
                  <a:srgbClr val="FFFFFE"/>
                </a:solidFill>
                <a:effectLst/>
                <a:uLnTx/>
                <a:uFillTx/>
              </a:rPr>
              <a:t>Specialized skills</a:t>
            </a:r>
          </a:p>
        </p:txBody>
      </p:sp>
      <p:pic>
        <p:nvPicPr>
          <p:cNvPr id="6"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57774" y="3865286"/>
            <a:ext cx="760732" cy="1008594"/>
          </a:xfrm>
          <a:prstGeom prst="rect">
            <a:avLst/>
          </a:prstGeom>
          <a:noFill/>
          <a:ln>
            <a:noFill/>
          </a:ln>
          <a:effectLst/>
          <a:extLst/>
        </p:spPr>
      </p:pic>
      <p:sp>
        <p:nvSpPr>
          <p:cNvPr id="7" name="Rectangle 6"/>
          <p:cNvSpPr/>
          <p:nvPr/>
        </p:nvSpPr>
        <p:spPr bwMode="auto">
          <a:xfrm>
            <a:off x="6432365" y="3725830"/>
            <a:ext cx="1792129" cy="1792129"/>
          </a:xfrm>
          <a:prstGeom prst="rect">
            <a:avLst/>
          </a:prstGeom>
          <a:solidFill>
            <a:schemeClr val="accent2">
              <a:lumMod val="75000"/>
            </a:schemeClr>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52331" tIns="0" rIns="152331" bIns="152331" numCol="1" rtlCol="0" anchor="b" anchorCtr="0" compatLnSpc="1">
            <a:prstTxWarp prst="textNoShape">
              <a:avLst/>
            </a:prstTxWarp>
          </a:bodyPr>
          <a:lstStyle/>
          <a:p>
            <a:pPr marL="0" marR="0" lvl="0" indent="0" defTabSz="896031" eaLnBrk="1" fontAlgn="base" latinLnBrk="0" hangingPunct="1">
              <a:lnSpc>
                <a:spcPct val="100000"/>
              </a:lnSpc>
              <a:spcBef>
                <a:spcPct val="0"/>
              </a:spcBef>
              <a:spcAft>
                <a:spcPct val="0"/>
              </a:spcAft>
              <a:buClrTx/>
              <a:buSzTx/>
              <a:buFontTx/>
              <a:buNone/>
              <a:tabLst/>
              <a:defRPr/>
            </a:pPr>
            <a:r>
              <a:rPr kumimoji="0" lang="en-US" sz="1372" b="0" i="0" u="none" strike="noStrike" kern="0" cap="none" spc="0" normalizeH="0" baseline="0" noProof="0" dirty="0">
                <a:ln>
                  <a:noFill/>
                </a:ln>
                <a:solidFill>
                  <a:srgbClr val="FFFFFE"/>
                </a:solidFill>
                <a:effectLst/>
                <a:uLnTx/>
                <a:uFillTx/>
              </a:rPr>
              <a:t>Infrastructure</a:t>
            </a:r>
          </a:p>
        </p:txBody>
      </p:sp>
      <p:grpSp>
        <p:nvGrpSpPr>
          <p:cNvPr id="8" name="Group 7"/>
          <p:cNvGrpSpPr/>
          <p:nvPr/>
        </p:nvGrpSpPr>
        <p:grpSpPr>
          <a:xfrm>
            <a:off x="6724428" y="3968546"/>
            <a:ext cx="1208004" cy="811899"/>
            <a:chOff x="5257828" y="3427036"/>
            <a:chExt cx="814879" cy="547678"/>
          </a:xfrm>
        </p:grpSpPr>
        <p:sp>
          <p:nvSpPr>
            <p:cNvPr id="9" name="Freeform 23"/>
            <p:cNvSpPr>
              <a:spLocks noEditPoints="1"/>
            </p:cNvSpPr>
            <p:nvPr/>
          </p:nvSpPr>
          <p:spPr bwMode="black">
            <a:xfrm>
              <a:off x="5257828" y="3427036"/>
              <a:ext cx="491659" cy="491531"/>
            </a:xfrm>
            <a:custGeom>
              <a:avLst/>
              <a:gdLst>
                <a:gd name="T0" fmla="*/ 709 w 709"/>
                <a:gd name="T1" fmla="*/ 570 h 709"/>
                <a:gd name="T2" fmla="*/ 373 w 709"/>
                <a:gd name="T3" fmla="*/ 709 h 709"/>
                <a:gd name="T4" fmla="*/ 373 w 709"/>
                <a:gd name="T5" fmla="*/ 294 h 709"/>
                <a:gd name="T6" fmla="*/ 709 w 709"/>
                <a:gd name="T7" fmla="*/ 154 h 709"/>
                <a:gd name="T8" fmla="*/ 709 w 709"/>
                <a:gd name="T9" fmla="*/ 570 h 709"/>
                <a:gd name="T10" fmla="*/ 335 w 709"/>
                <a:gd name="T11" fmla="*/ 294 h 709"/>
                <a:gd name="T12" fmla="*/ 0 w 709"/>
                <a:gd name="T13" fmla="*/ 154 h 709"/>
                <a:gd name="T14" fmla="*/ 0 w 709"/>
                <a:gd name="T15" fmla="*/ 570 h 709"/>
                <a:gd name="T16" fmla="*/ 335 w 709"/>
                <a:gd name="T17" fmla="*/ 709 h 709"/>
                <a:gd name="T18" fmla="*/ 335 w 709"/>
                <a:gd name="T19" fmla="*/ 294 h 709"/>
                <a:gd name="T20" fmla="*/ 354 w 709"/>
                <a:gd name="T21" fmla="*/ 0 h 709"/>
                <a:gd name="T22" fmla="*/ 0 w 709"/>
                <a:gd name="T23" fmla="*/ 126 h 709"/>
                <a:gd name="T24" fmla="*/ 354 w 709"/>
                <a:gd name="T25" fmla="*/ 268 h 709"/>
                <a:gd name="T26" fmla="*/ 709 w 709"/>
                <a:gd name="T27" fmla="*/ 126 h 709"/>
                <a:gd name="T28" fmla="*/ 354 w 709"/>
                <a:gd name="T29" fmla="*/ 0 h 7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09" h="709">
                  <a:moveTo>
                    <a:pt x="709" y="570"/>
                  </a:moveTo>
                  <a:lnTo>
                    <a:pt x="373" y="709"/>
                  </a:lnTo>
                  <a:lnTo>
                    <a:pt x="373" y="294"/>
                  </a:lnTo>
                  <a:lnTo>
                    <a:pt x="709" y="154"/>
                  </a:lnTo>
                  <a:lnTo>
                    <a:pt x="709" y="570"/>
                  </a:lnTo>
                  <a:close/>
                  <a:moveTo>
                    <a:pt x="335" y="294"/>
                  </a:moveTo>
                  <a:lnTo>
                    <a:pt x="0" y="154"/>
                  </a:lnTo>
                  <a:lnTo>
                    <a:pt x="0" y="570"/>
                  </a:lnTo>
                  <a:lnTo>
                    <a:pt x="335" y="709"/>
                  </a:lnTo>
                  <a:lnTo>
                    <a:pt x="335" y="294"/>
                  </a:lnTo>
                  <a:close/>
                  <a:moveTo>
                    <a:pt x="354" y="0"/>
                  </a:moveTo>
                  <a:lnTo>
                    <a:pt x="0" y="126"/>
                  </a:lnTo>
                  <a:lnTo>
                    <a:pt x="354" y="268"/>
                  </a:lnTo>
                  <a:lnTo>
                    <a:pt x="709" y="126"/>
                  </a:lnTo>
                  <a:lnTo>
                    <a:pt x="354" y="0"/>
                  </a:lnTo>
                  <a:close/>
                </a:path>
              </a:pathLst>
            </a:custGeom>
            <a:solidFill>
              <a:srgbClr val="FFFFFF"/>
            </a:solidFill>
            <a:ln>
              <a:noFill/>
            </a:ln>
          </p:spPr>
          <p:txBody>
            <a:bodyPr vert="horz" wrap="square" lIns="56078" tIns="28040" rIns="56078" bIns="28040" numCol="1" anchor="t" anchorCtr="0" compatLnSpc="1">
              <a:prstTxWarp prst="textNoShape">
                <a:avLst/>
              </a:prstTxWarp>
            </a:bodyPr>
            <a:lstStyle/>
            <a:p>
              <a:pPr marL="179207" marR="0" lvl="0" indent="0" defTabSz="622936" eaLnBrk="1" fontAlgn="auto" latinLnBrk="0" hangingPunct="1">
                <a:lnSpc>
                  <a:spcPct val="100000"/>
                </a:lnSpc>
                <a:spcBef>
                  <a:spcPts val="0"/>
                </a:spcBef>
                <a:spcAft>
                  <a:spcPts val="0"/>
                </a:spcAft>
                <a:buClrTx/>
                <a:buSzTx/>
                <a:buFontTx/>
                <a:buNone/>
                <a:tabLst/>
                <a:defRPr/>
              </a:pPr>
              <a:endParaRPr kumimoji="0" lang="en-US" sz="1363" b="0" i="0" u="none" strike="noStrike" kern="0" cap="none" spc="0" normalizeH="0" baseline="0" noProof="0" dirty="0">
                <a:ln>
                  <a:noFill/>
                </a:ln>
                <a:solidFill>
                  <a:srgbClr val="FFFFFF"/>
                </a:solidFill>
                <a:effectLst/>
                <a:uLnTx/>
                <a:uFillTx/>
              </a:endParaRPr>
            </a:p>
          </p:txBody>
        </p:sp>
        <p:sp>
          <p:nvSpPr>
            <p:cNvPr id="10" name="Freeform 23"/>
            <p:cNvSpPr>
              <a:spLocks noEditPoints="1"/>
            </p:cNvSpPr>
            <p:nvPr/>
          </p:nvSpPr>
          <p:spPr bwMode="black">
            <a:xfrm>
              <a:off x="5658311" y="3560426"/>
              <a:ext cx="414396" cy="414288"/>
            </a:xfrm>
            <a:custGeom>
              <a:avLst/>
              <a:gdLst>
                <a:gd name="T0" fmla="*/ 709 w 709"/>
                <a:gd name="T1" fmla="*/ 570 h 709"/>
                <a:gd name="T2" fmla="*/ 373 w 709"/>
                <a:gd name="T3" fmla="*/ 709 h 709"/>
                <a:gd name="T4" fmla="*/ 373 w 709"/>
                <a:gd name="T5" fmla="*/ 294 h 709"/>
                <a:gd name="T6" fmla="*/ 709 w 709"/>
                <a:gd name="T7" fmla="*/ 154 h 709"/>
                <a:gd name="T8" fmla="*/ 709 w 709"/>
                <a:gd name="T9" fmla="*/ 570 h 709"/>
                <a:gd name="T10" fmla="*/ 335 w 709"/>
                <a:gd name="T11" fmla="*/ 294 h 709"/>
                <a:gd name="T12" fmla="*/ 0 w 709"/>
                <a:gd name="T13" fmla="*/ 154 h 709"/>
                <a:gd name="T14" fmla="*/ 0 w 709"/>
                <a:gd name="T15" fmla="*/ 570 h 709"/>
                <a:gd name="T16" fmla="*/ 335 w 709"/>
                <a:gd name="T17" fmla="*/ 709 h 709"/>
                <a:gd name="T18" fmla="*/ 335 w 709"/>
                <a:gd name="T19" fmla="*/ 294 h 709"/>
                <a:gd name="T20" fmla="*/ 354 w 709"/>
                <a:gd name="T21" fmla="*/ 0 h 709"/>
                <a:gd name="T22" fmla="*/ 0 w 709"/>
                <a:gd name="T23" fmla="*/ 126 h 709"/>
                <a:gd name="T24" fmla="*/ 354 w 709"/>
                <a:gd name="T25" fmla="*/ 268 h 709"/>
                <a:gd name="T26" fmla="*/ 709 w 709"/>
                <a:gd name="T27" fmla="*/ 126 h 709"/>
                <a:gd name="T28" fmla="*/ 354 w 709"/>
                <a:gd name="T29" fmla="*/ 0 h 7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09" h="709">
                  <a:moveTo>
                    <a:pt x="709" y="570"/>
                  </a:moveTo>
                  <a:lnTo>
                    <a:pt x="373" y="709"/>
                  </a:lnTo>
                  <a:lnTo>
                    <a:pt x="373" y="294"/>
                  </a:lnTo>
                  <a:lnTo>
                    <a:pt x="709" y="154"/>
                  </a:lnTo>
                  <a:lnTo>
                    <a:pt x="709" y="570"/>
                  </a:lnTo>
                  <a:close/>
                  <a:moveTo>
                    <a:pt x="335" y="294"/>
                  </a:moveTo>
                  <a:lnTo>
                    <a:pt x="0" y="154"/>
                  </a:lnTo>
                  <a:lnTo>
                    <a:pt x="0" y="570"/>
                  </a:lnTo>
                  <a:lnTo>
                    <a:pt x="335" y="709"/>
                  </a:lnTo>
                  <a:lnTo>
                    <a:pt x="335" y="294"/>
                  </a:lnTo>
                  <a:close/>
                  <a:moveTo>
                    <a:pt x="354" y="0"/>
                  </a:moveTo>
                  <a:lnTo>
                    <a:pt x="0" y="126"/>
                  </a:lnTo>
                  <a:lnTo>
                    <a:pt x="354" y="268"/>
                  </a:lnTo>
                  <a:lnTo>
                    <a:pt x="709" y="126"/>
                  </a:lnTo>
                  <a:lnTo>
                    <a:pt x="354" y="0"/>
                  </a:lnTo>
                  <a:close/>
                </a:path>
              </a:pathLst>
            </a:custGeom>
            <a:solidFill>
              <a:srgbClr val="FFFFFF"/>
            </a:solidFill>
            <a:ln>
              <a:noFill/>
            </a:ln>
          </p:spPr>
          <p:txBody>
            <a:bodyPr vert="horz" wrap="square" lIns="56078" tIns="28040" rIns="56078" bIns="28040" numCol="1" anchor="t" anchorCtr="0" compatLnSpc="1">
              <a:prstTxWarp prst="textNoShape">
                <a:avLst/>
              </a:prstTxWarp>
            </a:bodyPr>
            <a:lstStyle/>
            <a:p>
              <a:pPr marL="179207" marR="0" lvl="0" indent="0" defTabSz="622936" eaLnBrk="1" fontAlgn="auto" latinLnBrk="0" hangingPunct="1">
                <a:lnSpc>
                  <a:spcPct val="100000"/>
                </a:lnSpc>
                <a:spcBef>
                  <a:spcPts val="0"/>
                </a:spcBef>
                <a:spcAft>
                  <a:spcPts val="0"/>
                </a:spcAft>
                <a:buClrTx/>
                <a:buSzTx/>
                <a:buFontTx/>
                <a:buNone/>
                <a:tabLst/>
                <a:defRPr/>
              </a:pPr>
              <a:endParaRPr kumimoji="0" lang="en-US" sz="1363" b="0" i="0" u="none" strike="noStrike" kern="0" cap="none" spc="0" normalizeH="0" baseline="0" noProof="0" dirty="0">
                <a:ln>
                  <a:noFill/>
                </a:ln>
                <a:solidFill>
                  <a:srgbClr val="FFFFFF"/>
                </a:solidFill>
                <a:effectLst/>
                <a:uLnTx/>
                <a:uFillTx/>
              </a:endParaRPr>
            </a:p>
          </p:txBody>
        </p:sp>
      </p:grpSp>
      <p:sp>
        <p:nvSpPr>
          <p:cNvPr id="11" name="Rectangle 10"/>
          <p:cNvSpPr/>
          <p:nvPr/>
        </p:nvSpPr>
        <p:spPr bwMode="auto">
          <a:xfrm>
            <a:off x="8310707" y="3725830"/>
            <a:ext cx="1792129" cy="1792129"/>
          </a:xfrm>
          <a:prstGeom prst="rect">
            <a:avLst/>
          </a:prstGeom>
          <a:solidFill>
            <a:schemeClr val="accent2">
              <a:lumMod val="75000"/>
            </a:schemeClr>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52331" tIns="0" rIns="152331" bIns="152331" numCol="1" rtlCol="0" anchor="b" anchorCtr="0" compatLnSpc="1">
            <a:prstTxWarp prst="textNoShape">
              <a:avLst/>
            </a:prstTxWarp>
          </a:bodyPr>
          <a:lstStyle/>
          <a:p>
            <a:pPr marL="0" marR="0" lvl="0" indent="0" defTabSz="896031" eaLnBrk="1" fontAlgn="base" latinLnBrk="0" hangingPunct="1">
              <a:lnSpc>
                <a:spcPct val="100000"/>
              </a:lnSpc>
              <a:spcBef>
                <a:spcPct val="0"/>
              </a:spcBef>
              <a:spcAft>
                <a:spcPct val="0"/>
              </a:spcAft>
              <a:buClrTx/>
              <a:buSzTx/>
              <a:buFontTx/>
              <a:buNone/>
              <a:tabLst/>
              <a:defRPr/>
            </a:pPr>
            <a:r>
              <a:rPr kumimoji="0" lang="en-US" sz="1372" b="0" i="0" u="none" strike="noStrike" kern="0" cap="none" spc="0" normalizeH="0" baseline="0" noProof="0" dirty="0">
                <a:ln>
                  <a:noFill/>
                </a:ln>
                <a:solidFill>
                  <a:srgbClr val="FFFFFE"/>
                </a:solidFill>
                <a:effectLst/>
                <a:uLnTx/>
                <a:uFillTx/>
              </a:rPr>
              <a:t>Long time to insight</a:t>
            </a:r>
          </a:p>
        </p:txBody>
      </p:sp>
      <p:grpSp>
        <p:nvGrpSpPr>
          <p:cNvPr id="12" name="Group 11"/>
          <p:cNvGrpSpPr/>
          <p:nvPr/>
        </p:nvGrpSpPr>
        <p:grpSpPr>
          <a:xfrm>
            <a:off x="8711558" y="4087563"/>
            <a:ext cx="990425" cy="564041"/>
            <a:chOff x="5853213" y="1342263"/>
            <a:chExt cx="768565" cy="437693"/>
          </a:xfrm>
        </p:grpSpPr>
        <p:sp>
          <p:nvSpPr>
            <p:cNvPr id="13" name="Freeform 25"/>
            <p:cNvSpPr>
              <a:spLocks/>
            </p:cNvSpPr>
            <p:nvPr/>
          </p:nvSpPr>
          <p:spPr bwMode="black">
            <a:xfrm>
              <a:off x="5893403" y="1386355"/>
              <a:ext cx="153641" cy="147912"/>
            </a:xfrm>
            <a:custGeom>
              <a:avLst/>
              <a:gdLst>
                <a:gd name="T0" fmla="*/ 387 w 595"/>
                <a:gd name="T1" fmla="*/ 512 h 573"/>
                <a:gd name="T2" fmla="*/ 588 w 595"/>
                <a:gd name="T3" fmla="*/ 62 h 573"/>
                <a:gd name="T4" fmla="*/ 544 w 595"/>
                <a:gd name="T5" fmla="*/ 0 h 573"/>
                <a:gd name="T6" fmla="*/ 51 w 595"/>
                <a:gd name="T7" fmla="*/ 0 h 573"/>
                <a:gd name="T8" fmla="*/ 7 w 595"/>
                <a:gd name="T9" fmla="*/ 62 h 573"/>
                <a:gd name="T10" fmla="*/ 208 w 595"/>
                <a:gd name="T11" fmla="*/ 512 h 573"/>
                <a:gd name="T12" fmla="*/ 297 w 595"/>
                <a:gd name="T13" fmla="*/ 573 h 573"/>
                <a:gd name="T14" fmla="*/ 387 w 595"/>
                <a:gd name="T15" fmla="*/ 512 h 57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95" h="573">
                  <a:moveTo>
                    <a:pt x="387" y="512"/>
                  </a:moveTo>
                  <a:cubicBezTo>
                    <a:pt x="467" y="419"/>
                    <a:pt x="566" y="298"/>
                    <a:pt x="588" y="62"/>
                  </a:cubicBezTo>
                  <a:cubicBezTo>
                    <a:pt x="589" y="47"/>
                    <a:pt x="595" y="0"/>
                    <a:pt x="544" y="0"/>
                  </a:cubicBezTo>
                  <a:cubicBezTo>
                    <a:pt x="51" y="0"/>
                    <a:pt x="51" y="0"/>
                    <a:pt x="51" y="0"/>
                  </a:cubicBezTo>
                  <a:cubicBezTo>
                    <a:pt x="0" y="0"/>
                    <a:pt x="6" y="47"/>
                    <a:pt x="7" y="62"/>
                  </a:cubicBezTo>
                  <a:cubicBezTo>
                    <a:pt x="29" y="298"/>
                    <a:pt x="128" y="419"/>
                    <a:pt x="208" y="512"/>
                  </a:cubicBezTo>
                  <a:cubicBezTo>
                    <a:pt x="243" y="553"/>
                    <a:pt x="263" y="573"/>
                    <a:pt x="297" y="573"/>
                  </a:cubicBezTo>
                  <a:cubicBezTo>
                    <a:pt x="331" y="573"/>
                    <a:pt x="352" y="553"/>
                    <a:pt x="387" y="512"/>
                  </a:cubicBezTo>
                </a:path>
              </a:pathLst>
            </a:custGeom>
            <a:solidFill>
              <a:srgbClr val="FFFFFF"/>
            </a:solidFill>
            <a:ln>
              <a:noFill/>
            </a:ln>
          </p:spPr>
          <p:txBody>
            <a:bodyPr vert="horz" wrap="square" lIns="80654" tIns="40328" rIns="80654" bIns="40328" numCol="1" anchor="t" anchorCtr="0" compatLnSpc="1">
              <a:prstTxWarp prst="textNoShape">
                <a:avLst/>
              </a:prstTxWarp>
            </a:bodyPr>
            <a:lstStyle/>
            <a:p>
              <a:pPr marL="179207" marR="0" lvl="0" indent="0" algn="ctr" defTabSz="913673" eaLnBrk="1" fontAlgn="auto" latinLnBrk="0" hangingPunct="1">
                <a:lnSpc>
                  <a:spcPct val="100000"/>
                </a:lnSpc>
                <a:spcBef>
                  <a:spcPts val="0"/>
                </a:spcBef>
                <a:spcAft>
                  <a:spcPts val="0"/>
                </a:spcAft>
                <a:buClrTx/>
                <a:buSzTx/>
                <a:buFontTx/>
                <a:buNone/>
                <a:tabLst/>
                <a:defRPr/>
              </a:pPr>
              <a:endParaRPr kumimoji="0" lang="en-US" sz="1568" b="0" i="0" u="none" strike="noStrike" kern="0" cap="none" spc="0" normalizeH="0" baseline="0" noProof="0" dirty="0">
                <a:ln>
                  <a:noFill/>
                </a:ln>
                <a:solidFill>
                  <a:srgbClr val="505050"/>
                </a:solidFill>
                <a:effectLst/>
                <a:uLnTx/>
                <a:uFillTx/>
              </a:endParaRPr>
            </a:p>
          </p:txBody>
        </p:sp>
        <p:sp>
          <p:nvSpPr>
            <p:cNvPr id="14" name="Freeform 26"/>
            <p:cNvSpPr>
              <a:spLocks noEditPoints="1"/>
            </p:cNvSpPr>
            <p:nvPr/>
          </p:nvSpPr>
          <p:spPr bwMode="black">
            <a:xfrm>
              <a:off x="5853213" y="1342263"/>
              <a:ext cx="234020" cy="437693"/>
            </a:xfrm>
            <a:custGeom>
              <a:avLst/>
              <a:gdLst>
                <a:gd name="T0" fmla="*/ 849 w 905"/>
                <a:gd name="T1" fmla="*/ 1582 h 1693"/>
                <a:gd name="T2" fmla="*/ 509 w 905"/>
                <a:gd name="T3" fmla="*/ 845 h 1693"/>
                <a:gd name="T4" fmla="*/ 849 w 905"/>
                <a:gd name="T5" fmla="*/ 112 h 1693"/>
                <a:gd name="T6" fmla="*/ 905 w 905"/>
                <a:gd name="T7" fmla="*/ 56 h 1693"/>
                <a:gd name="T8" fmla="*/ 849 w 905"/>
                <a:gd name="T9" fmla="*/ 0 h 1693"/>
                <a:gd name="T10" fmla="*/ 56 w 905"/>
                <a:gd name="T11" fmla="*/ 0 h 1693"/>
                <a:gd name="T12" fmla="*/ 0 w 905"/>
                <a:gd name="T13" fmla="*/ 56 h 1693"/>
                <a:gd name="T14" fmla="*/ 56 w 905"/>
                <a:gd name="T15" fmla="*/ 112 h 1693"/>
                <a:gd name="T16" fmla="*/ 396 w 905"/>
                <a:gd name="T17" fmla="*/ 845 h 1693"/>
                <a:gd name="T18" fmla="*/ 56 w 905"/>
                <a:gd name="T19" fmla="*/ 1582 h 1693"/>
                <a:gd name="T20" fmla="*/ 0 w 905"/>
                <a:gd name="T21" fmla="*/ 1638 h 1693"/>
                <a:gd name="T22" fmla="*/ 56 w 905"/>
                <a:gd name="T23" fmla="*/ 1693 h 1693"/>
                <a:gd name="T24" fmla="*/ 849 w 905"/>
                <a:gd name="T25" fmla="*/ 1693 h 1693"/>
                <a:gd name="T26" fmla="*/ 905 w 905"/>
                <a:gd name="T27" fmla="*/ 1638 h 1693"/>
                <a:gd name="T28" fmla="*/ 849 w 905"/>
                <a:gd name="T29" fmla="*/ 1582 h 1693"/>
                <a:gd name="T30" fmla="*/ 777 w 905"/>
                <a:gd name="T31" fmla="*/ 1565 h 1693"/>
                <a:gd name="T32" fmla="*/ 736 w 905"/>
                <a:gd name="T33" fmla="*/ 1582 h 1693"/>
                <a:gd name="T34" fmla="*/ 169 w 905"/>
                <a:gd name="T35" fmla="*/ 1582 h 1693"/>
                <a:gd name="T36" fmla="*/ 128 w 905"/>
                <a:gd name="T37" fmla="*/ 1565 h 1693"/>
                <a:gd name="T38" fmla="*/ 114 w 905"/>
                <a:gd name="T39" fmla="*/ 1522 h 1693"/>
                <a:gd name="T40" fmla="*/ 329 w 905"/>
                <a:gd name="T41" fmla="*/ 1019 h 1693"/>
                <a:gd name="T42" fmla="*/ 428 w 905"/>
                <a:gd name="T43" fmla="*/ 845 h 1693"/>
                <a:gd name="T44" fmla="*/ 329 w 905"/>
                <a:gd name="T45" fmla="*/ 670 h 1693"/>
                <a:gd name="T46" fmla="*/ 114 w 905"/>
                <a:gd name="T47" fmla="*/ 171 h 1693"/>
                <a:gd name="T48" fmla="*/ 128 w 905"/>
                <a:gd name="T49" fmla="*/ 129 h 1693"/>
                <a:gd name="T50" fmla="*/ 169 w 905"/>
                <a:gd name="T51" fmla="*/ 112 h 1693"/>
                <a:gd name="T52" fmla="*/ 736 w 905"/>
                <a:gd name="T53" fmla="*/ 112 h 1693"/>
                <a:gd name="T54" fmla="*/ 777 w 905"/>
                <a:gd name="T55" fmla="*/ 129 h 1693"/>
                <a:gd name="T56" fmla="*/ 791 w 905"/>
                <a:gd name="T57" fmla="*/ 171 h 1693"/>
                <a:gd name="T58" fmla="*/ 576 w 905"/>
                <a:gd name="T59" fmla="*/ 670 h 1693"/>
                <a:gd name="T60" fmla="*/ 477 w 905"/>
                <a:gd name="T61" fmla="*/ 845 h 1693"/>
                <a:gd name="T62" fmla="*/ 576 w 905"/>
                <a:gd name="T63" fmla="*/ 1019 h 1693"/>
                <a:gd name="T64" fmla="*/ 791 w 905"/>
                <a:gd name="T65" fmla="*/ 1522 h 1693"/>
                <a:gd name="T66" fmla="*/ 777 w 905"/>
                <a:gd name="T67" fmla="*/ 1565 h 16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05" h="1693">
                  <a:moveTo>
                    <a:pt x="849" y="1582"/>
                  </a:moveTo>
                  <a:cubicBezTo>
                    <a:pt x="849" y="1051"/>
                    <a:pt x="509" y="995"/>
                    <a:pt x="509" y="845"/>
                  </a:cubicBezTo>
                  <a:cubicBezTo>
                    <a:pt x="509" y="695"/>
                    <a:pt x="849" y="642"/>
                    <a:pt x="849" y="112"/>
                  </a:cubicBezTo>
                  <a:cubicBezTo>
                    <a:pt x="880" y="112"/>
                    <a:pt x="905" y="87"/>
                    <a:pt x="905" y="56"/>
                  </a:cubicBezTo>
                  <a:cubicBezTo>
                    <a:pt x="905" y="25"/>
                    <a:pt x="880" y="0"/>
                    <a:pt x="849" y="0"/>
                  </a:cubicBezTo>
                  <a:cubicBezTo>
                    <a:pt x="56" y="0"/>
                    <a:pt x="56" y="0"/>
                    <a:pt x="56" y="0"/>
                  </a:cubicBezTo>
                  <a:cubicBezTo>
                    <a:pt x="25" y="0"/>
                    <a:pt x="0" y="25"/>
                    <a:pt x="0" y="56"/>
                  </a:cubicBezTo>
                  <a:cubicBezTo>
                    <a:pt x="0" y="87"/>
                    <a:pt x="25" y="112"/>
                    <a:pt x="56" y="112"/>
                  </a:cubicBezTo>
                  <a:cubicBezTo>
                    <a:pt x="56" y="642"/>
                    <a:pt x="396" y="695"/>
                    <a:pt x="396" y="845"/>
                  </a:cubicBezTo>
                  <a:cubicBezTo>
                    <a:pt x="396" y="995"/>
                    <a:pt x="56" y="1051"/>
                    <a:pt x="56" y="1582"/>
                  </a:cubicBezTo>
                  <a:cubicBezTo>
                    <a:pt x="25" y="1582"/>
                    <a:pt x="0" y="1607"/>
                    <a:pt x="0" y="1638"/>
                  </a:cubicBezTo>
                  <a:cubicBezTo>
                    <a:pt x="0" y="1668"/>
                    <a:pt x="25" y="1693"/>
                    <a:pt x="56" y="1693"/>
                  </a:cubicBezTo>
                  <a:cubicBezTo>
                    <a:pt x="849" y="1693"/>
                    <a:pt x="849" y="1693"/>
                    <a:pt x="849" y="1693"/>
                  </a:cubicBezTo>
                  <a:cubicBezTo>
                    <a:pt x="880" y="1693"/>
                    <a:pt x="905" y="1668"/>
                    <a:pt x="905" y="1638"/>
                  </a:cubicBezTo>
                  <a:cubicBezTo>
                    <a:pt x="905" y="1607"/>
                    <a:pt x="880" y="1582"/>
                    <a:pt x="849" y="1582"/>
                  </a:cubicBezTo>
                  <a:moveTo>
                    <a:pt x="777" y="1565"/>
                  </a:moveTo>
                  <a:cubicBezTo>
                    <a:pt x="761" y="1582"/>
                    <a:pt x="736" y="1582"/>
                    <a:pt x="736" y="1582"/>
                  </a:cubicBezTo>
                  <a:cubicBezTo>
                    <a:pt x="169" y="1582"/>
                    <a:pt x="169" y="1582"/>
                    <a:pt x="169" y="1582"/>
                  </a:cubicBezTo>
                  <a:cubicBezTo>
                    <a:pt x="169" y="1582"/>
                    <a:pt x="144" y="1582"/>
                    <a:pt x="128" y="1565"/>
                  </a:cubicBezTo>
                  <a:cubicBezTo>
                    <a:pt x="120" y="1556"/>
                    <a:pt x="113" y="1541"/>
                    <a:pt x="114" y="1522"/>
                  </a:cubicBezTo>
                  <a:cubicBezTo>
                    <a:pt x="128" y="1235"/>
                    <a:pt x="243" y="1111"/>
                    <a:pt x="329" y="1019"/>
                  </a:cubicBezTo>
                  <a:cubicBezTo>
                    <a:pt x="382" y="963"/>
                    <a:pt x="428" y="914"/>
                    <a:pt x="428" y="845"/>
                  </a:cubicBezTo>
                  <a:cubicBezTo>
                    <a:pt x="428" y="776"/>
                    <a:pt x="382" y="727"/>
                    <a:pt x="329" y="670"/>
                  </a:cubicBezTo>
                  <a:cubicBezTo>
                    <a:pt x="243" y="578"/>
                    <a:pt x="128" y="458"/>
                    <a:pt x="114" y="171"/>
                  </a:cubicBezTo>
                  <a:cubicBezTo>
                    <a:pt x="113" y="152"/>
                    <a:pt x="120" y="138"/>
                    <a:pt x="128" y="129"/>
                  </a:cubicBezTo>
                  <a:cubicBezTo>
                    <a:pt x="144" y="112"/>
                    <a:pt x="169" y="112"/>
                    <a:pt x="169" y="112"/>
                  </a:cubicBezTo>
                  <a:cubicBezTo>
                    <a:pt x="736" y="112"/>
                    <a:pt x="736" y="112"/>
                    <a:pt x="736" y="112"/>
                  </a:cubicBezTo>
                  <a:cubicBezTo>
                    <a:pt x="736" y="112"/>
                    <a:pt x="761" y="112"/>
                    <a:pt x="777" y="129"/>
                  </a:cubicBezTo>
                  <a:cubicBezTo>
                    <a:pt x="785" y="138"/>
                    <a:pt x="792" y="152"/>
                    <a:pt x="791" y="171"/>
                  </a:cubicBezTo>
                  <a:cubicBezTo>
                    <a:pt x="777" y="458"/>
                    <a:pt x="661" y="578"/>
                    <a:pt x="576" y="670"/>
                  </a:cubicBezTo>
                  <a:cubicBezTo>
                    <a:pt x="523" y="727"/>
                    <a:pt x="477" y="776"/>
                    <a:pt x="477" y="845"/>
                  </a:cubicBezTo>
                  <a:cubicBezTo>
                    <a:pt x="477" y="914"/>
                    <a:pt x="523" y="963"/>
                    <a:pt x="576" y="1019"/>
                  </a:cubicBezTo>
                  <a:cubicBezTo>
                    <a:pt x="661" y="1111"/>
                    <a:pt x="777" y="1235"/>
                    <a:pt x="791" y="1522"/>
                  </a:cubicBezTo>
                  <a:cubicBezTo>
                    <a:pt x="792" y="1541"/>
                    <a:pt x="785" y="1556"/>
                    <a:pt x="777" y="1565"/>
                  </a:cubicBezTo>
                </a:path>
              </a:pathLst>
            </a:custGeom>
            <a:solidFill>
              <a:srgbClr val="FFFFFF"/>
            </a:solidFill>
            <a:ln>
              <a:noFill/>
            </a:ln>
          </p:spPr>
          <p:txBody>
            <a:bodyPr vert="horz" wrap="square" lIns="80654" tIns="40328" rIns="80654" bIns="40328" numCol="1" anchor="t" anchorCtr="0" compatLnSpc="1">
              <a:prstTxWarp prst="textNoShape">
                <a:avLst/>
              </a:prstTxWarp>
            </a:bodyPr>
            <a:lstStyle/>
            <a:p>
              <a:pPr marL="179207" marR="0" lvl="0" indent="0" algn="ctr" defTabSz="913673" eaLnBrk="1" fontAlgn="auto" latinLnBrk="0" hangingPunct="1">
                <a:lnSpc>
                  <a:spcPct val="100000"/>
                </a:lnSpc>
                <a:spcBef>
                  <a:spcPts val="0"/>
                </a:spcBef>
                <a:spcAft>
                  <a:spcPts val="0"/>
                </a:spcAft>
                <a:buClrTx/>
                <a:buSzTx/>
                <a:buFontTx/>
                <a:buNone/>
                <a:tabLst/>
                <a:defRPr/>
              </a:pPr>
              <a:endParaRPr kumimoji="0" lang="en-US" sz="1568" b="0" i="0" u="none" strike="noStrike" kern="0" cap="none" spc="0" normalizeH="0" baseline="0" noProof="0" dirty="0">
                <a:ln>
                  <a:noFill/>
                </a:ln>
                <a:solidFill>
                  <a:srgbClr val="505050"/>
                </a:solidFill>
                <a:effectLst/>
                <a:uLnTx/>
                <a:uFillTx/>
              </a:endParaRPr>
            </a:p>
          </p:txBody>
        </p:sp>
        <p:sp>
          <p:nvSpPr>
            <p:cNvPr id="15" name="Freeform 27"/>
            <p:cNvSpPr>
              <a:spLocks/>
            </p:cNvSpPr>
            <p:nvPr/>
          </p:nvSpPr>
          <p:spPr bwMode="black">
            <a:xfrm>
              <a:off x="6160854" y="1666888"/>
              <a:ext cx="150440" cy="74668"/>
            </a:xfrm>
            <a:custGeom>
              <a:avLst/>
              <a:gdLst>
                <a:gd name="T0" fmla="*/ 0 w 583"/>
                <a:gd name="T1" fmla="*/ 239 h 288"/>
                <a:gd name="T2" fmla="*/ 45 w 583"/>
                <a:gd name="T3" fmla="*/ 288 h 288"/>
                <a:gd name="T4" fmla="*/ 538 w 583"/>
                <a:gd name="T5" fmla="*/ 288 h 288"/>
                <a:gd name="T6" fmla="*/ 583 w 583"/>
                <a:gd name="T7" fmla="*/ 239 h 288"/>
                <a:gd name="T8" fmla="*/ 291 w 583"/>
                <a:gd name="T9" fmla="*/ 0 h 288"/>
                <a:gd name="T10" fmla="*/ 0 w 583"/>
                <a:gd name="T11" fmla="*/ 239 h 288"/>
              </a:gdLst>
              <a:ahLst/>
              <a:cxnLst>
                <a:cxn ang="0">
                  <a:pos x="T0" y="T1"/>
                </a:cxn>
                <a:cxn ang="0">
                  <a:pos x="T2" y="T3"/>
                </a:cxn>
                <a:cxn ang="0">
                  <a:pos x="T4" y="T5"/>
                </a:cxn>
                <a:cxn ang="0">
                  <a:pos x="T6" y="T7"/>
                </a:cxn>
                <a:cxn ang="0">
                  <a:pos x="T8" y="T9"/>
                </a:cxn>
                <a:cxn ang="0">
                  <a:pos x="T10" y="T11"/>
                </a:cxn>
              </a:cxnLst>
              <a:rect l="0" t="0" r="r" b="b"/>
              <a:pathLst>
                <a:path w="583" h="288">
                  <a:moveTo>
                    <a:pt x="0" y="239"/>
                  </a:moveTo>
                  <a:cubicBezTo>
                    <a:pt x="0" y="259"/>
                    <a:pt x="5" y="288"/>
                    <a:pt x="45" y="288"/>
                  </a:cubicBezTo>
                  <a:cubicBezTo>
                    <a:pt x="538" y="288"/>
                    <a:pt x="538" y="288"/>
                    <a:pt x="538" y="288"/>
                  </a:cubicBezTo>
                  <a:cubicBezTo>
                    <a:pt x="577" y="288"/>
                    <a:pt x="583" y="259"/>
                    <a:pt x="583" y="239"/>
                  </a:cubicBezTo>
                  <a:cubicBezTo>
                    <a:pt x="582" y="219"/>
                    <a:pt x="554" y="0"/>
                    <a:pt x="291" y="0"/>
                  </a:cubicBezTo>
                  <a:cubicBezTo>
                    <a:pt x="28" y="0"/>
                    <a:pt x="0" y="219"/>
                    <a:pt x="0" y="239"/>
                  </a:cubicBezTo>
                </a:path>
              </a:pathLst>
            </a:custGeom>
            <a:solidFill>
              <a:srgbClr val="FFFFFF"/>
            </a:solidFill>
            <a:ln>
              <a:noFill/>
            </a:ln>
          </p:spPr>
          <p:txBody>
            <a:bodyPr vert="horz" wrap="square" lIns="80654" tIns="40328" rIns="80654" bIns="40328" numCol="1" anchor="t" anchorCtr="0" compatLnSpc="1">
              <a:prstTxWarp prst="textNoShape">
                <a:avLst/>
              </a:prstTxWarp>
            </a:bodyPr>
            <a:lstStyle/>
            <a:p>
              <a:pPr marL="179207" marR="0" lvl="0" indent="0" algn="ctr" defTabSz="913673" eaLnBrk="1" fontAlgn="auto" latinLnBrk="0" hangingPunct="1">
                <a:lnSpc>
                  <a:spcPct val="100000"/>
                </a:lnSpc>
                <a:spcBef>
                  <a:spcPts val="0"/>
                </a:spcBef>
                <a:spcAft>
                  <a:spcPts val="0"/>
                </a:spcAft>
                <a:buClrTx/>
                <a:buSzTx/>
                <a:buFontTx/>
                <a:buNone/>
                <a:tabLst/>
                <a:defRPr/>
              </a:pPr>
              <a:endParaRPr kumimoji="0" lang="en-US" sz="1568" b="0" i="0" u="none" strike="noStrike" kern="0" cap="none" spc="0" normalizeH="0" baseline="0" noProof="0" dirty="0">
                <a:ln>
                  <a:noFill/>
                </a:ln>
                <a:solidFill>
                  <a:srgbClr val="505050"/>
                </a:solidFill>
                <a:effectLst/>
                <a:uLnTx/>
                <a:uFillTx/>
              </a:endParaRPr>
            </a:p>
          </p:txBody>
        </p:sp>
        <p:sp>
          <p:nvSpPr>
            <p:cNvPr id="16" name="Freeform 28"/>
            <p:cNvSpPr>
              <a:spLocks/>
            </p:cNvSpPr>
            <p:nvPr/>
          </p:nvSpPr>
          <p:spPr bwMode="black">
            <a:xfrm>
              <a:off x="6164053" y="1417289"/>
              <a:ext cx="143683" cy="116979"/>
            </a:xfrm>
            <a:custGeom>
              <a:avLst/>
              <a:gdLst>
                <a:gd name="T0" fmla="*/ 368 w 556"/>
                <a:gd name="T1" fmla="*/ 392 h 453"/>
                <a:gd name="T2" fmla="*/ 546 w 556"/>
                <a:gd name="T3" fmla="*/ 71 h 453"/>
                <a:gd name="T4" fmla="*/ 493 w 556"/>
                <a:gd name="T5" fmla="*/ 0 h 453"/>
                <a:gd name="T6" fmla="*/ 64 w 556"/>
                <a:gd name="T7" fmla="*/ 0 h 453"/>
                <a:gd name="T8" fmla="*/ 11 w 556"/>
                <a:gd name="T9" fmla="*/ 71 h 453"/>
                <a:gd name="T10" fmla="*/ 188 w 556"/>
                <a:gd name="T11" fmla="*/ 392 h 453"/>
                <a:gd name="T12" fmla="*/ 278 w 556"/>
                <a:gd name="T13" fmla="*/ 453 h 453"/>
                <a:gd name="T14" fmla="*/ 368 w 556"/>
                <a:gd name="T15" fmla="*/ 392 h 4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6" h="453">
                  <a:moveTo>
                    <a:pt x="368" y="392"/>
                  </a:moveTo>
                  <a:cubicBezTo>
                    <a:pt x="432" y="318"/>
                    <a:pt x="507" y="224"/>
                    <a:pt x="546" y="71"/>
                  </a:cubicBezTo>
                  <a:cubicBezTo>
                    <a:pt x="556" y="31"/>
                    <a:pt x="544" y="0"/>
                    <a:pt x="493" y="0"/>
                  </a:cubicBezTo>
                  <a:cubicBezTo>
                    <a:pt x="64" y="0"/>
                    <a:pt x="64" y="0"/>
                    <a:pt x="64" y="0"/>
                  </a:cubicBezTo>
                  <a:cubicBezTo>
                    <a:pt x="13" y="0"/>
                    <a:pt x="0" y="31"/>
                    <a:pt x="11" y="71"/>
                  </a:cubicBezTo>
                  <a:cubicBezTo>
                    <a:pt x="50" y="224"/>
                    <a:pt x="125" y="318"/>
                    <a:pt x="188" y="392"/>
                  </a:cubicBezTo>
                  <a:cubicBezTo>
                    <a:pt x="224" y="433"/>
                    <a:pt x="244" y="453"/>
                    <a:pt x="278" y="453"/>
                  </a:cubicBezTo>
                  <a:cubicBezTo>
                    <a:pt x="312" y="453"/>
                    <a:pt x="333" y="433"/>
                    <a:pt x="368" y="392"/>
                  </a:cubicBezTo>
                </a:path>
              </a:pathLst>
            </a:custGeom>
            <a:solidFill>
              <a:srgbClr val="FFFFFF"/>
            </a:solidFill>
            <a:ln>
              <a:noFill/>
            </a:ln>
          </p:spPr>
          <p:txBody>
            <a:bodyPr vert="horz" wrap="square" lIns="80654" tIns="40328" rIns="80654" bIns="40328" numCol="1" anchor="t" anchorCtr="0" compatLnSpc="1">
              <a:prstTxWarp prst="textNoShape">
                <a:avLst/>
              </a:prstTxWarp>
            </a:bodyPr>
            <a:lstStyle/>
            <a:p>
              <a:pPr marL="179207" marR="0" lvl="0" indent="0" algn="ctr" defTabSz="913673" eaLnBrk="1" fontAlgn="auto" latinLnBrk="0" hangingPunct="1">
                <a:lnSpc>
                  <a:spcPct val="100000"/>
                </a:lnSpc>
                <a:spcBef>
                  <a:spcPts val="0"/>
                </a:spcBef>
                <a:spcAft>
                  <a:spcPts val="0"/>
                </a:spcAft>
                <a:buClrTx/>
                <a:buSzTx/>
                <a:buFontTx/>
                <a:buNone/>
                <a:tabLst/>
                <a:defRPr/>
              </a:pPr>
              <a:endParaRPr kumimoji="0" lang="en-US" sz="1568" b="0" i="0" u="none" strike="noStrike" kern="0" cap="none" spc="0" normalizeH="0" baseline="0" noProof="0" dirty="0">
                <a:ln>
                  <a:noFill/>
                </a:ln>
                <a:solidFill>
                  <a:srgbClr val="505050"/>
                </a:solidFill>
                <a:effectLst/>
                <a:uLnTx/>
                <a:uFillTx/>
              </a:endParaRPr>
            </a:p>
          </p:txBody>
        </p:sp>
        <p:sp>
          <p:nvSpPr>
            <p:cNvPr id="17" name="Freeform 29"/>
            <p:cNvSpPr>
              <a:spLocks noEditPoints="1"/>
            </p:cNvSpPr>
            <p:nvPr/>
          </p:nvSpPr>
          <p:spPr bwMode="black">
            <a:xfrm>
              <a:off x="6118884" y="1342263"/>
              <a:ext cx="234020" cy="437693"/>
            </a:xfrm>
            <a:custGeom>
              <a:avLst/>
              <a:gdLst>
                <a:gd name="T0" fmla="*/ 849 w 905"/>
                <a:gd name="T1" fmla="*/ 1582 h 1693"/>
                <a:gd name="T2" fmla="*/ 509 w 905"/>
                <a:gd name="T3" fmla="*/ 845 h 1693"/>
                <a:gd name="T4" fmla="*/ 849 w 905"/>
                <a:gd name="T5" fmla="*/ 112 h 1693"/>
                <a:gd name="T6" fmla="*/ 905 w 905"/>
                <a:gd name="T7" fmla="*/ 56 h 1693"/>
                <a:gd name="T8" fmla="*/ 849 w 905"/>
                <a:gd name="T9" fmla="*/ 0 h 1693"/>
                <a:gd name="T10" fmla="*/ 56 w 905"/>
                <a:gd name="T11" fmla="*/ 0 h 1693"/>
                <a:gd name="T12" fmla="*/ 0 w 905"/>
                <a:gd name="T13" fmla="*/ 56 h 1693"/>
                <a:gd name="T14" fmla="*/ 56 w 905"/>
                <a:gd name="T15" fmla="*/ 112 h 1693"/>
                <a:gd name="T16" fmla="*/ 396 w 905"/>
                <a:gd name="T17" fmla="*/ 845 h 1693"/>
                <a:gd name="T18" fmla="*/ 56 w 905"/>
                <a:gd name="T19" fmla="*/ 1582 h 1693"/>
                <a:gd name="T20" fmla="*/ 0 w 905"/>
                <a:gd name="T21" fmla="*/ 1638 h 1693"/>
                <a:gd name="T22" fmla="*/ 56 w 905"/>
                <a:gd name="T23" fmla="*/ 1693 h 1693"/>
                <a:gd name="T24" fmla="*/ 849 w 905"/>
                <a:gd name="T25" fmla="*/ 1693 h 1693"/>
                <a:gd name="T26" fmla="*/ 905 w 905"/>
                <a:gd name="T27" fmla="*/ 1638 h 1693"/>
                <a:gd name="T28" fmla="*/ 849 w 905"/>
                <a:gd name="T29" fmla="*/ 1582 h 1693"/>
                <a:gd name="T30" fmla="*/ 777 w 905"/>
                <a:gd name="T31" fmla="*/ 1565 h 1693"/>
                <a:gd name="T32" fmla="*/ 736 w 905"/>
                <a:gd name="T33" fmla="*/ 1582 h 1693"/>
                <a:gd name="T34" fmla="*/ 169 w 905"/>
                <a:gd name="T35" fmla="*/ 1582 h 1693"/>
                <a:gd name="T36" fmla="*/ 128 w 905"/>
                <a:gd name="T37" fmla="*/ 1565 h 1693"/>
                <a:gd name="T38" fmla="*/ 114 w 905"/>
                <a:gd name="T39" fmla="*/ 1522 h 1693"/>
                <a:gd name="T40" fmla="*/ 329 w 905"/>
                <a:gd name="T41" fmla="*/ 1019 h 1693"/>
                <a:gd name="T42" fmla="*/ 428 w 905"/>
                <a:gd name="T43" fmla="*/ 845 h 1693"/>
                <a:gd name="T44" fmla="*/ 329 w 905"/>
                <a:gd name="T45" fmla="*/ 670 h 1693"/>
                <a:gd name="T46" fmla="*/ 114 w 905"/>
                <a:gd name="T47" fmla="*/ 171 h 1693"/>
                <a:gd name="T48" fmla="*/ 128 w 905"/>
                <a:gd name="T49" fmla="*/ 129 h 1693"/>
                <a:gd name="T50" fmla="*/ 169 w 905"/>
                <a:gd name="T51" fmla="*/ 112 h 1693"/>
                <a:gd name="T52" fmla="*/ 736 w 905"/>
                <a:gd name="T53" fmla="*/ 112 h 1693"/>
                <a:gd name="T54" fmla="*/ 777 w 905"/>
                <a:gd name="T55" fmla="*/ 129 h 1693"/>
                <a:gd name="T56" fmla="*/ 791 w 905"/>
                <a:gd name="T57" fmla="*/ 171 h 1693"/>
                <a:gd name="T58" fmla="*/ 576 w 905"/>
                <a:gd name="T59" fmla="*/ 670 h 1693"/>
                <a:gd name="T60" fmla="*/ 477 w 905"/>
                <a:gd name="T61" fmla="*/ 845 h 1693"/>
                <a:gd name="T62" fmla="*/ 576 w 905"/>
                <a:gd name="T63" fmla="*/ 1019 h 1693"/>
                <a:gd name="T64" fmla="*/ 791 w 905"/>
                <a:gd name="T65" fmla="*/ 1522 h 1693"/>
                <a:gd name="T66" fmla="*/ 777 w 905"/>
                <a:gd name="T67" fmla="*/ 1565 h 16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05" h="1693">
                  <a:moveTo>
                    <a:pt x="849" y="1582"/>
                  </a:moveTo>
                  <a:cubicBezTo>
                    <a:pt x="849" y="1051"/>
                    <a:pt x="509" y="995"/>
                    <a:pt x="509" y="845"/>
                  </a:cubicBezTo>
                  <a:cubicBezTo>
                    <a:pt x="509" y="695"/>
                    <a:pt x="849" y="642"/>
                    <a:pt x="849" y="112"/>
                  </a:cubicBezTo>
                  <a:cubicBezTo>
                    <a:pt x="880" y="112"/>
                    <a:pt x="905" y="87"/>
                    <a:pt x="905" y="56"/>
                  </a:cubicBezTo>
                  <a:cubicBezTo>
                    <a:pt x="905" y="25"/>
                    <a:pt x="880" y="0"/>
                    <a:pt x="849" y="0"/>
                  </a:cubicBezTo>
                  <a:cubicBezTo>
                    <a:pt x="56" y="0"/>
                    <a:pt x="56" y="0"/>
                    <a:pt x="56" y="0"/>
                  </a:cubicBezTo>
                  <a:cubicBezTo>
                    <a:pt x="25" y="0"/>
                    <a:pt x="0" y="25"/>
                    <a:pt x="0" y="56"/>
                  </a:cubicBezTo>
                  <a:cubicBezTo>
                    <a:pt x="0" y="87"/>
                    <a:pt x="25" y="112"/>
                    <a:pt x="56" y="112"/>
                  </a:cubicBezTo>
                  <a:cubicBezTo>
                    <a:pt x="56" y="642"/>
                    <a:pt x="396" y="695"/>
                    <a:pt x="396" y="845"/>
                  </a:cubicBezTo>
                  <a:cubicBezTo>
                    <a:pt x="396" y="995"/>
                    <a:pt x="56" y="1051"/>
                    <a:pt x="56" y="1582"/>
                  </a:cubicBezTo>
                  <a:cubicBezTo>
                    <a:pt x="25" y="1582"/>
                    <a:pt x="0" y="1607"/>
                    <a:pt x="0" y="1638"/>
                  </a:cubicBezTo>
                  <a:cubicBezTo>
                    <a:pt x="0" y="1668"/>
                    <a:pt x="25" y="1693"/>
                    <a:pt x="56" y="1693"/>
                  </a:cubicBezTo>
                  <a:cubicBezTo>
                    <a:pt x="849" y="1693"/>
                    <a:pt x="849" y="1693"/>
                    <a:pt x="849" y="1693"/>
                  </a:cubicBezTo>
                  <a:cubicBezTo>
                    <a:pt x="880" y="1693"/>
                    <a:pt x="905" y="1668"/>
                    <a:pt x="905" y="1638"/>
                  </a:cubicBezTo>
                  <a:cubicBezTo>
                    <a:pt x="905" y="1607"/>
                    <a:pt x="880" y="1582"/>
                    <a:pt x="849" y="1582"/>
                  </a:cubicBezTo>
                  <a:moveTo>
                    <a:pt x="777" y="1565"/>
                  </a:moveTo>
                  <a:cubicBezTo>
                    <a:pt x="761" y="1582"/>
                    <a:pt x="736" y="1582"/>
                    <a:pt x="736" y="1582"/>
                  </a:cubicBezTo>
                  <a:cubicBezTo>
                    <a:pt x="169" y="1582"/>
                    <a:pt x="169" y="1582"/>
                    <a:pt x="169" y="1582"/>
                  </a:cubicBezTo>
                  <a:cubicBezTo>
                    <a:pt x="169" y="1582"/>
                    <a:pt x="144" y="1582"/>
                    <a:pt x="128" y="1565"/>
                  </a:cubicBezTo>
                  <a:cubicBezTo>
                    <a:pt x="120" y="1556"/>
                    <a:pt x="113" y="1541"/>
                    <a:pt x="114" y="1522"/>
                  </a:cubicBezTo>
                  <a:cubicBezTo>
                    <a:pt x="128" y="1235"/>
                    <a:pt x="243" y="1111"/>
                    <a:pt x="329" y="1019"/>
                  </a:cubicBezTo>
                  <a:cubicBezTo>
                    <a:pt x="382" y="963"/>
                    <a:pt x="428" y="914"/>
                    <a:pt x="428" y="845"/>
                  </a:cubicBezTo>
                  <a:cubicBezTo>
                    <a:pt x="428" y="776"/>
                    <a:pt x="382" y="727"/>
                    <a:pt x="329" y="670"/>
                  </a:cubicBezTo>
                  <a:cubicBezTo>
                    <a:pt x="243" y="578"/>
                    <a:pt x="128" y="458"/>
                    <a:pt x="114" y="171"/>
                  </a:cubicBezTo>
                  <a:cubicBezTo>
                    <a:pt x="113" y="152"/>
                    <a:pt x="120" y="138"/>
                    <a:pt x="128" y="129"/>
                  </a:cubicBezTo>
                  <a:cubicBezTo>
                    <a:pt x="144" y="112"/>
                    <a:pt x="169" y="112"/>
                    <a:pt x="169" y="112"/>
                  </a:cubicBezTo>
                  <a:cubicBezTo>
                    <a:pt x="736" y="112"/>
                    <a:pt x="736" y="112"/>
                    <a:pt x="736" y="112"/>
                  </a:cubicBezTo>
                  <a:cubicBezTo>
                    <a:pt x="736" y="112"/>
                    <a:pt x="761" y="112"/>
                    <a:pt x="777" y="129"/>
                  </a:cubicBezTo>
                  <a:cubicBezTo>
                    <a:pt x="785" y="138"/>
                    <a:pt x="792" y="152"/>
                    <a:pt x="791" y="171"/>
                  </a:cubicBezTo>
                  <a:cubicBezTo>
                    <a:pt x="777" y="458"/>
                    <a:pt x="661" y="578"/>
                    <a:pt x="576" y="670"/>
                  </a:cubicBezTo>
                  <a:cubicBezTo>
                    <a:pt x="523" y="727"/>
                    <a:pt x="477" y="776"/>
                    <a:pt x="477" y="845"/>
                  </a:cubicBezTo>
                  <a:cubicBezTo>
                    <a:pt x="477" y="914"/>
                    <a:pt x="523" y="963"/>
                    <a:pt x="576" y="1019"/>
                  </a:cubicBezTo>
                  <a:cubicBezTo>
                    <a:pt x="661" y="1111"/>
                    <a:pt x="777" y="1235"/>
                    <a:pt x="791" y="1522"/>
                  </a:cubicBezTo>
                  <a:cubicBezTo>
                    <a:pt x="792" y="1541"/>
                    <a:pt x="785" y="1556"/>
                    <a:pt x="777" y="1565"/>
                  </a:cubicBezTo>
                </a:path>
              </a:pathLst>
            </a:custGeom>
            <a:solidFill>
              <a:srgbClr val="FFFFFF"/>
            </a:solidFill>
            <a:ln>
              <a:noFill/>
            </a:ln>
          </p:spPr>
          <p:txBody>
            <a:bodyPr vert="horz" wrap="square" lIns="80654" tIns="40328" rIns="80654" bIns="40328" numCol="1" anchor="t" anchorCtr="0" compatLnSpc="1">
              <a:prstTxWarp prst="textNoShape">
                <a:avLst/>
              </a:prstTxWarp>
            </a:bodyPr>
            <a:lstStyle/>
            <a:p>
              <a:pPr marL="179207" marR="0" lvl="0" indent="0" algn="ctr" defTabSz="913673" eaLnBrk="1" fontAlgn="auto" latinLnBrk="0" hangingPunct="1">
                <a:lnSpc>
                  <a:spcPct val="100000"/>
                </a:lnSpc>
                <a:spcBef>
                  <a:spcPts val="0"/>
                </a:spcBef>
                <a:spcAft>
                  <a:spcPts val="0"/>
                </a:spcAft>
                <a:buClrTx/>
                <a:buSzTx/>
                <a:buFontTx/>
                <a:buNone/>
                <a:tabLst/>
                <a:defRPr/>
              </a:pPr>
              <a:endParaRPr kumimoji="0" lang="en-US" sz="1568" b="0" i="0" u="none" strike="noStrike" kern="0" cap="none" spc="0" normalizeH="0" baseline="0" noProof="0" dirty="0">
                <a:ln>
                  <a:noFill/>
                </a:ln>
                <a:solidFill>
                  <a:srgbClr val="505050"/>
                </a:solidFill>
                <a:effectLst/>
                <a:uLnTx/>
                <a:uFillTx/>
              </a:endParaRPr>
            </a:p>
          </p:txBody>
        </p:sp>
        <p:sp>
          <p:nvSpPr>
            <p:cNvPr id="18" name="Freeform 30"/>
            <p:cNvSpPr>
              <a:spLocks/>
            </p:cNvSpPr>
            <p:nvPr/>
          </p:nvSpPr>
          <p:spPr bwMode="black">
            <a:xfrm>
              <a:off x="6427948" y="1595779"/>
              <a:ext cx="153641" cy="145779"/>
            </a:xfrm>
            <a:custGeom>
              <a:avLst/>
              <a:gdLst>
                <a:gd name="T0" fmla="*/ 297 w 594"/>
                <a:gd name="T1" fmla="*/ 0 h 563"/>
                <a:gd name="T2" fmla="*/ 188 w 594"/>
                <a:gd name="T3" fmla="*/ 50 h 563"/>
                <a:gd name="T4" fmla="*/ 7 w 594"/>
                <a:gd name="T5" fmla="*/ 500 h 563"/>
                <a:gd name="T6" fmla="*/ 51 w 594"/>
                <a:gd name="T7" fmla="*/ 563 h 563"/>
                <a:gd name="T8" fmla="*/ 544 w 594"/>
                <a:gd name="T9" fmla="*/ 563 h 563"/>
                <a:gd name="T10" fmla="*/ 588 w 594"/>
                <a:gd name="T11" fmla="*/ 500 h 563"/>
                <a:gd name="T12" fmla="*/ 407 w 594"/>
                <a:gd name="T13" fmla="*/ 50 h 563"/>
                <a:gd name="T14" fmla="*/ 297 w 594"/>
                <a:gd name="T15" fmla="*/ 0 h 5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94" h="563">
                  <a:moveTo>
                    <a:pt x="297" y="0"/>
                  </a:moveTo>
                  <a:cubicBezTo>
                    <a:pt x="254" y="0"/>
                    <a:pt x="214" y="19"/>
                    <a:pt x="188" y="50"/>
                  </a:cubicBezTo>
                  <a:cubicBezTo>
                    <a:pt x="109" y="141"/>
                    <a:pt x="27" y="283"/>
                    <a:pt x="7" y="500"/>
                  </a:cubicBezTo>
                  <a:cubicBezTo>
                    <a:pt x="6" y="516"/>
                    <a:pt x="0" y="563"/>
                    <a:pt x="51" y="563"/>
                  </a:cubicBezTo>
                  <a:cubicBezTo>
                    <a:pt x="544" y="563"/>
                    <a:pt x="544" y="563"/>
                    <a:pt x="544" y="563"/>
                  </a:cubicBezTo>
                  <a:cubicBezTo>
                    <a:pt x="594" y="563"/>
                    <a:pt x="589" y="516"/>
                    <a:pt x="588" y="500"/>
                  </a:cubicBezTo>
                  <a:cubicBezTo>
                    <a:pt x="567" y="283"/>
                    <a:pt x="485" y="141"/>
                    <a:pt x="407" y="50"/>
                  </a:cubicBezTo>
                  <a:cubicBezTo>
                    <a:pt x="380" y="19"/>
                    <a:pt x="341" y="0"/>
                    <a:pt x="297" y="0"/>
                  </a:cubicBezTo>
                </a:path>
              </a:pathLst>
            </a:custGeom>
            <a:solidFill>
              <a:srgbClr val="FFFFFF"/>
            </a:solidFill>
            <a:ln>
              <a:noFill/>
            </a:ln>
          </p:spPr>
          <p:txBody>
            <a:bodyPr vert="horz" wrap="square" lIns="80654" tIns="40328" rIns="80654" bIns="40328" numCol="1" anchor="t" anchorCtr="0" compatLnSpc="1">
              <a:prstTxWarp prst="textNoShape">
                <a:avLst/>
              </a:prstTxWarp>
            </a:bodyPr>
            <a:lstStyle/>
            <a:p>
              <a:pPr marL="179207" marR="0" lvl="0" indent="0" algn="ctr" defTabSz="913673" eaLnBrk="1" fontAlgn="auto" latinLnBrk="0" hangingPunct="1">
                <a:lnSpc>
                  <a:spcPct val="100000"/>
                </a:lnSpc>
                <a:spcBef>
                  <a:spcPts val="0"/>
                </a:spcBef>
                <a:spcAft>
                  <a:spcPts val="0"/>
                </a:spcAft>
                <a:buClrTx/>
                <a:buSzTx/>
                <a:buFontTx/>
                <a:buNone/>
                <a:tabLst/>
                <a:defRPr/>
              </a:pPr>
              <a:endParaRPr kumimoji="0" lang="en-US" sz="1568" b="0" i="0" u="none" strike="noStrike" kern="0" cap="none" spc="0" normalizeH="0" baseline="0" noProof="0" dirty="0">
                <a:ln>
                  <a:noFill/>
                </a:ln>
                <a:solidFill>
                  <a:srgbClr val="505050"/>
                </a:solidFill>
                <a:effectLst/>
                <a:uLnTx/>
                <a:uFillTx/>
              </a:endParaRPr>
            </a:p>
          </p:txBody>
        </p:sp>
        <p:sp>
          <p:nvSpPr>
            <p:cNvPr id="19" name="Freeform 31"/>
            <p:cNvSpPr>
              <a:spLocks noEditPoints="1"/>
            </p:cNvSpPr>
            <p:nvPr/>
          </p:nvSpPr>
          <p:spPr bwMode="black">
            <a:xfrm>
              <a:off x="6387758" y="1342263"/>
              <a:ext cx="234020" cy="437693"/>
            </a:xfrm>
            <a:custGeom>
              <a:avLst/>
              <a:gdLst>
                <a:gd name="T0" fmla="*/ 849 w 905"/>
                <a:gd name="T1" fmla="*/ 1582 h 1693"/>
                <a:gd name="T2" fmla="*/ 509 w 905"/>
                <a:gd name="T3" fmla="*/ 845 h 1693"/>
                <a:gd name="T4" fmla="*/ 849 w 905"/>
                <a:gd name="T5" fmla="*/ 112 h 1693"/>
                <a:gd name="T6" fmla="*/ 905 w 905"/>
                <a:gd name="T7" fmla="*/ 56 h 1693"/>
                <a:gd name="T8" fmla="*/ 849 w 905"/>
                <a:gd name="T9" fmla="*/ 0 h 1693"/>
                <a:gd name="T10" fmla="*/ 56 w 905"/>
                <a:gd name="T11" fmla="*/ 0 h 1693"/>
                <a:gd name="T12" fmla="*/ 0 w 905"/>
                <a:gd name="T13" fmla="*/ 56 h 1693"/>
                <a:gd name="T14" fmla="*/ 56 w 905"/>
                <a:gd name="T15" fmla="*/ 112 h 1693"/>
                <a:gd name="T16" fmla="*/ 396 w 905"/>
                <a:gd name="T17" fmla="*/ 845 h 1693"/>
                <a:gd name="T18" fmla="*/ 56 w 905"/>
                <a:gd name="T19" fmla="*/ 1582 h 1693"/>
                <a:gd name="T20" fmla="*/ 0 w 905"/>
                <a:gd name="T21" fmla="*/ 1638 h 1693"/>
                <a:gd name="T22" fmla="*/ 56 w 905"/>
                <a:gd name="T23" fmla="*/ 1693 h 1693"/>
                <a:gd name="T24" fmla="*/ 849 w 905"/>
                <a:gd name="T25" fmla="*/ 1693 h 1693"/>
                <a:gd name="T26" fmla="*/ 905 w 905"/>
                <a:gd name="T27" fmla="*/ 1638 h 1693"/>
                <a:gd name="T28" fmla="*/ 849 w 905"/>
                <a:gd name="T29" fmla="*/ 1582 h 1693"/>
                <a:gd name="T30" fmla="*/ 777 w 905"/>
                <a:gd name="T31" fmla="*/ 1565 h 1693"/>
                <a:gd name="T32" fmla="*/ 736 w 905"/>
                <a:gd name="T33" fmla="*/ 1582 h 1693"/>
                <a:gd name="T34" fmla="*/ 169 w 905"/>
                <a:gd name="T35" fmla="*/ 1582 h 1693"/>
                <a:gd name="T36" fmla="*/ 128 w 905"/>
                <a:gd name="T37" fmla="*/ 1565 h 1693"/>
                <a:gd name="T38" fmla="*/ 113 w 905"/>
                <a:gd name="T39" fmla="*/ 1522 h 1693"/>
                <a:gd name="T40" fmla="*/ 329 w 905"/>
                <a:gd name="T41" fmla="*/ 1019 h 1693"/>
                <a:gd name="T42" fmla="*/ 428 w 905"/>
                <a:gd name="T43" fmla="*/ 845 h 1693"/>
                <a:gd name="T44" fmla="*/ 329 w 905"/>
                <a:gd name="T45" fmla="*/ 670 h 1693"/>
                <a:gd name="T46" fmla="*/ 113 w 905"/>
                <a:gd name="T47" fmla="*/ 171 h 1693"/>
                <a:gd name="T48" fmla="*/ 128 w 905"/>
                <a:gd name="T49" fmla="*/ 129 h 1693"/>
                <a:gd name="T50" fmla="*/ 169 w 905"/>
                <a:gd name="T51" fmla="*/ 112 h 1693"/>
                <a:gd name="T52" fmla="*/ 736 w 905"/>
                <a:gd name="T53" fmla="*/ 112 h 1693"/>
                <a:gd name="T54" fmla="*/ 777 w 905"/>
                <a:gd name="T55" fmla="*/ 129 h 1693"/>
                <a:gd name="T56" fmla="*/ 791 w 905"/>
                <a:gd name="T57" fmla="*/ 171 h 1693"/>
                <a:gd name="T58" fmla="*/ 575 w 905"/>
                <a:gd name="T59" fmla="*/ 670 h 1693"/>
                <a:gd name="T60" fmla="*/ 477 w 905"/>
                <a:gd name="T61" fmla="*/ 845 h 1693"/>
                <a:gd name="T62" fmla="*/ 575 w 905"/>
                <a:gd name="T63" fmla="*/ 1019 h 1693"/>
                <a:gd name="T64" fmla="*/ 791 w 905"/>
                <a:gd name="T65" fmla="*/ 1522 h 1693"/>
                <a:gd name="T66" fmla="*/ 777 w 905"/>
                <a:gd name="T67" fmla="*/ 1565 h 16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05" h="1693">
                  <a:moveTo>
                    <a:pt x="849" y="1582"/>
                  </a:moveTo>
                  <a:cubicBezTo>
                    <a:pt x="849" y="1051"/>
                    <a:pt x="509" y="995"/>
                    <a:pt x="509" y="845"/>
                  </a:cubicBezTo>
                  <a:cubicBezTo>
                    <a:pt x="509" y="695"/>
                    <a:pt x="849" y="642"/>
                    <a:pt x="849" y="112"/>
                  </a:cubicBezTo>
                  <a:cubicBezTo>
                    <a:pt x="880" y="112"/>
                    <a:pt x="905" y="87"/>
                    <a:pt x="905" y="56"/>
                  </a:cubicBezTo>
                  <a:cubicBezTo>
                    <a:pt x="905" y="25"/>
                    <a:pt x="880" y="0"/>
                    <a:pt x="849" y="0"/>
                  </a:cubicBezTo>
                  <a:cubicBezTo>
                    <a:pt x="56" y="0"/>
                    <a:pt x="56" y="0"/>
                    <a:pt x="56" y="0"/>
                  </a:cubicBezTo>
                  <a:cubicBezTo>
                    <a:pt x="25" y="0"/>
                    <a:pt x="0" y="25"/>
                    <a:pt x="0" y="56"/>
                  </a:cubicBezTo>
                  <a:cubicBezTo>
                    <a:pt x="0" y="87"/>
                    <a:pt x="25" y="112"/>
                    <a:pt x="56" y="112"/>
                  </a:cubicBezTo>
                  <a:cubicBezTo>
                    <a:pt x="56" y="642"/>
                    <a:pt x="396" y="695"/>
                    <a:pt x="396" y="845"/>
                  </a:cubicBezTo>
                  <a:cubicBezTo>
                    <a:pt x="396" y="995"/>
                    <a:pt x="56" y="1051"/>
                    <a:pt x="56" y="1582"/>
                  </a:cubicBezTo>
                  <a:cubicBezTo>
                    <a:pt x="25" y="1582"/>
                    <a:pt x="0" y="1607"/>
                    <a:pt x="0" y="1638"/>
                  </a:cubicBezTo>
                  <a:cubicBezTo>
                    <a:pt x="0" y="1668"/>
                    <a:pt x="25" y="1693"/>
                    <a:pt x="56" y="1693"/>
                  </a:cubicBezTo>
                  <a:cubicBezTo>
                    <a:pt x="849" y="1693"/>
                    <a:pt x="849" y="1693"/>
                    <a:pt x="849" y="1693"/>
                  </a:cubicBezTo>
                  <a:cubicBezTo>
                    <a:pt x="880" y="1693"/>
                    <a:pt x="905" y="1668"/>
                    <a:pt x="905" y="1638"/>
                  </a:cubicBezTo>
                  <a:cubicBezTo>
                    <a:pt x="905" y="1607"/>
                    <a:pt x="880" y="1582"/>
                    <a:pt x="849" y="1582"/>
                  </a:cubicBezTo>
                  <a:moveTo>
                    <a:pt x="777" y="1565"/>
                  </a:moveTo>
                  <a:cubicBezTo>
                    <a:pt x="761" y="1582"/>
                    <a:pt x="736" y="1582"/>
                    <a:pt x="736" y="1582"/>
                  </a:cubicBezTo>
                  <a:cubicBezTo>
                    <a:pt x="169" y="1582"/>
                    <a:pt x="169" y="1582"/>
                    <a:pt x="169" y="1582"/>
                  </a:cubicBezTo>
                  <a:cubicBezTo>
                    <a:pt x="169" y="1582"/>
                    <a:pt x="144" y="1582"/>
                    <a:pt x="128" y="1565"/>
                  </a:cubicBezTo>
                  <a:cubicBezTo>
                    <a:pt x="119" y="1556"/>
                    <a:pt x="113" y="1541"/>
                    <a:pt x="113" y="1522"/>
                  </a:cubicBezTo>
                  <a:cubicBezTo>
                    <a:pt x="128" y="1235"/>
                    <a:pt x="243" y="1111"/>
                    <a:pt x="329" y="1019"/>
                  </a:cubicBezTo>
                  <a:cubicBezTo>
                    <a:pt x="382" y="963"/>
                    <a:pt x="428" y="914"/>
                    <a:pt x="428" y="845"/>
                  </a:cubicBezTo>
                  <a:cubicBezTo>
                    <a:pt x="428" y="776"/>
                    <a:pt x="382" y="727"/>
                    <a:pt x="329" y="670"/>
                  </a:cubicBezTo>
                  <a:cubicBezTo>
                    <a:pt x="243" y="578"/>
                    <a:pt x="128" y="458"/>
                    <a:pt x="113" y="171"/>
                  </a:cubicBezTo>
                  <a:cubicBezTo>
                    <a:pt x="113" y="152"/>
                    <a:pt x="119" y="138"/>
                    <a:pt x="128" y="129"/>
                  </a:cubicBezTo>
                  <a:cubicBezTo>
                    <a:pt x="144" y="112"/>
                    <a:pt x="169" y="112"/>
                    <a:pt x="169" y="112"/>
                  </a:cubicBezTo>
                  <a:cubicBezTo>
                    <a:pt x="736" y="112"/>
                    <a:pt x="736" y="112"/>
                    <a:pt x="736" y="112"/>
                  </a:cubicBezTo>
                  <a:cubicBezTo>
                    <a:pt x="736" y="112"/>
                    <a:pt x="761" y="112"/>
                    <a:pt x="777" y="129"/>
                  </a:cubicBezTo>
                  <a:cubicBezTo>
                    <a:pt x="785" y="138"/>
                    <a:pt x="792" y="152"/>
                    <a:pt x="791" y="171"/>
                  </a:cubicBezTo>
                  <a:cubicBezTo>
                    <a:pt x="777" y="458"/>
                    <a:pt x="661" y="578"/>
                    <a:pt x="575" y="670"/>
                  </a:cubicBezTo>
                  <a:cubicBezTo>
                    <a:pt x="522" y="727"/>
                    <a:pt x="477" y="776"/>
                    <a:pt x="477" y="845"/>
                  </a:cubicBezTo>
                  <a:cubicBezTo>
                    <a:pt x="477" y="914"/>
                    <a:pt x="522" y="963"/>
                    <a:pt x="575" y="1019"/>
                  </a:cubicBezTo>
                  <a:cubicBezTo>
                    <a:pt x="661" y="1111"/>
                    <a:pt x="777" y="1235"/>
                    <a:pt x="791" y="1522"/>
                  </a:cubicBezTo>
                  <a:cubicBezTo>
                    <a:pt x="792" y="1541"/>
                    <a:pt x="785" y="1556"/>
                    <a:pt x="777" y="1565"/>
                  </a:cubicBezTo>
                </a:path>
              </a:pathLst>
            </a:custGeom>
            <a:solidFill>
              <a:srgbClr val="FFFFFF"/>
            </a:solidFill>
            <a:ln>
              <a:noFill/>
            </a:ln>
          </p:spPr>
          <p:txBody>
            <a:bodyPr vert="horz" wrap="square" lIns="80654" tIns="40328" rIns="80654" bIns="40328" numCol="1" anchor="t" anchorCtr="0" compatLnSpc="1">
              <a:prstTxWarp prst="textNoShape">
                <a:avLst/>
              </a:prstTxWarp>
            </a:bodyPr>
            <a:lstStyle/>
            <a:p>
              <a:pPr marL="179207" marR="0" lvl="0" indent="0" algn="ctr" defTabSz="913673" eaLnBrk="1" fontAlgn="auto" latinLnBrk="0" hangingPunct="1">
                <a:lnSpc>
                  <a:spcPct val="100000"/>
                </a:lnSpc>
                <a:spcBef>
                  <a:spcPts val="0"/>
                </a:spcBef>
                <a:spcAft>
                  <a:spcPts val="0"/>
                </a:spcAft>
                <a:buClrTx/>
                <a:buSzTx/>
                <a:buFontTx/>
                <a:buNone/>
                <a:tabLst/>
                <a:defRPr/>
              </a:pPr>
              <a:endParaRPr kumimoji="0" lang="en-US" sz="1568" b="0" i="0" u="none" strike="noStrike" kern="0" cap="none" spc="0" normalizeH="0" baseline="0" noProof="0" dirty="0">
                <a:ln>
                  <a:noFill/>
                </a:ln>
                <a:solidFill>
                  <a:srgbClr val="505050"/>
                </a:solidFill>
                <a:effectLst/>
                <a:uLnTx/>
                <a:uFillTx/>
              </a:endParaRPr>
            </a:p>
          </p:txBody>
        </p:sp>
      </p:grpSp>
      <p:grpSp>
        <p:nvGrpSpPr>
          <p:cNvPr id="20" name="Group 19"/>
          <p:cNvGrpSpPr/>
          <p:nvPr/>
        </p:nvGrpSpPr>
        <p:grpSpPr>
          <a:xfrm>
            <a:off x="10189048" y="3724610"/>
            <a:ext cx="1792129" cy="1792129"/>
            <a:chOff x="6370637" y="4716462"/>
            <a:chExt cx="1792383" cy="1792383"/>
          </a:xfrm>
          <a:solidFill>
            <a:schemeClr val="accent2">
              <a:lumMod val="75000"/>
            </a:schemeClr>
          </a:solidFill>
        </p:grpSpPr>
        <p:sp>
          <p:nvSpPr>
            <p:cNvPr id="21" name="Rectangle 20"/>
            <p:cNvSpPr/>
            <p:nvPr/>
          </p:nvSpPr>
          <p:spPr bwMode="auto">
            <a:xfrm>
              <a:off x="6370637" y="4716462"/>
              <a:ext cx="1792383" cy="1792383"/>
            </a:xfrm>
            <a:prstGeom prst="rect">
              <a:avLst/>
            </a:prstGeom>
            <a:grp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52331" tIns="0" rIns="152331" bIns="152331" numCol="1" rtlCol="0" anchor="b" anchorCtr="0" compatLnSpc="1">
              <a:prstTxWarp prst="textNoShape">
                <a:avLst/>
              </a:prstTxWarp>
            </a:bodyPr>
            <a:lstStyle/>
            <a:p>
              <a:pPr marL="0" marR="0" lvl="0" indent="0" defTabSz="896031" eaLnBrk="1" fontAlgn="base" latinLnBrk="0" hangingPunct="1">
                <a:lnSpc>
                  <a:spcPct val="100000"/>
                </a:lnSpc>
                <a:spcBef>
                  <a:spcPct val="0"/>
                </a:spcBef>
                <a:spcAft>
                  <a:spcPct val="0"/>
                </a:spcAft>
                <a:buClrTx/>
                <a:buSzTx/>
                <a:buFontTx/>
                <a:buNone/>
                <a:tabLst/>
                <a:defRPr/>
              </a:pPr>
              <a:r>
                <a:rPr kumimoji="0" lang="en-US" sz="1372" b="0" i="0" u="none" strike="noStrike" kern="0" cap="none" spc="0" normalizeH="0" baseline="0" noProof="0" dirty="0">
                  <a:ln>
                    <a:noFill/>
                  </a:ln>
                  <a:solidFill>
                    <a:srgbClr val="FFFFFE"/>
                  </a:solidFill>
                  <a:effectLst/>
                  <a:uLnTx/>
                  <a:uFillTx/>
                </a:rPr>
                <a:t>Productization</a:t>
              </a:r>
              <a:br>
                <a:rPr kumimoji="0" lang="en-US" sz="1372" b="0" i="0" u="none" strike="noStrike" kern="0" cap="none" spc="0" normalizeH="0" baseline="0" noProof="0" dirty="0">
                  <a:ln>
                    <a:noFill/>
                  </a:ln>
                  <a:solidFill>
                    <a:srgbClr val="FFFFFE"/>
                  </a:solidFill>
                  <a:effectLst/>
                  <a:uLnTx/>
                  <a:uFillTx/>
                </a:rPr>
              </a:br>
              <a:r>
                <a:rPr kumimoji="0" lang="en-US" sz="1372" b="0" i="0" u="none" strike="noStrike" kern="0" cap="none" spc="0" normalizeH="0" baseline="0" noProof="0" dirty="0">
                  <a:ln>
                    <a:noFill/>
                  </a:ln>
                  <a:solidFill>
                    <a:srgbClr val="FFFFFE"/>
                  </a:solidFill>
                  <a:effectLst/>
                  <a:uLnTx/>
                  <a:uFillTx/>
                </a:rPr>
                <a:t>Complexity</a:t>
              </a:r>
            </a:p>
          </p:txBody>
        </p:sp>
        <p:pic>
          <p:nvPicPr>
            <p:cNvPr id="22" name="Picture 2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855909" y="4950608"/>
              <a:ext cx="821838" cy="821838"/>
            </a:xfrm>
            <a:prstGeom prst="rect">
              <a:avLst/>
            </a:prstGeom>
            <a:grpFill/>
          </p:spPr>
        </p:pic>
      </p:grpSp>
    </p:spTree>
    <p:extLst>
      <p:ext uri="{BB962C8B-B14F-4D97-AF65-F5344CB8AC3E}">
        <p14:creationId xmlns:p14="http://schemas.microsoft.com/office/powerpoint/2010/main" val="3807860443"/>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274638" y="1212850"/>
            <a:ext cx="11887200" cy="627864"/>
          </a:xfrm>
        </p:spPr>
        <p:txBody>
          <a:bodyPr/>
          <a:lstStyle/>
          <a:p>
            <a:pPr marL="0" indent="0">
              <a:buNone/>
            </a:pPr>
            <a:r>
              <a:rPr lang="es-ES" sz="3200" dirty="0" err="1"/>
              <a:t>Answering</a:t>
            </a:r>
            <a:r>
              <a:rPr lang="es-ES" sz="3200" dirty="0"/>
              <a:t> </a:t>
            </a:r>
            <a:r>
              <a:rPr lang="es-ES" sz="3200" dirty="0" err="1"/>
              <a:t>questions</a:t>
            </a:r>
            <a:r>
              <a:rPr lang="es-ES" sz="3200" dirty="0"/>
              <a:t> </a:t>
            </a:r>
            <a:r>
              <a:rPr lang="es-ES" sz="3200" dirty="0" err="1"/>
              <a:t>with</a:t>
            </a:r>
            <a:r>
              <a:rPr lang="es-ES" sz="3200" dirty="0"/>
              <a:t> </a:t>
            </a:r>
            <a:r>
              <a:rPr lang="es-ES" sz="3200" dirty="0" err="1"/>
              <a:t>experience</a:t>
            </a:r>
            <a:endParaRPr lang="es-ES" sz="3200" dirty="0"/>
          </a:p>
        </p:txBody>
      </p:sp>
      <p:sp>
        <p:nvSpPr>
          <p:cNvPr id="3" name="Title 2"/>
          <p:cNvSpPr>
            <a:spLocks noGrp="1"/>
          </p:cNvSpPr>
          <p:nvPr>
            <p:ph type="title"/>
          </p:nvPr>
        </p:nvSpPr>
        <p:spPr/>
        <p:txBody>
          <a:bodyPr/>
          <a:lstStyle/>
          <a:p>
            <a:r>
              <a:rPr lang="es-ES" dirty="0"/>
              <a:t>Microsoft &amp; Machine </a:t>
            </a:r>
            <a:r>
              <a:rPr lang="es-ES" dirty="0" err="1"/>
              <a:t>Learning</a:t>
            </a:r>
            <a:endParaRPr lang="es-ES" dirty="0"/>
          </a:p>
        </p:txBody>
      </p:sp>
      <p:sp>
        <p:nvSpPr>
          <p:cNvPr id="54" name="Right Arrow 53"/>
          <p:cNvSpPr/>
          <p:nvPr/>
        </p:nvSpPr>
        <p:spPr bwMode="auto">
          <a:xfrm>
            <a:off x="46037" y="2611899"/>
            <a:ext cx="12327215" cy="326281"/>
          </a:xfrm>
          <a:prstGeom prst="rightArrow">
            <a:avLst/>
          </a:prstGeom>
          <a:solidFill>
            <a:schemeClr val="bg2">
              <a:lumMod val="65000"/>
            </a:schemeClr>
          </a:solid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a:ln>
                <a:solidFill>
                  <a:srgbClr val="FFFFFF">
                    <a:alpha val="0"/>
                  </a:srgbClr>
                </a:solid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grpSp>
        <p:nvGrpSpPr>
          <p:cNvPr id="62" name="Group 61"/>
          <p:cNvGrpSpPr/>
          <p:nvPr/>
        </p:nvGrpSpPr>
        <p:grpSpPr>
          <a:xfrm>
            <a:off x="474338" y="2582862"/>
            <a:ext cx="1463040" cy="2494511"/>
            <a:chOff x="474338" y="2983951"/>
            <a:chExt cx="1463040" cy="2494511"/>
          </a:xfrm>
          <a:solidFill>
            <a:schemeClr val="accent2">
              <a:lumMod val="75000"/>
            </a:schemeClr>
          </a:solidFill>
        </p:grpSpPr>
        <p:sp>
          <p:nvSpPr>
            <p:cNvPr id="34" name="Rectangle 33"/>
            <p:cNvSpPr/>
            <p:nvPr/>
          </p:nvSpPr>
          <p:spPr bwMode="auto">
            <a:xfrm>
              <a:off x="474338" y="3708776"/>
              <a:ext cx="1463040" cy="1769686"/>
            </a:xfrm>
            <a:prstGeom prst="rect">
              <a:avLst/>
            </a:prstGeom>
            <a:grpFill/>
            <a:ln w="9525" cap="flat" cmpd="sng" algn="ctr">
              <a:noFill/>
              <a:prstDash val="solid"/>
              <a:headEnd type="none" w="med" len="med"/>
              <a:tailEnd type="none" w="med" len="med"/>
            </a:ln>
            <a:effectLst/>
          </p:spPr>
          <p:txBody>
            <a:bodyPr rot="0" spcFirstLastPara="0" vertOverflow="overflow" horzOverflow="overflow" vert="horz" wrap="square" lIns="45720" tIns="73152" rIns="45720" bIns="45720" numCol="1" spcCol="0" rtlCol="0" fromWordArt="0" anchor="t" anchorCtr="0" forceAA="0" compatLnSpc="1">
              <a:prstTxWarp prst="textNoShape">
                <a:avLst/>
              </a:prstTxWarp>
              <a:noAutofit/>
            </a:bodyPr>
            <a:lstStyle/>
            <a:p>
              <a:pPr marL="0" marR="0" lvl="0" indent="0" algn="ctr" defTabSz="932472" eaLnBrk="1" fontAlgn="base" latinLnBrk="0" hangingPunct="1">
                <a:lnSpc>
                  <a:spcPct val="100000"/>
                </a:lnSpc>
                <a:spcBef>
                  <a:spcPts val="600"/>
                </a:spcBef>
                <a:spcAft>
                  <a:spcPct val="0"/>
                </a:spcAft>
                <a:buClrTx/>
                <a:buSzTx/>
                <a:buFontTx/>
                <a:buNone/>
                <a:tabLst/>
                <a:defRPr/>
              </a:pPr>
              <a:r>
                <a:rPr kumimoji="0" lang="en-IN" sz="1600" b="0" i="0" u="none" strike="noStrike" kern="0" cap="none" spc="0" normalizeH="0" baseline="0" noProof="0" dirty="0">
                  <a:ln>
                    <a:noFill/>
                  </a:ln>
                  <a:solidFill>
                    <a:srgbClr val="FFFFFF"/>
                  </a:solidFill>
                  <a:effectLst/>
                  <a:uLnTx/>
                  <a:uFillTx/>
                  <a:latin typeface="Segoe UI"/>
                  <a:ea typeface="Segoe UI" pitchFamily="34" charset="0"/>
                  <a:cs typeface="Segoe UI" pitchFamily="34" charset="0"/>
                </a:rPr>
                <a:t>Microsoft Research formed</a:t>
              </a:r>
            </a:p>
          </p:txBody>
        </p:sp>
        <p:sp>
          <p:nvSpPr>
            <p:cNvPr id="40" name="Rectangle 39"/>
            <p:cNvSpPr/>
            <p:nvPr/>
          </p:nvSpPr>
          <p:spPr bwMode="auto">
            <a:xfrm>
              <a:off x="1192141" y="3339269"/>
              <a:ext cx="27432" cy="424331"/>
            </a:xfrm>
            <a:prstGeom prst="rect">
              <a:avLst/>
            </a:prstGeom>
            <a:grp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100000"/>
                </a:lnSpc>
                <a:spcBef>
                  <a:spcPts val="600"/>
                </a:spcBef>
                <a:spcAft>
                  <a:spcPct val="0"/>
                </a:spcAft>
                <a:buClrTx/>
                <a:buSzTx/>
                <a:buFontTx/>
                <a:buNone/>
                <a:tabLst/>
                <a:defRPr/>
              </a:pPr>
              <a:endParaRPr kumimoji="0" lang="en-IN" sz="2800" b="0" i="0" u="none" strike="noStrike" kern="0" cap="none" spc="0" normalizeH="0" baseline="0" noProof="0" dirty="0">
                <a:ln>
                  <a:noFill/>
                </a:ln>
                <a:solidFill>
                  <a:srgbClr val="FFFFFF"/>
                </a:solidFill>
                <a:effectLst/>
                <a:uLnTx/>
                <a:uFillTx/>
                <a:latin typeface="Segoe UI Light"/>
                <a:ea typeface="Segoe UI" pitchFamily="34" charset="0"/>
                <a:cs typeface="Segoe UI" pitchFamily="34" charset="0"/>
              </a:endParaRPr>
            </a:p>
          </p:txBody>
        </p:sp>
        <p:sp>
          <p:nvSpPr>
            <p:cNvPr id="41" name="Oval 40"/>
            <p:cNvSpPr/>
            <p:nvPr/>
          </p:nvSpPr>
          <p:spPr bwMode="auto">
            <a:xfrm>
              <a:off x="1140558" y="3649285"/>
              <a:ext cx="130598" cy="114643"/>
            </a:xfrm>
            <a:prstGeom prst="ellipse">
              <a:avLst/>
            </a:prstGeom>
            <a:grpFill/>
            <a:ln w="9525" cap="flat" cmpd="sng" algn="ctr">
              <a:solidFill>
                <a:schemeClr val="accent2">
                  <a:lumMod val="75000"/>
                </a:schemeClr>
              </a:solid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100000"/>
                </a:lnSpc>
                <a:spcBef>
                  <a:spcPts val="600"/>
                </a:spcBef>
                <a:spcAft>
                  <a:spcPct val="0"/>
                </a:spcAft>
                <a:buClrTx/>
                <a:buSzTx/>
                <a:buFontTx/>
                <a:buNone/>
                <a:tabLst/>
                <a:defRPr/>
              </a:pPr>
              <a:endParaRPr kumimoji="0" lang="en-IN" sz="2800" b="0" i="0" u="none" strike="noStrike" kern="0" cap="none" spc="0" normalizeH="0" baseline="0" noProof="0" dirty="0">
                <a:ln>
                  <a:noFill/>
                </a:ln>
                <a:solidFill>
                  <a:srgbClr val="FFFFFF"/>
                </a:solidFill>
                <a:effectLst/>
                <a:uLnTx/>
                <a:uFillTx/>
                <a:latin typeface="Segoe UI Light"/>
                <a:ea typeface="Segoe UI" pitchFamily="34" charset="0"/>
                <a:cs typeface="Segoe UI" pitchFamily="34" charset="0"/>
              </a:endParaRPr>
            </a:p>
          </p:txBody>
        </p:sp>
        <p:sp>
          <p:nvSpPr>
            <p:cNvPr id="55" name="Rectangle 54"/>
            <p:cNvSpPr/>
            <p:nvPr/>
          </p:nvSpPr>
          <p:spPr bwMode="auto">
            <a:xfrm>
              <a:off x="658232" y="2983951"/>
              <a:ext cx="1095251" cy="365760"/>
            </a:xfrm>
            <a:prstGeom prst="rect">
              <a:avLst/>
            </a:prstGeom>
            <a:solidFill>
              <a:schemeClr val="accent2">
                <a:lumMod val="50000"/>
              </a:schemeClr>
            </a:solidFill>
            <a:ln w="9525" cap="flat" cmpd="sng" algn="ctr">
              <a:noFill/>
              <a:prstDash val="soli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32472" eaLnBrk="1" fontAlgn="base" latinLnBrk="0" hangingPunct="1">
                <a:lnSpc>
                  <a:spcPct val="100000"/>
                </a:lnSpc>
                <a:spcBef>
                  <a:spcPct val="0"/>
                </a:spcBef>
                <a:spcAft>
                  <a:spcPct val="0"/>
                </a:spcAft>
                <a:buClrTx/>
                <a:buSzTx/>
                <a:buFontTx/>
                <a:buNone/>
                <a:tabLst/>
                <a:defRPr/>
              </a:pPr>
              <a:r>
                <a:rPr kumimoji="0" lang="en-US" sz="2400" b="0" i="0" u="none" strike="noStrike" kern="0" cap="none" spc="0" normalizeH="0" baseline="0" noProof="0" dirty="0">
                  <a:ln>
                    <a:noFill/>
                  </a:ln>
                  <a:solidFill>
                    <a:srgbClr val="FFFFFF"/>
                  </a:solidFill>
                  <a:effectLst/>
                  <a:uLnTx/>
                  <a:uFillTx/>
                  <a:latin typeface="Segoe UI Light"/>
                  <a:ea typeface="Segoe UI" pitchFamily="34" charset="0"/>
                  <a:cs typeface="Segoe UI" pitchFamily="34" charset="0"/>
                </a:rPr>
                <a:t>1991</a:t>
              </a:r>
            </a:p>
          </p:txBody>
        </p:sp>
      </p:grpSp>
      <p:grpSp>
        <p:nvGrpSpPr>
          <p:cNvPr id="67" name="Group 66"/>
          <p:cNvGrpSpPr/>
          <p:nvPr/>
        </p:nvGrpSpPr>
        <p:grpSpPr>
          <a:xfrm>
            <a:off x="8902383" y="2582862"/>
            <a:ext cx="1463040" cy="2494511"/>
            <a:chOff x="8902383" y="2983951"/>
            <a:chExt cx="1463040" cy="2494511"/>
          </a:xfrm>
          <a:solidFill>
            <a:schemeClr val="accent2">
              <a:lumMod val="75000"/>
            </a:schemeClr>
          </a:solidFill>
        </p:grpSpPr>
        <p:sp>
          <p:nvSpPr>
            <p:cNvPr id="39" name="Rectangle 38"/>
            <p:cNvSpPr/>
            <p:nvPr/>
          </p:nvSpPr>
          <p:spPr bwMode="auto">
            <a:xfrm>
              <a:off x="8902383" y="3708776"/>
              <a:ext cx="1463040" cy="1769686"/>
            </a:xfrm>
            <a:prstGeom prst="rect">
              <a:avLst/>
            </a:prstGeom>
            <a:grpFill/>
            <a:ln w="9525" cap="flat" cmpd="sng" algn="ctr">
              <a:noFill/>
              <a:prstDash val="solid"/>
              <a:headEnd type="none" w="med" len="med"/>
              <a:tailEnd type="none" w="med" len="med"/>
            </a:ln>
            <a:effectLst/>
          </p:spPr>
          <p:txBody>
            <a:bodyPr rot="0" spcFirstLastPara="0" vertOverflow="overflow" horzOverflow="overflow" vert="horz" wrap="square" lIns="45720" tIns="73152" rIns="45720" bIns="45720" numCol="1" spcCol="0" rtlCol="0" fromWordArt="0" anchor="t" anchorCtr="0" forceAA="0" compatLnSpc="1">
              <a:prstTxWarp prst="textNoShape">
                <a:avLst/>
              </a:prstTxWarp>
              <a:noAutofit/>
            </a:bodyPr>
            <a:lstStyle/>
            <a:p>
              <a:pPr marL="0" marR="0" lvl="0" indent="0" algn="ctr" defTabSz="932472" eaLnBrk="1" fontAlgn="base" latinLnBrk="0" hangingPunct="1">
                <a:lnSpc>
                  <a:spcPct val="100000"/>
                </a:lnSpc>
                <a:spcBef>
                  <a:spcPts val="600"/>
                </a:spcBef>
                <a:spcAft>
                  <a:spcPct val="0"/>
                </a:spcAft>
                <a:buClrTx/>
                <a:buSzTx/>
                <a:buFontTx/>
                <a:buNone/>
                <a:tabLst/>
                <a:defRPr/>
              </a:pPr>
              <a:r>
                <a:rPr kumimoji="0" lang="en-IN" sz="1600" b="0" i="0" u="none" strike="noStrike" kern="0" cap="none" spc="0" normalizeH="0" baseline="0" noProof="0" dirty="0">
                  <a:ln>
                    <a:noFill/>
                  </a:ln>
                  <a:solidFill>
                    <a:srgbClr val="FFFFFF"/>
                  </a:solidFill>
                  <a:effectLst/>
                  <a:uLnTx/>
                  <a:uFillTx/>
                  <a:latin typeface="Segoe UI"/>
                  <a:ea typeface="Segoe UI" pitchFamily="34" charset="0"/>
                  <a:cs typeface="Segoe UI" pitchFamily="34" charset="0"/>
                </a:rPr>
                <a:t>Skype Translator launches</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FFFFFF"/>
                </a:solidFill>
                <a:effectLst/>
                <a:uLnTx/>
                <a:uFillTx/>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1600" b="0" i="0" u="none" strike="noStrike" kern="0" cap="none" spc="0" normalizeH="0" baseline="0" noProof="0" dirty="0">
                  <a:ln>
                    <a:noFill/>
                  </a:ln>
                  <a:solidFill>
                    <a:schemeClr val="accent2">
                      <a:lumMod val="60000"/>
                      <a:lumOff val="40000"/>
                    </a:schemeClr>
                  </a:solidFill>
                  <a:effectLst/>
                  <a:uLnTx/>
                  <a:uFillTx/>
                  <a:ea typeface="Segoe UI" pitchFamily="34" charset="0"/>
                  <a:cs typeface="Segoe UI" pitchFamily="34" charset="0"/>
                </a:rPr>
                <a:t>What is that person saying?</a:t>
              </a:r>
              <a:r>
                <a:rPr kumimoji="0" lang="en-US" sz="1600" b="0" i="0" u="none" strike="noStrike" kern="0" cap="none" spc="0" normalizeH="0" baseline="0" noProof="0" dirty="0">
                  <a:ln>
                    <a:noFill/>
                  </a:ln>
                  <a:solidFill>
                    <a:schemeClr val="accent2">
                      <a:lumMod val="60000"/>
                      <a:lumOff val="40000"/>
                    </a:schemeClr>
                  </a:solidFill>
                  <a:effectLst/>
                  <a:uLnTx/>
                  <a:uFillTx/>
                </a:rPr>
                <a:t> </a:t>
              </a:r>
            </a:p>
            <a:p>
              <a:pPr marL="0" marR="0" lvl="0" indent="0" algn="ctr" defTabSz="932472" eaLnBrk="1" fontAlgn="base" latinLnBrk="0" hangingPunct="1">
                <a:lnSpc>
                  <a:spcPct val="100000"/>
                </a:lnSpc>
                <a:spcBef>
                  <a:spcPts val="600"/>
                </a:spcBef>
                <a:spcAft>
                  <a:spcPct val="0"/>
                </a:spcAft>
                <a:buClrTx/>
                <a:buSzTx/>
                <a:buFontTx/>
                <a:buNone/>
                <a:tabLst/>
                <a:defRPr/>
              </a:pPr>
              <a:endParaRPr kumimoji="0" lang="en-IN" sz="1600" b="0" i="0" u="none" strike="noStrike" kern="0" cap="none" spc="0" normalizeH="0" baseline="0" noProof="0" dirty="0">
                <a:ln>
                  <a:noFill/>
                </a:ln>
                <a:solidFill>
                  <a:srgbClr val="FFFFFF"/>
                </a:solidFill>
                <a:effectLst/>
                <a:uLnTx/>
                <a:uFillTx/>
                <a:latin typeface="Segoe UI"/>
                <a:ea typeface="Segoe UI" pitchFamily="34" charset="0"/>
                <a:cs typeface="Segoe UI" pitchFamily="34" charset="0"/>
              </a:endParaRPr>
            </a:p>
            <a:p>
              <a:pPr marL="0" marR="0" lvl="0" indent="0" algn="ctr" defTabSz="932472" eaLnBrk="1" fontAlgn="base" latinLnBrk="0" hangingPunct="1">
                <a:lnSpc>
                  <a:spcPct val="100000"/>
                </a:lnSpc>
                <a:spcBef>
                  <a:spcPts val="600"/>
                </a:spcBef>
                <a:spcAft>
                  <a:spcPct val="0"/>
                </a:spcAft>
                <a:buClrTx/>
                <a:buSzTx/>
                <a:buFontTx/>
                <a:buNone/>
                <a:tabLst/>
                <a:defRPr/>
              </a:pPr>
              <a:endParaRPr kumimoji="0" lang="en-IN" sz="1600" b="0" i="0" u="none" strike="noStrike" kern="0" cap="none" spc="0" normalizeH="0" baseline="0" noProof="0" dirty="0">
                <a:ln>
                  <a:noFill/>
                </a:ln>
                <a:solidFill>
                  <a:srgbClr val="00B0F0"/>
                </a:solidFill>
                <a:effectLst/>
                <a:uLnTx/>
                <a:uFillTx/>
                <a:latin typeface="Segoe UI"/>
                <a:ea typeface="Segoe UI" pitchFamily="34" charset="0"/>
                <a:cs typeface="Segoe UI" pitchFamily="34" charset="0"/>
              </a:endParaRPr>
            </a:p>
          </p:txBody>
        </p:sp>
        <p:sp>
          <p:nvSpPr>
            <p:cNvPr id="44" name="Rectangle 43"/>
            <p:cNvSpPr/>
            <p:nvPr/>
          </p:nvSpPr>
          <p:spPr bwMode="auto">
            <a:xfrm>
              <a:off x="9620186" y="3339269"/>
              <a:ext cx="27432" cy="424331"/>
            </a:xfrm>
            <a:prstGeom prst="rect">
              <a:avLst/>
            </a:prstGeom>
            <a:grp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100000"/>
                </a:lnSpc>
                <a:spcBef>
                  <a:spcPts val="600"/>
                </a:spcBef>
                <a:spcAft>
                  <a:spcPct val="0"/>
                </a:spcAft>
                <a:buClrTx/>
                <a:buSzTx/>
                <a:buFontTx/>
                <a:buNone/>
                <a:tabLst/>
                <a:defRPr/>
              </a:pPr>
              <a:endParaRPr kumimoji="0" lang="en-IN" sz="2800" b="0" i="0" u="none" strike="noStrike" kern="0" cap="none" spc="0" normalizeH="0" baseline="0" noProof="0" dirty="0">
                <a:ln>
                  <a:noFill/>
                </a:ln>
                <a:solidFill>
                  <a:srgbClr val="FFFFFF"/>
                </a:solidFill>
                <a:effectLst/>
                <a:uLnTx/>
                <a:uFillTx/>
                <a:latin typeface="Segoe UI Light"/>
                <a:ea typeface="Segoe UI" pitchFamily="34" charset="0"/>
                <a:cs typeface="Segoe UI" pitchFamily="34" charset="0"/>
              </a:endParaRPr>
            </a:p>
          </p:txBody>
        </p:sp>
        <p:sp>
          <p:nvSpPr>
            <p:cNvPr id="45" name="Oval 44"/>
            <p:cNvSpPr/>
            <p:nvPr/>
          </p:nvSpPr>
          <p:spPr bwMode="auto">
            <a:xfrm>
              <a:off x="9568603" y="3649285"/>
              <a:ext cx="130598" cy="114643"/>
            </a:xfrm>
            <a:prstGeom prst="ellipse">
              <a:avLst/>
            </a:prstGeom>
            <a:grp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100000"/>
                </a:lnSpc>
                <a:spcBef>
                  <a:spcPts val="600"/>
                </a:spcBef>
                <a:spcAft>
                  <a:spcPct val="0"/>
                </a:spcAft>
                <a:buClrTx/>
                <a:buSzTx/>
                <a:buFontTx/>
                <a:buNone/>
                <a:tabLst/>
                <a:defRPr/>
              </a:pPr>
              <a:endParaRPr kumimoji="0" lang="en-IN" sz="2800" b="0" i="0" u="none" strike="noStrike" kern="0" cap="none" spc="0" normalizeH="0" baseline="0" noProof="0" dirty="0">
                <a:ln>
                  <a:noFill/>
                </a:ln>
                <a:solidFill>
                  <a:srgbClr val="FFFFFF"/>
                </a:solidFill>
                <a:effectLst/>
                <a:uLnTx/>
                <a:uFillTx/>
                <a:latin typeface="Segoe UI Light"/>
                <a:ea typeface="Segoe UI" pitchFamily="34" charset="0"/>
                <a:cs typeface="Segoe UI" pitchFamily="34" charset="0"/>
              </a:endParaRPr>
            </a:p>
          </p:txBody>
        </p:sp>
        <p:sp>
          <p:nvSpPr>
            <p:cNvPr id="56" name="Rectangle 55"/>
            <p:cNvSpPr/>
            <p:nvPr/>
          </p:nvSpPr>
          <p:spPr bwMode="auto">
            <a:xfrm>
              <a:off x="9086277" y="2983951"/>
              <a:ext cx="1095251" cy="365760"/>
            </a:xfrm>
            <a:prstGeom prst="rect">
              <a:avLst/>
            </a:prstGeom>
            <a:solidFill>
              <a:schemeClr val="accent2">
                <a:lumMod val="50000"/>
              </a:schemeClr>
            </a:solidFill>
            <a:ln w="9525" cap="flat" cmpd="sng" algn="ctr">
              <a:noFill/>
              <a:prstDash val="soli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32472" eaLnBrk="1" fontAlgn="base" latinLnBrk="0" hangingPunct="1">
                <a:lnSpc>
                  <a:spcPct val="100000"/>
                </a:lnSpc>
                <a:spcBef>
                  <a:spcPct val="0"/>
                </a:spcBef>
                <a:spcAft>
                  <a:spcPct val="0"/>
                </a:spcAft>
                <a:buClrTx/>
                <a:buSzTx/>
                <a:buFontTx/>
                <a:buNone/>
                <a:tabLst/>
                <a:defRPr/>
              </a:pPr>
              <a:r>
                <a:rPr kumimoji="0" lang="en-US" sz="2400" b="0" i="0" u="none" strike="noStrike" kern="0" cap="none" spc="0" normalizeH="0" baseline="0" noProof="0" dirty="0">
                  <a:ln>
                    <a:noFill/>
                  </a:ln>
                  <a:solidFill>
                    <a:srgbClr val="FFFFFF"/>
                  </a:solidFill>
                  <a:effectLst/>
                  <a:uLnTx/>
                  <a:uFillTx/>
                  <a:latin typeface="Segoe UI Light"/>
                  <a:ea typeface="Segoe UI" pitchFamily="34" charset="0"/>
                  <a:cs typeface="Segoe UI" pitchFamily="34" charset="0"/>
                </a:rPr>
                <a:t>2014</a:t>
              </a:r>
            </a:p>
          </p:txBody>
        </p:sp>
      </p:grpSp>
      <p:grpSp>
        <p:nvGrpSpPr>
          <p:cNvPr id="65" name="Group 64"/>
          <p:cNvGrpSpPr/>
          <p:nvPr/>
        </p:nvGrpSpPr>
        <p:grpSpPr>
          <a:xfrm>
            <a:off x="5531165" y="2582862"/>
            <a:ext cx="1463040" cy="2494511"/>
            <a:chOff x="5531165" y="2983951"/>
            <a:chExt cx="1463040" cy="2494511"/>
          </a:xfrm>
          <a:solidFill>
            <a:schemeClr val="accent2">
              <a:lumMod val="75000"/>
            </a:schemeClr>
          </a:solidFill>
        </p:grpSpPr>
        <p:sp>
          <p:nvSpPr>
            <p:cNvPr id="38" name="Rectangle 37"/>
            <p:cNvSpPr/>
            <p:nvPr/>
          </p:nvSpPr>
          <p:spPr bwMode="auto">
            <a:xfrm>
              <a:off x="5531165" y="3708776"/>
              <a:ext cx="1463040" cy="1769686"/>
            </a:xfrm>
            <a:prstGeom prst="rect">
              <a:avLst/>
            </a:prstGeom>
            <a:grpFill/>
            <a:ln w="9525" cap="flat" cmpd="sng" algn="ctr">
              <a:noFill/>
              <a:prstDash val="solid"/>
              <a:headEnd type="none" w="med" len="med"/>
              <a:tailEnd type="none" w="med" len="med"/>
            </a:ln>
            <a:effectLst/>
          </p:spPr>
          <p:txBody>
            <a:bodyPr rot="0" spcFirstLastPara="0" vertOverflow="overflow" horzOverflow="overflow" vert="horz" wrap="square" lIns="45720" tIns="73152" rIns="45720" bIns="45720" numCol="1" spcCol="0" rtlCol="0" fromWordArt="0" anchor="t" anchorCtr="0" forceAA="0" compatLnSpc="1">
              <a:prstTxWarp prst="textNoShape">
                <a:avLst/>
              </a:prstTxWarp>
              <a:noAutofit/>
            </a:bodyPr>
            <a:lstStyle/>
            <a:p>
              <a:pPr marL="0" marR="0" lvl="0" indent="0" algn="ctr" defTabSz="932472" eaLnBrk="1" fontAlgn="base" latinLnBrk="0" hangingPunct="1">
                <a:lnSpc>
                  <a:spcPct val="100000"/>
                </a:lnSpc>
                <a:spcBef>
                  <a:spcPts val="600"/>
                </a:spcBef>
                <a:spcAft>
                  <a:spcPct val="0"/>
                </a:spcAft>
                <a:buClrTx/>
                <a:buSzTx/>
                <a:buFontTx/>
                <a:buNone/>
                <a:tabLst/>
                <a:defRPr/>
              </a:pPr>
              <a:r>
                <a:rPr kumimoji="0" lang="en-IN" sz="1600" b="0" i="0" u="none" strike="noStrike" kern="0" cap="none" spc="0" normalizeH="0" baseline="0" noProof="0" dirty="0">
                  <a:ln>
                    <a:noFill/>
                  </a:ln>
                  <a:solidFill>
                    <a:srgbClr val="FFFFFF"/>
                  </a:solidFill>
                  <a:effectLst/>
                  <a:uLnTx/>
                  <a:uFillTx/>
                  <a:latin typeface="Segoe UI"/>
                  <a:ea typeface="Segoe UI" pitchFamily="34" charset="0"/>
                  <a:cs typeface="Segoe UI" pitchFamily="34" charset="0"/>
                </a:rPr>
                <a:t>Bing search launches</a:t>
              </a:r>
            </a:p>
            <a:p>
              <a:pPr marL="0" marR="0" lvl="0" indent="0" algn="ctr" defTabSz="932472" eaLnBrk="1" fontAlgn="base" latinLnBrk="0" hangingPunct="1">
                <a:lnSpc>
                  <a:spcPct val="100000"/>
                </a:lnSpc>
                <a:spcBef>
                  <a:spcPts val="600"/>
                </a:spcBef>
                <a:spcAft>
                  <a:spcPct val="0"/>
                </a:spcAft>
                <a:buClrTx/>
                <a:buSzTx/>
                <a:buFontTx/>
                <a:buNone/>
                <a:tabLst/>
                <a:defRPr/>
              </a:pPr>
              <a:br>
                <a:rPr kumimoji="0" lang="en-IN" sz="1600" b="0" i="0" u="none" strike="noStrike" kern="0" cap="none" spc="0" normalizeH="0" baseline="0" noProof="0" dirty="0">
                  <a:ln>
                    <a:noFill/>
                  </a:ln>
                  <a:solidFill>
                    <a:srgbClr val="FFFFFF"/>
                  </a:solidFill>
                  <a:effectLst/>
                  <a:uLnTx/>
                  <a:uFillTx/>
                  <a:latin typeface="Segoe UI"/>
                  <a:ea typeface="Segoe UI" pitchFamily="34" charset="0"/>
                  <a:cs typeface="Segoe UI" pitchFamily="34" charset="0"/>
                </a:rPr>
              </a:br>
              <a:r>
                <a:rPr kumimoji="0" lang="en-IN" sz="1600" b="0" i="0" u="none" strike="noStrike" kern="0" cap="none" spc="0" normalizeH="0" baseline="0" noProof="0" dirty="0">
                  <a:ln>
                    <a:noFill/>
                  </a:ln>
                  <a:solidFill>
                    <a:schemeClr val="accent2">
                      <a:lumMod val="60000"/>
                      <a:lumOff val="40000"/>
                    </a:schemeClr>
                  </a:solidFill>
                  <a:effectLst/>
                  <a:uLnTx/>
                  <a:uFillTx/>
                  <a:latin typeface="Segoe UI"/>
                  <a:ea typeface="Segoe UI" pitchFamily="34" charset="0"/>
                  <a:cs typeface="Segoe UI" pitchFamily="34" charset="0"/>
                </a:rPr>
                <a:t>Which searches are most relevant? </a:t>
              </a:r>
            </a:p>
          </p:txBody>
        </p:sp>
        <p:sp>
          <p:nvSpPr>
            <p:cNvPr id="48" name="Rectangle 47"/>
            <p:cNvSpPr/>
            <p:nvPr/>
          </p:nvSpPr>
          <p:spPr bwMode="auto">
            <a:xfrm>
              <a:off x="6248968" y="3339269"/>
              <a:ext cx="27432" cy="424331"/>
            </a:xfrm>
            <a:prstGeom prst="rect">
              <a:avLst/>
            </a:prstGeom>
            <a:grp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100000"/>
                </a:lnSpc>
                <a:spcBef>
                  <a:spcPts val="600"/>
                </a:spcBef>
                <a:spcAft>
                  <a:spcPct val="0"/>
                </a:spcAft>
                <a:buClrTx/>
                <a:buSzTx/>
                <a:buFontTx/>
                <a:buNone/>
                <a:tabLst/>
                <a:defRPr/>
              </a:pPr>
              <a:endParaRPr kumimoji="0" lang="en-IN" sz="2800" b="0" i="0" u="none" strike="noStrike" kern="0" cap="none" spc="0" normalizeH="0" baseline="0" noProof="0" dirty="0">
                <a:ln>
                  <a:noFill/>
                </a:ln>
                <a:solidFill>
                  <a:srgbClr val="FFFFFF"/>
                </a:solidFill>
                <a:effectLst/>
                <a:uLnTx/>
                <a:uFillTx/>
                <a:latin typeface="Segoe UI Light"/>
                <a:ea typeface="Segoe UI" pitchFamily="34" charset="0"/>
                <a:cs typeface="Segoe UI" pitchFamily="34" charset="0"/>
              </a:endParaRPr>
            </a:p>
          </p:txBody>
        </p:sp>
        <p:sp>
          <p:nvSpPr>
            <p:cNvPr id="49" name="Oval 48"/>
            <p:cNvSpPr/>
            <p:nvPr/>
          </p:nvSpPr>
          <p:spPr bwMode="auto">
            <a:xfrm>
              <a:off x="6197385" y="3649285"/>
              <a:ext cx="130598" cy="114643"/>
            </a:xfrm>
            <a:prstGeom prst="ellipse">
              <a:avLst/>
            </a:prstGeom>
            <a:grp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100000"/>
                </a:lnSpc>
                <a:spcBef>
                  <a:spcPts val="600"/>
                </a:spcBef>
                <a:spcAft>
                  <a:spcPct val="0"/>
                </a:spcAft>
                <a:buClrTx/>
                <a:buSzTx/>
                <a:buFontTx/>
                <a:buNone/>
                <a:tabLst/>
                <a:defRPr/>
              </a:pPr>
              <a:endParaRPr kumimoji="0" lang="en-IN" sz="2800" b="0" i="0" u="none" strike="noStrike" kern="0" cap="none" spc="0" normalizeH="0" baseline="0" noProof="0" dirty="0">
                <a:ln>
                  <a:noFill/>
                </a:ln>
                <a:solidFill>
                  <a:srgbClr val="FFFFFF"/>
                </a:solidFill>
                <a:effectLst/>
                <a:uLnTx/>
                <a:uFillTx/>
                <a:latin typeface="Segoe UI Light"/>
                <a:ea typeface="Segoe UI" pitchFamily="34" charset="0"/>
                <a:cs typeface="Segoe UI" pitchFamily="34" charset="0"/>
              </a:endParaRPr>
            </a:p>
          </p:txBody>
        </p:sp>
        <p:sp>
          <p:nvSpPr>
            <p:cNvPr id="57" name="Rectangle 56"/>
            <p:cNvSpPr/>
            <p:nvPr/>
          </p:nvSpPr>
          <p:spPr bwMode="auto">
            <a:xfrm>
              <a:off x="5715059" y="2983951"/>
              <a:ext cx="1095251" cy="365760"/>
            </a:xfrm>
            <a:prstGeom prst="rect">
              <a:avLst/>
            </a:prstGeom>
            <a:solidFill>
              <a:schemeClr val="accent2">
                <a:lumMod val="50000"/>
              </a:schemeClr>
            </a:solidFill>
            <a:ln w="9525" cap="flat" cmpd="sng" algn="ctr">
              <a:noFill/>
              <a:prstDash val="soli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32472" eaLnBrk="1" fontAlgn="base" latinLnBrk="0" hangingPunct="1">
                <a:lnSpc>
                  <a:spcPct val="100000"/>
                </a:lnSpc>
                <a:spcBef>
                  <a:spcPct val="0"/>
                </a:spcBef>
                <a:spcAft>
                  <a:spcPct val="0"/>
                </a:spcAft>
                <a:buClrTx/>
                <a:buSzTx/>
                <a:buFontTx/>
                <a:buNone/>
                <a:tabLst/>
                <a:defRPr/>
              </a:pPr>
              <a:r>
                <a:rPr kumimoji="0" lang="en-US" sz="2400" b="0" i="0" u="none" strike="noStrike" kern="0" cap="none" spc="0" normalizeH="0" baseline="0" noProof="0" dirty="0">
                  <a:ln>
                    <a:noFill/>
                  </a:ln>
                  <a:solidFill>
                    <a:srgbClr val="FFFFFF"/>
                  </a:solidFill>
                  <a:effectLst/>
                  <a:uLnTx/>
                  <a:uFillTx/>
                  <a:latin typeface="Segoe UI Light"/>
                  <a:ea typeface="Segoe UI" pitchFamily="34" charset="0"/>
                  <a:cs typeface="Segoe UI" pitchFamily="34" charset="0"/>
                </a:rPr>
                <a:t>2009</a:t>
              </a:r>
            </a:p>
          </p:txBody>
        </p:sp>
      </p:grpSp>
      <p:grpSp>
        <p:nvGrpSpPr>
          <p:cNvPr id="63" name="Group 62"/>
          <p:cNvGrpSpPr/>
          <p:nvPr/>
        </p:nvGrpSpPr>
        <p:grpSpPr>
          <a:xfrm>
            <a:off x="2159947" y="2582862"/>
            <a:ext cx="1463040" cy="2494511"/>
            <a:chOff x="2159947" y="2983951"/>
            <a:chExt cx="1463040" cy="2494511"/>
          </a:xfrm>
          <a:solidFill>
            <a:schemeClr val="accent2">
              <a:lumMod val="75000"/>
            </a:schemeClr>
          </a:solidFill>
        </p:grpSpPr>
        <p:sp>
          <p:nvSpPr>
            <p:cNvPr id="37" name="Rectangle 36"/>
            <p:cNvSpPr/>
            <p:nvPr/>
          </p:nvSpPr>
          <p:spPr bwMode="auto">
            <a:xfrm>
              <a:off x="2159947" y="3708776"/>
              <a:ext cx="1463040" cy="1769686"/>
            </a:xfrm>
            <a:prstGeom prst="rect">
              <a:avLst/>
            </a:prstGeom>
            <a:grpFill/>
            <a:ln w="9525" cap="flat" cmpd="sng" algn="ctr">
              <a:noFill/>
              <a:prstDash val="solid"/>
              <a:headEnd type="none" w="med" len="med"/>
              <a:tailEnd type="none" w="med" len="med"/>
            </a:ln>
            <a:effectLst/>
          </p:spPr>
          <p:txBody>
            <a:bodyPr rot="0" spcFirstLastPara="0" vertOverflow="overflow" horzOverflow="overflow" vert="horz" wrap="square" lIns="45720" tIns="73152" rIns="45720" bIns="45720" numCol="1" spcCol="0" rtlCol="0" fromWordArt="0" anchor="t"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FFFFFF"/>
                  </a:solidFill>
                  <a:effectLst/>
                  <a:uLnTx/>
                  <a:uFillTx/>
                  <a:latin typeface="Segoe UI"/>
                  <a:ea typeface="+mn-ea"/>
                  <a:cs typeface="+mn-cs"/>
                </a:rPr>
                <a:t> Hotmail launches </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FFFFFF"/>
                </a:solidFill>
                <a:effectLst/>
                <a:uLnTx/>
                <a:uFillTx/>
                <a:latin typeface="Segoe UI"/>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FFFFFF"/>
                </a:solidFill>
                <a:effectLst/>
                <a:uLnTx/>
                <a:uFillTx/>
                <a:latin typeface="Segoe UI"/>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chemeClr val="accent2">
                      <a:lumMod val="60000"/>
                      <a:lumOff val="40000"/>
                    </a:schemeClr>
                  </a:solidFill>
                  <a:effectLst/>
                  <a:uLnTx/>
                  <a:uFillTx/>
                  <a:latin typeface="Segoe UI"/>
                  <a:ea typeface="+mn-ea"/>
                  <a:cs typeface="+mn-cs"/>
                </a:rPr>
                <a:t>Which email is junk? </a:t>
              </a:r>
            </a:p>
          </p:txBody>
        </p:sp>
        <p:sp>
          <p:nvSpPr>
            <p:cNvPr id="52" name="Rectangle 51"/>
            <p:cNvSpPr/>
            <p:nvPr/>
          </p:nvSpPr>
          <p:spPr bwMode="auto">
            <a:xfrm>
              <a:off x="2877750" y="3339269"/>
              <a:ext cx="27432" cy="424331"/>
            </a:xfrm>
            <a:prstGeom prst="rect">
              <a:avLst/>
            </a:prstGeom>
            <a:grp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100000"/>
                </a:lnSpc>
                <a:spcBef>
                  <a:spcPts val="600"/>
                </a:spcBef>
                <a:spcAft>
                  <a:spcPct val="0"/>
                </a:spcAft>
                <a:buClrTx/>
                <a:buSzTx/>
                <a:buFontTx/>
                <a:buNone/>
                <a:tabLst/>
                <a:defRPr/>
              </a:pPr>
              <a:endParaRPr kumimoji="0" lang="en-IN" sz="2800" b="0" i="0" u="none" strike="noStrike" kern="0" cap="none" spc="0" normalizeH="0" baseline="0" noProof="0" dirty="0">
                <a:ln>
                  <a:noFill/>
                </a:ln>
                <a:solidFill>
                  <a:srgbClr val="FFFFFF"/>
                </a:solidFill>
                <a:effectLst/>
                <a:uLnTx/>
                <a:uFillTx/>
                <a:latin typeface="Segoe UI Light"/>
                <a:ea typeface="Segoe UI" pitchFamily="34" charset="0"/>
                <a:cs typeface="Segoe UI" pitchFamily="34" charset="0"/>
              </a:endParaRPr>
            </a:p>
          </p:txBody>
        </p:sp>
        <p:sp>
          <p:nvSpPr>
            <p:cNvPr id="53" name="Oval 52"/>
            <p:cNvSpPr/>
            <p:nvPr/>
          </p:nvSpPr>
          <p:spPr bwMode="auto">
            <a:xfrm>
              <a:off x="2826167" y="3649285"/>
              <a:ext cx="130598" cy="114643"/>
            </a:xfrm>
            <a:prstGeom prst="ellipse">
              <a:avLst/>
            </a:prstGeom>
            <a:grp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100000"/>
                </a:lnSpc>
                <a:spcBef>
                  <a:spcPts val="600"/>
                </a:spcBef>
                <a:spcAft>
                  <a:spcPct val="0"/>
                </a:spcAft>
                <a:buClrTx/>
                <a:buSzTx/>
                <a:buFontTx/>
                <a:buNone/>
                <a:tabLst/>
                <a:defRPr/>
              </a:pPr>
              <a:endParaRPr kumimoji="0" lang="en-IN" sz="2800" b="0" i="0" u="none" strike="noStrike" kern="0" cap="none" spc="0" normalizeH="0" baseline="0" noProof="0" dirty="0">
                <a:ln>
                  <a:noFill/>
                </a:ln>
                <a:solidFill>
                  <a:srgbClr val="FFFFFF"/>
                </a:solidFill>
                <a:effectLst/>
                <a:uLnTx/>
                <a:uFillTx/>
                <a:latin typeface="Segoe UI Light"/>
                <a:ea typeface="Segoe UI" pitchFamily="34" charset="0"/>
                <a:cs typeface="Segoe UI" pitchFamily="34" charset="0"/>
              </a:endParaRPr>
            </a:p>
          </p:txBody>
        </p:sp>
        <p:sp>
          <p:nvSpPr>
            <p:cNvPr id="58" name="Rectangle 57"/>
            <p:cNvSpPr/>
            <p:nvPr/>
          </p:nvSpPr>
          <p:spPr bwMode="auto">
            <a:xfrm>
              <a:off x="2343841" y="2983951"/>
              <a:ext cx="1095251" cy="365760"/>
            </a:xfrm>
            <a:prstGeom prst="rect">
              <a:avLst/>
            </a:prstGeom>
            <a:solidFill>
              <a:schemeClr val="accent2">
                <a:lumMod val="50000"/>
              </a:schemeClr>
            </a:solidFill>
            <a:ln w="9525" cap="flat" cmpd="sng" algn="ctr">
              <a:noFill/>
              <a:prstDash val="soli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32472" eaLnBrk="1" fontAlgn="base" latinLnBrk="0" hangingPunct="1">
                <a:lnSpc>
                  <a:spcPct val="100000"/>
                </a:lnSpc>
                <a:spcBef>
                  <a:spcPct val="0"/>
                </a:spcBef>
                <a:spcAft>
                  <a:spcPct val="0"/>
                </a:spcAft>
                <a:buClrTx/>
                <a:buSzTx/>
                <a:buFontTx/>
                <a:buNone/>
                <a:tabLst/>
                <a:defRPr/>
              </a:pPr>
              <a:r>
                <a:rPr kumimoji="0" lang="en-US" sz="2400" b="0" i="0" u="none" strike="noStrike" kern="0" cap="none" spc="0" normalizeH="0" baseline="0" noProof="0" dirty="0">
                  <a:ln>
                    <a:noFill/>
                  </a:ln>
                  <a:solidFill>
                    <a:srgbClr val="FFFFFF"/>
                  </a:solidFill>
                  <a:effectLst/>
                  <a:uLnTx/>
                  <a:uFillTx/>
                  <a:latin typeface="Segoe UI Light"/>
                  <a:ea typeface="Segoe UI" pitchFamily="34" charset="0"/>
                  <a:cs typeface="Segoe UI" pitchFamily="34" charset="0"/>
                </a:rPr>
                <a:t>1997</a:t>
              </a:r>
            </a:p>
          </p:txBody>
        </p:sp>
      </p:grpSp>
      <p:grpSp>
        <p:nvGrpSpPr>
          <p:cNvPr id="68" name="Group 67"/>
          <p:cNvGrpSpPr/>
          <p:nvPr/>
        </p:nvGrpSpPr>
        <p:grpSpPr>
          <a:xfrm>
            <a:off x="10587990" y="2582862"/>
            <a:ext cx="1463040" cy="2494511"/>
            <a:chOff x="10587990" y="2983951"/>
            <a:chExt cx="1463040" cy="2494511"/>
          </a:xfrm>
          <a:solidFill>
            <a:schemeClr val="accent2">
              <a:lumMod val="75000"/>
            </a:schemeClr>
          </a:solidFill>
        </p:grpSpPr>
        <p:sp>
          <p:nvSpPr>
            <p:cNvPr id="36" name="Rectangle 35"/>
            <p:cNvSpPr/>
            <p:nvPr/>
          </p:nvSpPr>
          <p:spPr bwMode="auto">
            <a:xfrm>
              <a:off x="10587990" y="3708776"/>
              <a:ext cx="1463040" cy="1769686"/>
            </a:xfrm>
            <a:prstGeom prst="rect">
              <a:avLst/>
            </a:prstGeom>
            <a:grpFill/>
            <a:ln w="9525" cap="flat" cmpd="sng" algn="ctr">
              <a:noFill/>
              <a:prstDash val="solid"/>
              <a:headEnd type="none" w="med" len="med"/>
              <a:tailEnd type="none" w="med" len="med"/>
            </a:ln>
            <a:effectLst/>
          </p:spPr>
          <p:txBody>
            <a:bodyPr rot="0" spcFirstLastPara="0" vertOverflow="overflow" horzOverflow="overflow" vert="horz" wrap="square" lIns="45720" tIns="73152" rIns="45720" bIns="45720" numCol="1" spcCol="0" rtlCol="0" fromWordArt="0" anchor="t" anchorCtr="0" forceAA="0" compatLnSpc="1">
              <a:prstTxWarp prst="textNoShape">
                <a:avLst/>
              </a:prstTxWarp>
              <a:noAutofit/>
            </a:bodyPr>
            <a:lstStyle/>
            <a:p>
              <a:pPr marL="0" marR="0" lvl="0" indent="0" algn="ctr" defTabSz="932472" eaLnBrk="1" fontAlgn="base" latinLnBrk="0" hangingPunct="1">
                <a:lnSpc>
                  <a:spcPct val="100000"/>
                </a:lnSpc>
                <a:spcBef>
                  <a:spcPts val="600"/>
                </a:spcBef>
                <a:spcAft>
                  <a:spcPct val="0"/>
                </a:spcAft>
                <a:buClrTx/>
                <a:buSzTx/>
                <a:buFontTx/>
                <a:buNone/>
                <a:tabLst/>
                <a:defRPr/>
              </a:pPr>
              <a:r>
                <a:rPr kumimoji="0" lang="en-IN" sz="1600" b="0" i="0" u="none" strike="noStrike" kern="0" cap="none" spc="0" normalizeH="0" baseline="0" noProof="0" dirty="0">
                  <a:ln>
                    <a:noFill/>
                  </a:ln>
                  <a:solidFill>
                    <a:srgbClr val="FFFFFF"/>
                  </a:solidFill>
                  <a:effectLst/>
                  <a:uLnTx/>
                  <a:uFillTx/>
                  <a:latin typeface="Segoe UI"/>
                  <a:ea typeface="Segoe UI" pitchFamily="34" charset="0"/>
                  <a:cs typeface="Segoe UI" pitchFamily="34" charset="0"/>
                </a:rPr>
                <a:t>Azure Machine Learning launches</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FFFFFF"/>
                </a:solidFill>
                <a:effectLst/>
                <a:uLnTx/>
                <a:uFillTx/>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1600" b="0" i="0" u="none" strike="noStrike" kern="0" cap="none" spc="0" normalizeH="0" baseline="0" noProof="0" dirty="0">
                  <a:ln>
                    <a:noFill/>
                  </a:ln>
                  <a:solidFill>
                    <a:schemeClr val="accent2">
                      <a:lumMod val="60000"/>
                      <a:lumOff val="40000"/>
                    </a:schemeClr>
                  </a:solidFill>
                  <a:effectLst/>
                  <a:uLnTx/>
                  <a:uFillTx/>
                  <a:ea typeface="Segoe UI" pitchFamily="34" charset="0"/>
                  <a:cs typeface="Segoe UI" pitchFamily="34" charset="0"/>
                </a:rPr>
                <a:t>What will happen next?</a:t>
              </a:r>
              <a:endParaRPr kumimoji="0" lang="en-US" sz="1600" b="0" i="0" u="none" strike="noStrike" kern="0" cap="none" spc="0" normalizeH="0" baseline="0" noProof="0" dirty="0">
                <a:ln>
                  <a:noFill/>
                </a:ln>
                <a:solidFill>
                  <a:schemeClr val="accent2">
                    <a:lumMod val="60000"/>
                    <a:lumOff val="40000"/>
                  </a:schemeClr>
                </a:solidFill>
                <a:effectLst/>
                <a:uLnTx/>
                <a:uFillTx/>
              </a:endParaRPr>
            </a:p>
          </p:txBody>
        </p:sp>
        <p:sp>
          <p:nvSpPr>
            <p:cNvPr id="42" name="Rectangle 41"/>
            <p:cNvSpPr/>
            <p:nvPr/>
          </p:nvSpPr>
          <p:spPr bwMode="auto">
            <a:xfrm>
              <a:off x="11305794" y="3339269"/>
              <a:ext cx="27432" cy="424331"/>
            </a:xfrm>
            <a:prstGeom prst="rect">
              <a:avLst/>
            </a:prstGeom>
            <a:grp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100000"/>
                </a:lnSpc>
                <a:spcBef>
                  <a:spcPts val="600"/>
                </a:spcBef>
                <a:spcAft>
                  <a:spcPct val="0"/>
                </a:spcAft>
                <a:buClrTx/>
                <a:buSzTx/>
                <a:buFontTx/>
                <a:buNone/>
                <a:tabLst/>
                <a:defRPr/>
              </a:pPr>
              <a:endParaRPr kumimoji="0" lang="en-IN" sz="2800" b="0" i="0" u="none" strike="noStrike" kern="0" cap="none" spc="0" normalizeH="0" baseline="0" noProof="0" dirty="0">
                <a:ln>
                  <a:noFill/>
                </a:ln>
                <a:solidFill>
                  <a:srgbClr val="FFFFFF"/>
                </a:solidFill>
                <a:effectLst/>
                <a:uLnTx/>
                <a:uFillTx/>
                <a:latin typeface="Segoe UI Light"/>
                <a:ea typeface="Segoe UI" pitchFamily="34" charset="0"/>
                <a:cs typeface="Segoe UI" pitchFamily="34" charset="0"/>
              </a:endParaRPr>
            </a:p>
          </p:txBody>
        </p:sp>
        <p:sp>
          <p:nvSpPr>
            <p:cNvPr id="43" name="Oval 42"/>
            <p:cNvSpPr/>
            <p:nvPr/>
          </p:nvSpPr>
          <p:spPr bwMode="auto">
            <a:xfrm>
              <a:off x="11254211" y="3649285"/>
              <a:ext cx="130598" cy="114643"/>
            </a:xfrm>
            <a:prstGeom prst="ellipse">
              <a:avLst/>
            </a:prstGeom>
            <a:grp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100000"/>
                </a:lnSpc>
                <a:spcBef>
                  <a:spcPts val="600"/>
                </a:spcBef>
                <a:spcAft>
                  <a:spcPct val="0"/>
                </a:spcAft>
                <a:buClrTx/>
                <a:buSzTx/>
                <a:buFontTx/>
                <a:buNone/>
                <a:tabLst/>
                <a:defRPr/>
              </a:pPr>
              <a:endParaRPr kumimoji="0" lang="en-IN" sz="2800" b="0" i="0" u="none" strike="noStrike" kern="0" cap="none" spc="0" normalizeH="0" baseline="0" noProof="0" dirty="0">
                <a:ln>
                  <a:noFill/>
                </a:ln>
                <a:solidFill>
                  <a:srgbClr val="FFFFFF"/>
                </a:solidFill>
                <a:effectLst/>
                <a:uLnTx/>
                <a:uFillTx/>
                <a:latin typeface="Segoe UI Light"/>
                <a:ea typeface="Segoe UI" pitchFamily="34" charset="0"/>
                <a:cs typeface="Segoe UI" pitchFamily="34" charset="0"/>
              </a:endParaRPr>
            </a:p>
          </p:txBody>
        </p:sp>
        <p:sp>
          <p:nvSpPr>
            <p:cNvPr id="59" name="Rectangle 58"/>
            <p:cNvSpPr/>
            <p:nvPr/>
          </p:nvSpPr>
          <p:spPr bwMode="auto">
            <a:xfrm>
              <a:off x="10771885" y="2983951"/>
              <a:ext cx="1095251" cy="365760"/>
            </a:xfrm>
            <a:prstGeom prst="rect">
              <a:avLst/>
            </a:prstGeom>
            <a:solidFill>
              <a:schemeClr val="accent2">
                <a:lumMod val="50000"/>
              </a:schemeClr>
            </a:solidFill>
            <a:ln w="9525" cap="flat" cmpd="sng" algn="ctr">
              <a:noFill/>
              <a:prstDash val="soli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32472" eaLnBrk="1" fontAlgn="base" latinLnBrk="0" hangingPunct="1">
                <a:lnSpc>
                  <a:spcPct val="100000"/>
                </a:lnSpc>
                <a:spcBef>
                  <a:spcPct val="0"/>
                </a:spcBef>
                <a:spcAft>
                  <a:spcPct val="0"/>
                </a:spcAft>
                <a:buClrTx/>
                <a:buSzTx/>
                <a:buFontTx/>
                <a:buNone/>
                <a:tabLst/>
                <a:defRPr/>
              </a:pPr>
              <a:r>
                <a:rPr kumimoji="0" lang="en-US" sz="2400" b="0" i="0" u="none" strike="noStrike" kern="0" cap="none" spc="0" normalizeH="0" baseline="0" noProof="0" dirty="0">
                  <a:ln>
                    <a:noFill/>
                  </a:ln>
                  <a:solidFill>
                    <a:srgbClr val="FFFFFF"/>
                  </a:solidFill>
                  <a:effectLst/>
                  <a:uLnTx/>
                  <a:uFillTx/>
                  <a:latin typeface="Segoe UI Light"/>
                  <a:ea typeface="Segoe UI" pitchFamily="34" charset="0"/>
                  <a:cs typeface="Segoe UI" pitchFamily="34" charset="0"/>
                </a:rPr>
                <a:t>2014</a:t>
              </a:r>
            </a:p>
          </p:txBody>
        </p:sp>
      </p:grpSp>
      <p:grpSp>
        <p:nvGrpSpPr>
          <p:cNvPr id="66" name="Group 65"/>
          <p:cNvGrpSpPr/>
          <p:nvPr/>
        </p:nvGrpSpPr>
        <p:grpSpPr>
          <a:xfrm>
            <a:off x="7216774" y="2582862"/>
            <a:ext cx="1463040" cy="2494511"/>
            <a:chOff x="7216774" y="2983951"/>
            <a:chExt cx="1463040" cy="2494511"/>
          </a:xfrm>
          <a:solidFill>
            <a:schemeClr val="accent2">
              <a:lumMod val="75000"/>
            </a:schemeClr>
          </a:solidFill>
        </p:grpSpPr>
        <p:sp>
          <p:nvSpPr>
            <p:cNvPr id="35" name="Rectangle 34"/>
            <p:cNvSpPr/>
            <p:nvPr/>
          </p:nvSpPr>
          <p:spPr bwMode="auto">
            <a:xfrm>
              <a:off x="7216774" y="3708776"/>
              <a:ext cx="1463040" cy="1769686"/>
            </a:xfrm>
            <a:prstGeom prst="rect">
              <a:avLst/>
            </a:prstGeom>
            <a:grpFill/>
            <a:ln w="9525" cap="flat" cmpd="sng" algn="ctr">
              <a:noFill/>
              <a:prstDash val="solid"/>
              <a:headEnd type="none" w="med" len="med"/>
              <a:tailEnd type="none" w="med" len="med"/>
            </a:ln>
            <a:effectLst/>
          </p:spPr>
          <p:txBody>
            <a:bodyPr rot="0" spcFirstLastPara="0" vertOverflow="overflow" horzOverflow="overflow" vert="horz" wrap="square" lIns="45720" tIns="73152" rIns="45720" bIns="45720" numCol="1" spcCol="0" rtlCol="0" fromWordArt="0" anchor="t" anchorCtr="0" forceAA="0" compatLnSpc="1">
              <a:prstTxWarp prst="textNoShape">
                <a:avLst/>
              </a:prstTxWarp>
              <a:noAutofit/>
            </a:bodyPr>
            <a:lstStyle/>
            <a:p>
              <a:pPr marL="0" marR="0" lvl="0" indent="0" algn="ctr" defTabSz="932472" eaLnBrk="1" fontAlgn="base" latinLnBrk="0" hangingPunct="1">
                <a:lnSpc>
                  <a:spcPct val="100000"/>
                </a:lnSpc>
                <a:spcBef>
                  <a:spcPts val="600"/>
                </a:spcBef>
                <a:spcAft>
                  <a:spcPct val="0"/>
                </a:spcAft>
                <a:buClrTx/>
                <a:buSzTx/>
                <a:buFontTx/>
                <a:buNone/>
                <a:tabLst/>
                <a:defRPr/>
              </a:pPr>
              <a:r>
                <a:rPr kumimoji="0" lang="en-IN" sz="1600" b="0" i="0" u="none" strike="noStrike" kern="0" cap="none" spc="0" normalizeH="0" baseline="0" noProof="0" dirty="0">
                  <a:ln>
                    <a:noFill/>
                  </a:ln>
                  <a:solidFill>
                    <a:srgbClr val="FFFFFF"/>
                  </a:solidFill>
                  <a:effectLst/>
                  <a:uLnTx/>
                  <a:uFillTx/>
                  <a:latin typeface="Segoe UI"/>
                  <a:ea typeface="Segoe UI" pitchFamily="34" charset="0"/>
                  <a:cs typeface="Segoe UI" pitchFamily="34" charset="0"/>
                </a:rPr>
                <a:t>Kinect launches</a:t>
              </a:r>
            </a:p>
            <a:p>
              <a:pPr marL="0" marR="0" lvl="0" indent="0" algn="ctr" defTabSz="932472" eaLnBrk="1" fontAlgn="base" latinLnBrk="0" hangingPunct="1">
                <a:lnSpc>
                  <a:spcPct val="100000"/>
                </a:lnSpc>
                <a:spcBef>
                  <a:spcPts val="600"/>
                </a:spcBef>
                <a:spcAft>
                  <a:spcPct val="0"/>
                </a:spcAft>
                <a:buClrTx/>
                <a:buSzTx/>
                <a:buFontTx/>
                <a:buNone/>
                <a:tabLst/>
                <a:defRPr/>
              </a:pPr>
              <a:br>
                <a:rPr kumimoji="0" lang="en-IN" sz="1600" b="0" i="0" u="none" strike="noStrike" kern="0" cap="none" spc="0" normalizeH="0" baseline="0" noProof="0" dirty="0">
                  <a:ln>
                    <a:noFill/>
                  </a:ln>
                  <a:solidFill>
                    <a:srgbClr val="FFFFFF"/>
                  </a:solidFill>
                  <a:effectLst/>
                  <a:uLnTx/>
                  <a:uFillTx/>
                  <a:latin typeface="Segoe UI"/>
                  <a:ea typeface="Segoe UI" pitchFamily="34" charset="0"/>
                  <a:cs typeface="Segoe UI" pitchFamily="34" charset="0"/>
                </a:rPr>
              </a:br>
              <a:r>
                <a:rPr kumimoji="0" lang="en-IN" sz="1600" b="0" i="0" u="none" strike="noStrike" kern="0" cap="none" spc="0" normalizeH="0" baseline="0" noProof="0" dirty="0">
                  <a:ln>
                    <a:noFill/>
                  </a:ln>
                  <a:solidFill>
                    <a:schemeClr val="accent2">
                      <a:lumMod val="60000"/>
                      <a:lumOff val="40000"/>
                    </a:schemeClr>
                  </a:solidFill>
                  <a:effectLst/>
                  <a:uLnTx/>
                  <a:uFillTx/>
                  <a:latin typeface="Segoe UI"/>
                  <a:ea typeface="Segoe UI" pitchFamily="34" charset="0"/>
                  <a:cs typeface="Segoe UI" pitchFamily="34" charset="0"/>
                </a:rPr>
                <a:t>What does that motion “mean”?</a:t>
              </a:r>
            </a:p>
          </p:txBody>
        </p:sp>
        <p:sp>
          <p:nvSpPr>
            <p:cNvPr id="46" name="Rectangle 45"/>
            <p:cNvSpPr/>
            <p:nvPr/>
          </p:nvSpPr>
          <p:spPr bwMode="auto">
            <a:xfrm>
              <a:off x="7934577" y="3339269"/>
              <a:ext cx="27432" cy="424331"/>
            </a:xfrm>
            <a:prstGeom prst="rect">
              <a:avLst/>
            </a:prstGeom>
            <a:grp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100000"/>
                </a:lnSpc>
                <a:spcBef>
                  <a:spcPts val="600"/>
                </a:spcBef>
                <a:spcAft>
                  <a:spcPct val="0"/>
                </a:spcAft>
                <a:buClrTx/>
                <a:buSzTx/>
                <a:buFontTx/>
                <a:buNone/>
                <a:tabLst/>
                <a:defRPr/>
              </a:pPr>
              <a:endParaRPr kumimoji="0" lang="en-IN" sz="2800" b="0" i="0" u="none" strike="noStrike" kern="0" cap="none" spc="0" normalizeH="0" baseline="0" noProof="0" dirty="0">
                <a:ln>
                  <a:noFill/>
                </a:ln>
                <a:solidFill>
                  <a:srgbClr val="FFFFFF"/>
                </a:solidFill>
                <a:effectLst/>
                <a:uLnTx/>
                <a:uFillTx/>
                <a:latin typeface="Segoe UI Light"/>
                <a:ea typeface="Segoe UI" pitchFamily="34" charset="0"/>
                <a:cs typeface="Segoe UI" pitchFamily="34" charset="0"/>
              </a:endParaRPr>
            </a:p>
          </p:txBody>
        </p:sp>
        <p:sp>
          <p:nvSpPr>
            <p:cNvPr id="47" name="Oval 46"/>
            <p:cNvSpPr/>
            <p:nvPr/>
          </p:nvSpPr>
          <p:spPr bwMode="auto">
            <a:xfrm>
              <a:off x="7882994" y="3649285"/>
              <a:ext cx="130598" cy="114643"/>
            </a:xfrm>
            <a:prstGeom prst="ellipse">
              <a:avLst/>
            </a:prstGeom>
            <a:grp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100000"/>
                </a:lnSpc>
                <a:spcBef>
                  <a:spcPts val="600"/>
                </a:spcBef>
                <a:spcAft>
                  <a:spcPct val="0"/>
                </a:spcAft>
                <a:buClrTx/>
                <a:buSzTx/>
                <a:buFontTx/>
                <a:buNone/>
                <a:tabLst/>
                <a:defRPr/>
              </a:pPr>
              <a:endParaRPr kumimoji="0" lang="en-IN" sz="2800" b="0" i="0" u="none" strike="noStrike" kern="0" cap="none" spc="0" normalizeH="0" baseline="0" noProof="0" dirty="0">
                <a:ln>
                  <a:noFill/>
                </a:ln>
                <a:solidFill>
                  <a:srgbClr val="FFFFFF"/>
                </a:solidFill>
                <a:effectLst/>
                <a:uLnTx/>
                <a:uFillTx/>
                <a:latin typeface="Segoe UI Light"/>
                <a:ea typeface="Segoe UI" pitchFamily="34" charset="0"/>
                <a:cs typeface="Segoe UI" pitchFamily="34" charset="0"/>
              </a:endParaRPr>
            </a:p>
          </p:txBody>
        </p:sp>
        <p:sp>
          <p:nvSpPr>
            <p:cNvPr id="60" name="Rectangle 59"/>
            <p:cNvSpPr/>
            <p:nvPr/>
          </p:nvSpPr>
          <p:spPr bwMode="auto">
            <a:xfrm>
              <a:off x="7400668" y="2983951"/>
              <a:ext cx="1095251" cy="365760"/>
            </a:xfrm>
            <a:prstGeom prst="rect">
              <a:avLst/>
            </a:prstGeom>
            <a:solidFill>
              <a:schemeClr val="accent2">
                <a:lumMod val="50000"/>
              </a:schemeClr>
            </a:solidFill>
            <a:ln w="9525" cap="flat" cmpd="sng" algn="ctr">
              <a:noFill/>
              <a:prstDash val="soli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32472" eaLnBrk="1" fontAlgn="base" latinLnBrk="0" hangingPunct="1">
                <a:lnSpc>
                  <a:spcPct val="100000"/>
                </a:lnSpc>
                <a:spcBef>
                  <a:spcPct val="0"/>
                </a:spcBef>
                <a:spcAft>
                  <a:spcPct val="0"/>
                </a:spcAft>
                <a:buClrTx/>
                <a:buSzTx/>
                <a:buFontTx/>
                <a:buNone/>
                <a:tabLst/>
                <a:defRPr/>
              </a:pPr>
              <a:r>
                <a:rPr kumimoji="0" lang="en-US" sz="2400" b="0" i="0" u="none" strike="noStrike" kern="0" cap="none" spc="0" normalizeH="0" baseline="0" noProof="0" dirty="0">
                  <a:ln>
                    <a:noFill/>
                  </a:ln>
                  <a:solidFill>
                    <a:srgbClr val="FFFFFF"/>
                  </a:solidFill>
                  <a:effectLst/>
                  <a:uLnTx/>
                  <a:uFillTx/>
                  <a:latin typeface="Segoe UI Light"/>
                  <a:ea typeface="Segoe UI" pitchFamily="34" charset="0"/>
                  <a:cs typeface="Segoe UI" pitchFamily="34" charset="0"/>
                </a:rPr>
                <a:t>2010</a:t>
              </a:r>
            </a:p>
          </p:txBody>
        </p:sp>
      </p:grpSp>
      <p:grpSp>
        <p:nvGrpSpPr>
          <p:cNvPr id="64" name="Group 63"/>
          <p:cNvGrpSpPr/>
          <p:nvPr/>
        </p:nvGrpSpPr>
        <p:grpSpPr>
          <a:xfrm>
            <a:off x="3845556" y="2582862"/>
            <a:ext cx="1463040" cy="2494511"/>
            <a:chOff x="3845556" y="2983951"/>
            <a:chExt cx="1463040" cy="2494511"/>
          </a:xfrm>
          <a:solidFill>
            <a:schemeClr val="accent2">
              <a:lumMod val="75000"/>
            </a:schemeClr>
          </a:solidFill>
        </p:grpSpPr>
        <p:sp>
          <p:nvSpPr>
            <p:cNvPr id="33" name="Rectangle 32"/>
            <p:cNvSpPr/>
            <p:nvPr/>
          </p:nvSpPr>
          <p:spPr bwMode="auto">
            <a:xfrm>
              <a:off x="3845556" y="3708776"/>
              <a:ext cx="1463040" cy="1769686"/>
            </a:xfrm>
            <a:prstGeom prst="rect">
              <a:avLst/>
            </a:prstGeom>
            <a:grpFill/>
            <a:ln w="9525" cap="flat" cmpd="sng" algn="ctr">
              <a:noFill/>
              <a:prstDash val="solid"/>
              <a:headEnd type="none" w="med" len="med"/>
              <a:tailEnd type="none" w="med" len="med"/>
            </a:ln>
            <a:effectLst/>
          </p:spPr>
          <p:txBody>
            <a:bodyPr rot="0" spcFirstLastPara="0" vertOverflow="overflow" horzOverflow="overflow" vert="horz" wrap="square" lIns="45720" tIns="73152" rIns="45720" bIns="45720" numCol="1" spcCol="0" rtlCol="0" fromWordArt="0" anchor="t" anchorCtr="0" forceAA="0" compatLnSpc="1">
              <a:prstTxWarp prst="textNoShape">
                <a:avLst/>
              </a:prstTxWarp>
              <a:noAutofit/>
            </a:bodyPr>
            <a:lstStyle/>
            <a:p>
              <a:pPr marL="0" marR="0" lvl="0" indent="0" algn="ctr" defTabSz="932472" eaLnBrk="1" fontAlgn="base" latinLnBrk="0" hangingPunct="1">
                <a:lnSpc>
                  <a:spcPct val="100000"/>
                </a:lnSpc>
                <a:spcBef>
                  <a:spcPts val="600"/>
                </a:spcBef>
                <a:spcAft>
                  <a:spcPct val="0"/>
                </a:spcAft>
                <a:buClrTx/>
                <a:buSzTx/>
                <a:buFontTx/>
                <a:buNone/>
                <a:tabLst/>
                <a:defRPr/>
              </a:pPr>
              <a:r>
                <a:rPr kumimoji="0" lang="en-US" sz="1600" b="0" i="0" u="none" strike="noStrike" kern="0" cap="none" spc="0" normalizeH="0" baseline="0" noProof="0" dirty="0">
                  <a:ln>
                    <a:noFill/>
                  </a:ln>
                  <a:solidFill>
                    <a:srgbClr val="FFFFFF"/>
                  </a:solidFill>
                  <a:effectLst/>
                  <a:uLnTx/>
                  <a:uFillTx/>
                  <a:latin typeface="Segoe UI"/>
                  <a:ea typeface="+mn-ea"/>
                  <a:cs typeface="+mn-cs"/>
                </a:rPr>
                <a:t>Bing maps</a:t>
              </a:r>
              <a:br>
                <a:rPr kumimoji="0" lang="en-US" sz="1600" b="0" i="0" u="none" strike="noStrike" kern="0" cap="none" spc="0" normalizeH="0" baseline="0" noProof="0" dirty="0">
                  <a:ln>
                    <a:noFill/>
                  </a:ln>
                  <a:solidFill>
                    <a:srgbClr val="FFFFFF"/>
                  </a:solidFill>
                  <a:effectLst/>
                  <a:uLnTx/>
                  <a:uFillTx/>
                  <a:latin typeface="Segoe UI"/>
                  <a:ea typeface="+mn-ea"/>
                  <a:cs typeface="+mn-cs"/>
                </a:rPr>
              </a:br>
              <a:r>
                <a:rPr kumimoji="0" lang="en-US" sz="1600" b="0" i="0" u="none" strike="noStrike" kern="0" cap="none" spc="0" normalizeH="0" baseline="0" noProof="0" dirty="0">
                  <a:ln>
                    <a:noFill/>
                  </a:ln>
                  <a:solidFill>
                    <a:srgbClr val="FFFFFF"/>
                  </a:solidFill>
                  <a:effectLst/>
                  <a:uLnTx/>
                  <a:uFillTx/>
                  <a:latin typeface="Segoe UI"/>
                  <a:ea typeface="+mn-ea"/>
                  <a:cs typeface="+mn-cs"/>
                </a:rPr>
                <a:t>launches</a:t>
              </a:r>
            </a:p>
            <a:p>
              <a:pPr marL="0" marR="0" lvl="0" indent="0" algn="ctr" defTabSz="932472" eaLnBrk="1" fontAlgn="base" latinLnBrk="0" hangingPunct="1">
                <a:lnSpc>
                  <a:spcPct val="100000"/>
                </a:lnSpc>
                <a:spcBef>
                  <a:spcPts val="600"/>
                </a:spcBef>
                <a:spcAft>
                  <a:spcPct val="0"/>
                </a:spcAft>
                <a:buClrTx/>
                <a:buSzTx/>
                <a:buFontTx/>
                <a:buNone/>
                <a:tabLst/>
                <a:defRPr/>
              </a:pPr>
              <a:br>
                <a:rPr kumimoji="0" lang="en-US" sz="1600" b="0" i="0" u="none" strike="noStrike" kern="0" cap="none" spc="0" normalizeH="0" baseline="0" noProof="0" dirty="0">
                  <a:ln>
                    <a:noFill/>
                  </a:ln>
                  <a:solidFill>
                    <a:srgbClr val="FFFFFF"/>
                  </a:solidFill>
                  <a:effectLst/>
                  <a:uLnTx/>
                  <a:uFillTx/>
                  <a:latin typeface="Segoe UI"/>
                  <a:ea typeface="+mn-ea"/>
                  <a:cs typeface="+mn-cs"/>
                </a:rPr>
              </a:br>
              <a:r>
                <a:rPr kumimoji="0" lang="en-US" sz="1600" b="0" i="0" u="none" strike="noStrike" kern="0" cap="none" spc="0" normalizeH="0" baseline="0" noProof="0" dirty="0">
                  <a:ln>
                    <a:noFill/>
                  </a:ln>
                  <a:solidFill>
                    <a:schemeClr val="accent2">
                      <a:lumMod val="60000"/>
                      <a:lumOff val="40000"/>
                    </a:schemeClr>
                  </a:solidFill>
                  <a:effectLst/>
                  <a:uLnTx/>
                  <a:uFillTx/>
                  <a:latin typeface="Segoe UI"/>
                  <a:ea typeface="+mn-ea"/>
                  <a:cs typeface="+mn-cs"/>
                </a:rPr>
                <a:t>What’s the best way home?  </a:t>
              </a:r>
            </a:p>
            <a:p>
              <a:pPr marL="0" marR="0" lvl="0" indent="0" algn="ctr" defTabSz="932472" eaLnBrk="1" fontAlgn="base" latinLnBrk="0" hangingPunct="1">
                <a:lnSpc>
                  <a:spcPct val="100000"/>
                </a:lnSpc>
                <a:spcBef>
                  <a:spcPts val="600"/>
                </a:spcBef>
                <a:spcAft>
                  <a:spcPct val="0"/>
                </a:spcAft>
                <a:buClrTx/>
                <a:buSzTx/>
                <a:buFontTx/>
                <a:buNone/>
                <a:tabLst/>
                <a:defRPr/>
              </a:pPr>
              <a:endParaRPr kumimoji="0" lang="en-IN" sz="1600" b="0" i="0" u="none" strike="noStrike" kern="0" cap="none" spc="0" normalizeH="0" baseline="0" noProof="0" dirty="0">
                <a:ln>
                  <a:noFill/>
                </a:ln>
                <a:solidFill>
                  <a:srgbClr val="FFFFFF"/>
                </a:solidFill>
                <a:effectLst/>
                <a:uLnTx/>
                <a:uFillTx/>
                <a:latin typeface="Segoe UI"/>
                <a:ea typeface="Segoe UI" pitchFamily="34" charset="0"/>
                <a:cs typeface="Segoe UI" pitchFamily="34" charset="0"/>
              </a:endParaRPr>
            </a:p>
          </p:txBody>
        </p:sp>
        <p:sp>
          <p:nvSpPr>
            <p:cNvPr id="50" name="Rectangle 49"/>
            <p:cNvSpPr/>
            <p:nvPr/>
          </p:nvSpPr>
          <p:spPr bwMode="auto">
            <a:xfrm>
              <a:off x="4563359" y="3339269"/>
              <a:ext cx="27432" cy="424331"/>
            </a:xfrm>
            <a:prstGeom prst="rect">
              <a:avLst/>
            </a:prstGeom>
            <a:grp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100000"/>
                </a:lnSpc>
                <a:spcBef>
                  <a:spcPts val="600"/>
                </a:spcBef>
                <a:spcAft>
                  <a:spcPct val="0"/>
                </a:spcAft>
                <a:buClrTx/>
                <a:buSzTx/>
                <a:buFontTx/>
                <a:buNone/>
                <a:tabLst/>
                <a:defRPr/>
              </a:pPr>
              <a:endParaRPr kumimoji="0" lang="en-IN" sz="2800" b="0" i="0" u="none" strike="noStrike" kern="0" cap="none" spc="0" normalizeH="0" baseline="0" noProof="0" dirty="0">
                <a:ln>
                  <a:noFill/>
                </a:ln>
                <a:solidFill>
                  <a:srgbClr val="FFFFFF"/>
                </a:solidFill>
                <a:effectLst/>
                <a:uLnTx/>
                <a:uFillTx/>
                <a:latin typeface="Segoe UI Light"/>
                <a:ea typeface="Segoe UI" pitchFamily="34" charset="0"/>
                <a:cs typeface="Segoe UI" pitchFamily="34" charset="0"/>
              </a:endParaRPr>
            </a:p>
          </p:txBody>
        </p:sp>
        <p:sp>
          <p:nvSpPr>
            <p:cNvPr id="51" name="Oval 50"/>
            <p:cNvSpPr/>
            <p:nvPr/>
          </p:nvSpPr>
          <p:spPr bwMode="auto">
            <a:xfrm>
              <a:off x="4511776" y="3649285"/>
              <a:ext cx="130598" cy="114643"/>
            </a:xfrm>
            <a:prstGeom prst="ellipse">
              <a:avLst/>
            </a:prstGeom>
            <a:grp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100000"/>
                </a:lnSpc>
                <a:spcBef>
                  <a:spcPts val="600"/>
                </a:spcBef>
                <a:spcAft>
                  <a:spcPct val="0"/>
                </a:spcAft>
                <a:buClrTx/>
                <a:buSzTx/>
                <a:buFontTx/>
                <a:buNone/>
                <a:tabLst/>
                <a:defRPr/>
              </a:pPr>
              <a:endParaRPr kumimoji="0" lang="en-IN" sz="2800" b="0" i="0" u="none" strike="noStrike" kern="0" cap="none" spc="0" normalizeH="0" baseline="0" noProof="0" dirty="0">
                <a:ln>
                  <a:noFill/>
                </a:ln>
                <a:solidFill>
                  <a:srgbClr val="FFFFFF"/>
                </a:solidFill>
                <a:effectLst/>
                <a:uLnTx/>
                <a:uFillTx/>
                <a:latin typeface="Segoe UI Light"/>
                <a:ea typeface="Segoe UI" pitchFamily="34" charset="0"/>
                <a:cs typeface="Segoe UI" pitchFamily="34" charset="0"/>
              </a:endParaRPr>
            </a:p>
          </p:txBody>
        </p:sp>
        <p:sp>
          <p:nvSpPr>
            <p:cNvPr id="61" name="Rectangle 60"/>
            <p:cNvSpPr/>
            <p:nvPr/>
          </p:nvSpPr>
          <p:spPr bwMode="auto">
            <a:xfrm>
              <a:off x="4029450" y="2983951"/>
              <a:ext cx="1095251" cy="365760"/>
            </a:xfrm>
            <a:prstGeom prst="rect">
              <a:avLst/>
            </a:prstGeom>
            <a:solidFill>
              <a:schemeClr val="accent2">
                <a:lumMod val="50000"/>
              </a:schemeClr>
            </a:solidFill>
            <a:ln w="9525" cap="flat" cmpd="sng" algn="ctr">
              <a:noFill/>
              <a:prstDash val="soli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32472" eaLnBrk="1" fontAlgn="base" latinLnBrk="0" hangingPunct="1">
                <a:lnSpc>
                  <a:spcPct val="100000"/>
                </a:lnSpc>
                <a:spcBef>
                  <a:spcPct val="0"/>
                </a:spcBef>
                <a:spcAft>
                  <a:spcPct val="0"/>
                </a:spcAft>
                <a:buClrTx/>
                <a:buSzTx/>
                <a:buFontTx/>
                <a:buNone/>
                <a:tabLst/>
                <a:defRPr/>
              </a:pPr>
              <a:r>
                <a:rPr kumimoji="0" lang="en-US" sz="2400" b="0" i="0" u="none" strike="noStrike" kern="0" cap="none" spc="0" normalizeH="0" baseline="0" noProof="0" dirty="0">
                  <a:ln>
                    <a:noFill/>
                  </a:ln>
                  <a:solidFill>
                    <a:srgbClr val="FFFFFF"/>
                  </a:solidFill>
                  <a:effectLst/>
                  <a:uLnTx/>
                  <a:uFillTx/>
                  <a:latin typeface="Segoe UI Light"/>
                  <a:ea typeface="Segoe UI" pitchFamily="34" charset="0"/>
                  <a:cs typeface="Segoe UI" pitchFamily="34" charset="0"/>
                </a:rPr>
                <a:t>2008</a:t>
              </a:r>
            </a:p>
          </p:txBody>
        </p:sp>
      </p:grpSp>
    </p:spTree>
    <p:extLst>
      <p:ext uri="{BB962C8B-B14F-4D97-AF65-F5344CB8AC3E}">
        <p14:creationId xmlns:p14="http://schemas.microsoft.com/office/powerpoint/2010/main" val="140051440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62"/>
                                        </p:tgtEl>
                                        <p:attrNameLst>
                                          <p:attrName>style.visibility</p:attrName>
                                        </p:attrNameLst>
                                      </p:cBhvr>
                                      <p:to>
                                        <p:strVal val="visible"/>
                                      </p:to>
                                    </p:set>
                                    <p:animEffect transition="in" filter="fade">
                                      <p:cBhvr>
                                        <p:cTn id="7" dur="500"/>
                                        <p:tgtEl>
                                          <p:spTgt spid="62"/>
                                        </p:tgtEl>
                                      </p:cBhvr>
                                    </p:animEffect>
                                    <p:anim calcmode="lin" valueType="num">
                                      <p:cBhvr>
                                        <p:cTn id="8" dur="500" fill="hold"/>
                                        <p:tgtEl>
                                          <p:spTgt spid="62"/>
                                        </p:tgtEl>
                                        <p:attrNameLst>
                                          <p:attrName>ppt_x</p:attrName>
                                        </p:attrNameLst>
                                      </p:cBhvr>
                                      <p:tavLst>
                                        <p:tav tm="0">
                                          <p:val>
                                            <p:strVal val="#ppt_x"/>
                                          </p:val>
                                        </p:tav>
                                        <p:tav tm="100000">
                                          <p:val>
                                            <p:strVal val="#ppt_x"/>
                                          </p:val>
                                        </p:tav>
                                      </p:tavLst>
                                    </p:anim>
                                    <p:anim calcmode="lin" valueType="num">
                                      <p:cBhvr>
                                        <p:cTn id="9" dur="500" fill="hold"/>
                                        <p:tgtEl>
                                          <p:spTgt spid="6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63"/>
                                        </p:tgtEl>
                                        <p:attrNameLst>
                                          <p:attrName>style.visibility</p:attrName>
                                        </p:attrNameLst>
                                      </p:cBhvr>
                                      <p:to>
                                        <p:strVal val="visible"/>
                                      </p:to>
                                    </p:set>
                                    <p:animEffect transition="in" filter="fade">
                                      <p:cBhvr>
                                        <p:cTn id="12" dur="500"/>
                                        <p:tgtEl>
                                          <p:spTgt spid="63"/>
                                        </p:tgtEl>
                                      </p:cBhvr>
                                    </p:animEffect>
                                    <p:anim calcmode="lin" valueType="num">
                                      <p:cBhvr>
                                        <p:cTn id="13" dur="500" fill="hold"/>
                                        <p:tgtEl>
                                          <p:spTgt spid="63"/>
                                        </p:tgtEl>
                                        <p:attrNameLst>
                                          <p:attrName>ppt_x</p:attrName>
                                        </p:attrNameLst>
                                      </p:cBhvr>
                                      <p:tavLst>
                                        <p:tav tm="0">
                                          <p:val>
                                            <p:strVal val="#ppt_x"/>
                                          </p:val>
                                        </p:tav>
                                        <p:tav tm="100000">
                                          <p:val>
                                            <p:strVal val="#ppt_x"/>
                                          </p:val>
                                        </p:tav>
                                      </p:tavLst>
                                    </p:anim>
                                    <p:anim calcmode="lin" valueType="num">
                                      <p:cBhvr>
                                        <p:cTn id="14" dur="500" fill="hold"/>
                                        <p:tgtEl>
                                          <p:spTgt spid="63"/>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64"/>
                                        </p:tgtEl>
                                        <p:attrNameLst>
                                          <p:attrName>style.visibility</p:attrName>
                                        </p:attrNameLst>
                                      </p:cBhvr>
                                      <p:to>
                                        <p:strVal val="visible"/>
                                      </p:to>
                                    </p:set>
                                    <p:animEffect transition="in" filter="fade">
                                      <p:cBhvr>
                                        <p:cTn id="17" dur="500"/>
                                        <p:tgtEl>
                                          <p:spTgt spid="64"/>
                                        </p:tgtEl>
                                      </p:cBhvr>
                                    </p:animEffect>
                                    <p:anim calcmode="lin" valueType="num">
                                      <p:cBhvr>
                                        <p:cTn id="18" dur="500" fill="hold"/>
                                        <p:tgtEl>
                                          <p:spTgt spid="64"/>
                                        </p:tgtEl>
                                        <p:attrNameLst>
                                          <p:attrName>ppt_x</p:attrName>
                                        </p:attrNameLst>
                                      </p:cBhvr>
                                      <p:tavLst>
                                        <p:tav tm="0">
                                          <p:val>
                                            <p:strVal val="#ppt_x"/>
                                          </p:val>
                                        </p:tav>
                                        <p:tav tm="100000">
                                          <p:val>
                                            <p:strVal val="#ppt_x"/>
                                          </p:val>
                                        </p:tav>
                                      </p:tavLst>
                                    </p:anim>
                                    <p:anim calcmode="lin" valueType="num">
                                      <p:cBhvr>
                                        <p:cTn id="19" dur="500" fill="hold"/>
                                        <p:tgtEl>
                                          <p:spTgt spid="64"/>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65"/>
                                        </p:tgtEl>
                                        <p:attrNameLst>
                                          <p:attrName>style.visibility</p:attrName>
                                        </p:attrNameLst>
                                      </p:cBhvr>
                                      <p:to>
                                        <p:strVal val="visible"/>
                                      </p:to>
                                    </p:set>
                                    <p:animEffect transition="in" filter="fade">
                                      <p:cBhvr>
                                        <p:cTn id="22" dur="500"/>
                                        <p:tgtEl>
                                          <p:spTgt spid="65"/>
                                        </p:tgtEl>
                                      </p:cBhvr>
                                    </p:animEffect>
                                    <p:anim calcmode="lin" valueType="num">
                                      <p:cBhvr>
                                        <p:cTn id="23" dur="500" fill="hold"/>
                                        <p:tgtEl>
                                          <p:spTgt spid="65"/>
                                        </p:tgtEl>
                                        <p:attrNameLst>
                                          <p:attrName>ppt_x</p:attrName>
                                        </p:attrNameLst>
                                      </p:cBhvr>
                                      <p:tavLst>
                                        <p:tav tm="0">
                                          <p:val>
                                            <p:strVal val="#ppt_x"/>
                                          </p:val>
                                        </p:tav>
                                        <p:tav tm="100000">
                                          <p:val>
                                            <p:strVal val="#ppt_x"/>
                                          </p:val>
                                        </p:tav>
                                      </p:tavLst>
                                    </p:anim>
                                    <p:anim calcmode="lin" valueType="num">
                                      <p:cBhvr>
                                        <p:cTn id="24" dur="500" fill="hold"/>
                                        <p:tgtEl>
                                          <p:spTgt spid="65"/>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66"/>
                                        </p:tgtEl>
                                        <p:attrNameLst>
                                          <p:attrName>style.visibility</p:attrName>
                                        </p:attrNameLst>
                                      </p:cBhvr>
                                      <p:to>
                                        <p:strVal val="visible"/>
                                      </p:to>
                                    </p:set>
                                    <p:animEffect transition="in" filter="fade">
                                      <p:cBhvr>
                                        <p:cTn id="27" dur="500"/>
                                        <p:tgtEl>
                                          <p:spTgt spid="66"/>
                                        </p:tgtEl>
                                      </p:cBhvr>
                                    </p:animEffect>
                                    <p:anim calcmode="lin" valueType="num">
                                      <p:cBhvr>
                                        <p:cTn id="28" dur="500" fill="hold"/>
                                        <p:tgtEl>
                                          <p:spTgt spid="66"/>
                                        </p:tgtEl>
                                        <p:attrNameLst>
                                          <p:attrName>ppt_x</p:attrName>
                                        </p:attrNameLst>
                                      </p:cBhvr>
                                      <p:tavLst>
                                        <p:tav tm="0">
                                          <p:val>
                                            <p:strVal val="#ppt_x"/>
                                          </p:val>
                                        </p:tav>
                                        <p:tav tm="100000">
                                          <p:val>
                                            <p:strVal val="#ppt_x"/>
                                          </p:val>
                                        </p:tav>
                                      </p:tavLst>
                                    </p:anim>
                                    <p:anim calcmode="lin" valueType="num">
                                      <p:cBhvr>
                                        <p:cTn id="29" dur="500" fill="hold"/>
                                        <p:tgtEl>
                                          <p:spTgt spid="66"/>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67"/>
                                        </p:tgtEl>
                                        <p:attrNameLst>
                                          <p:attrName>style.visibility</p:attrName>
                                        </p:attrNameLst>
                                      </p:cBhvr>
                                      <p:to>
                                        <p:strVal val="visible"/>
                                      </p:to>
                                    </p:set>
                                    <p:animEffect transition="in" filter="fade">
                                      <p:cBhvr>
                                        <p:cTn id="32" dur="500"/>
                                        <p:tgtEl>
                                          <p:spTgt spid="67"/>
                                        </p:tgtEl>
                                      </p:cBhvr>
                                    </p:animEffect>
                                    <p:anim calcmode="lin" valueType="num">
                                      <p:cBhvr>
                                        <p:cTn id="33" dur="500" fill="hold"/>
                                        <p:tgtEl>
                                          <p:spTgt spid="67"/>
                                        </p:tgtEl>
                                        <p:attrNameLst>
                                          <p:attrName>ppt_x</p:attrName>
                                        </p:attrNameLst>
                                      </p:cBhvr>
                                      <p:tavLst>
                                        <p:tav tm="0">
                                          <p:val>
                                            <p:strVal val="#ppt_x"/>
                                          </p:val>
                                        </p:tav>
                                        <p:tav tm="100000">
                                          <p:val>
                                            <p:strVal val="#ppt_x"/>
                                          </p:val>
                                        </p:tav>
                                      </p:tavLst>
                                    </p:anim>
                                    <p:anim calcmode="lin" valueType="num">
                                      <p:cBhvr>
                                        <p:cTn id="34" dur="500" fill="hold"/>
                                        <p:tgtEl>
                                          <p:spTgt spid="67"/>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68"/>
                                        </p:tgtEl>
                                        <p:attrNameLst>
                                          <p:attrName>style.visibility</p:attrName>
                                        </p:attrNameLst>
                                      </p:cBhvr>
                                      <p:to>
                                        <p:strVal val="visible"/>
                                      </p:to>
                                    </p:set>
                                    <p:animEffect transition="in" filter="fade">
                                      <p:cBhvr>
                                        <p:cTn id="37" dur="500"/>
                                        <p:tgtEl>
                                          <p:spTgt spid="68"/>
                                        </p:tgtEl>
                                      </p:cBhvr>
                                    </p:animEffect>
                                    <p:anim calcmode="lin" valueType="num">
                                      <p:cBhvr>
                                        <p:cTn id="38" dur="500" fill="hold"/>
                                        <p:tgtEl>
                                          <p:spTgt spid="68"/>
                                        </p:tgtEl>
                                        <p:attrNameLst>
                                          <p:attrName>ppt_x</p:attrName>
                                        </p:attrNameLst>
                                      </p:cBhvr>
                                      <p:tavLst>
                                        <p:tav tm="0">
                                          <p:val>
                                            <p:strVal val="#ppt_x"/>
                                          </p:val>
                                        </p:tav>
                                        <p:tav tm="100000">
                                          <p:val>
                                            <p:strVal val="#ppt_x"/>
                                          </p:val>
                                        </p:tav>
                                      </p:tavLst>
                                    </p:anim>
                                    <p:anim calcmode="lin" valueType="num">
                                      <p:cBhvr>
                                        <p:cTn id="39" dur="500" fill="hold"/>
                                        <p:tgtEl>
                                          <p:spTgt spid="6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3" name="Group 102"/>
          <p:cNvGrpSpPr/>
          <p:nvPr/>
        </p:nvGrpSpPr>
        <p:grpSpPr>
          <a:xfrm>
            <a:off x="3042216" y="1592262"/>
            <a:ext cx="1517152" cy="1517153"/>
            <a:chOff x="3042216" y="1592262"/>
            <a:chExt cx="1517152" cy="1517153"/>
          </a:xfrm>
          <a:solidFill>
            <a:srgbClr val="008DB5">
              <a:alpha val="20000"/>
            </a:srgbClr>
          </a:solidFill>
        </p:grpSpPr>
        <p:sp>
          <p:nvSpPr>
            <p:cNvPr id="104" name="Rectangle 103"/>
            <p:cNvSpPr/>
            <p:nvPr/>
          </p:nvSpPr>
          <p:spPr bwMode="auto">
            <a:xfrm>
              <a:off x="3042216" y="1592262"/>
              <a:ext cx="1517152" cy="1517153"/>
            </a:xfrm>
            <a:prstGeom prst="rect">
              <a:avLst/>
            </a:prstGeom>
            <a:solidFill>
              <a:schemeClr val="accent2">
                <a:lumMod val="75000"/>
              </a:schemeClr>
            </a:solidFill>
            <a:ln w="9525" cap="flat" cmpd="sng" algn="ctr">
              <a:noFill/>
              <a:prstDash val="solid"/>
              <a:headEnd type="none" w="med" len="med"/>
              <a:tailEnd type="none" w="med" len="med"/>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defTabSz="932472" eaLnBrk="1" fontAlgn="base" latinLnBrk="0" hangingPunct="1">
                <a:lnSpc>
                  <a:spcPct val="90000"/>
                </a:lnSpc>
                <a:spcBef>
                  <a:spcPct val="0"/>
                </a:spcBef>
                <a:spcAft>
                  <a:spcPct val="0"/>
                </a:spcAft>
                <a:buClrTx/>
                <a:buSzTx/>
                <a:buFontTx/>
                <a:buNone/>
                <a:tabLst/>
                <a:defRPr/>
              </a:pPr>
              <a:r>
                <a:rPr kumimoji="0" lang="en-US" sz="1400" b="0" i="0" u="none" strike="noStrike" kern="0" cap="none" spc="0" normalizeH="0" baseline="0" noProof="0" dirty="0">
                  <a:ln>
                    <a:noFill/>
                  </a:ln>
                  <a:solidFill>
                    <a:sysClr val="window" lastClr="FFFFFF"/>
                  </a:solidFill>
                  <a:effectLst/>
                  <a:uLnTx/>
                  <a:uFillTx/>
                  <a:cs typeface="Segoe UI" pitchFamily="34" charset="0"/>
                </a:rPr>
                <a:t>Telemetry data analysis</a:t>
              </a:r>
            </a:p>
          </p:txBody>
        </p:sp>
        <p:sp>
          <p:nvSpPr>
            <p:cNvPr id="105" name="Freeform 346"/>
            <p:cNvSpPr>
              <a:spLocks noChangeAspect="1" noEditPoints="1"/>
            </p:cNvSpPr>
            <p:nvPr/>
          </p:nvSpPr>
          <p:spPr bwMode="auto">
            <a:xfrm>
              <a:off x="3312577" y="1899278"/>
              <a:ext cx="913857" cy="567222"/>
            </a:xfrm>
            <a:custGeom>
              <a:avLst/>
              <a:gdLst>
                <a:gd name="T0" fmla="*/ 0 w 319"/>
                <a:gd name="T1" fmla="*/ 122 h 198"/>
                <a:gd name="T2" fmla="*/ 50 w 319"/>
                <a:gd name="T3" fmla="*/ 122 h 198"/>
                <a:gd name="T4" fmla="*/ 50 w 319"/>
                <a:gd name="T5" fmla="*/ 198 h 198"/>
                <a:gd name="T6" fmla="*/ 0 w 319"/>
                <a:gd name="T7" fmla="*/ 198 h 198"/>
                <a:gd name="T8" fmla="*/ 0 w 319"/>
                <a:gd name="T9" fmla="*/ 122 h 198"/>
                <a:gd name="T10" fmla="*/ 69 w 319"/>
                <a:gd name="T11" fmla="*/ 198 h 198"/>
                <a:gd name="T12" fmla="*/ 119 w 319"/>
                <a:gd name="T13" fmla="*/ 198 h 198"/>
                <a:gd name="T14" fmla="*/ 119 w 319"/>
                <a:gd name="T15" fmla="*/ 28 h 198"/>
                <a:gd name="T16" fmla="*/ 69 w 319"/>
                <a:gd name="T17" fmla="*/ 28 h 198"/>
                <a:gd name="T18" fmla="*/ 69 w 319"/>
                <a:gd name="T19" fmla="*/ 198 h 198"/>
                <a:gd name="T20" fmla="*/ 135 w 319"/>
                <a:gd name="T21" fmla="*/ 198 h 198"/>
                <a:gd name="T22" fmla="*/ 185 w 319"/>
                <a:gd name="T23" fmla="*/ 198 h 198"/>
                <a:gd name="T24" fmla="*/ 185 w 319"/>
                <a:gd name="T25" fmla="*/ 59 h 198"/>
                <a:gd name="T26" fmla="*/ 135 w 319"/>
                <a:gd name="T27" fmla="*/ 59 h 198"/>
                <a:gd name="T28" fmla="*/ 135 w 319"/>
                <a:gd name="T29" fmla="*/ 198 h 198"/>
                <a:gd name="T30" fmla="*/ 201 w 319"/>
                <a:gd name="T31" fmla="*/ 198 h 198"/>
                <a:gd name="T32" fmla="*/ 251 w 319"/>
                <a:gd name="T33" fmla="*/ 198 h 198"/>
                <a:gd name="T34" fmla="*/ 251 w 319"/>
                <a:gd name="T35" fmla="*/ 151 h 198"/>
                <a:gd name="T36" fmla="*/ 201 w 319"/>
                <a:gd name="T37" fmla="*/ 151 h 198"/>
                <a:gd name="T38" fmla="*/ 201 w 319"/>
                <a:gd name="T39" fmla="*/ 198 h 198"/>
                <a:gd name="T40" fmla="*/ 270 w 319"/>
                <a:gd name="T41" fmla="*/ 198 h 198"/>
                <a:gd name="T42" fmla="*/ 319 w 319"/>
                <a:gd name="T43" fmla="*/ 198 h 198"/>
                <a:gd name="T44" fmla="*/ 319 w 319"/>
                <a:gd name="T45" fmla="*/ 0 h 198"/>
                <a:gd name="T46" fmla="*/ 270 w 319"/>
                <a:gd name="T47" fmla="*/ 0 h 198"/>
                <a:gd name="T48" fmla="*/ 270 w 319"/>
                <a:gd name="T49" fmla="*/ 198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19" h="198">
                  <a:moveTo>
                    <a:pt x="0" y="122"/>
                  </a:moveTo>
                  <a:lnTo>
                    <a:pt x="50" y="122"/>
                  </a:lnTo>
                  <a:lnTo>
                    <a:pt x="50" y="198"/>
                  </a:lnTo>
                  <a:lnTo>
                    <a:pt x="0" y="198"/>
                  </a:lnTo>
                  <a:lnTo>
                    <a:pt x="0" y="122"/>
                  </a:lnTo>
                  <a:close/>
                  <a:moveTo>
                    <a:pt x="69" y="198"/>
                  </a:moveTo>
                  <a:lnTo>
                    <a:pt x="119" y="198"/>
                  </a:lnTo>
                  <a:lnTo>
                    <a:pt x="119" y="28"/>
                  </a:lnTo>
                  <a:lnTo>
                    <a:pt x="69" y="28"/>
                  </a:lnTo>
                  <a:lnTo>
                    <a:pt x="69" y="198"/>
                  </a:lnTo>
                  <a:close/>
                  <a:moveTo>
                    <a:pt x="135" y="198"/>
                  </a:moveTo>
                  <a:lnTo>
                    <a:pt x="185" y="198"/>
                  </a:lnTo>
                  <a:lnTo>
                    <a:pt x="185" y="59"/>
                  </a:lnTo>
                  <a:lnTo>
                    <a:pt x="135" y="59"/>
                  </a:lnTo>
                  <a:lnTo>
                    <a:pt x="135" y="198"/>
                  </a:lnTo>
                  <a:close/>
                  <a:moveTo>
                    <a:pt x="201" y="198"/>
                  </a:moveTo>
                  <a:lnTo>
                    <a:pt x="251" y="198"/>
                  </a:lnTo>
                  <a:lnTo>
                    <a:pt x="251" y="151"/>
                  </a:lnTo>
                  <a:lnTo>
                    <a:pt x="201" y="151"/>
                  </a:lnTo>
                  <a:lnTo>
                    <a:pt x="201" y="198"/>
                  </a:lnTo>
                  <a:close/>
                  <a:moveTo>
                    <a:pt x="270" y="198"/>
                  </a:moveTo>
                  <a:lnTo>
                    <a:pt x="319" y="198"/>
                  </a:lnTo>
                  <a:lnTo>
                    <a:pt x="319" y="0"/>
                  </a:lnTo>
                  <a:lnTo>
                    <a:pt x="270" y="0"/>
                  </a:lnTo>
                  <a:lnTo>
                    <a:pt x="270" y="198"/>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00B0F0"/>
                </a:solidFill>
                <a:effectLst/>
                <a:uLnTx/>
                <a:uFillTx/>
              </a:endParaRPr>
            </a:p>
          </p:txBody>
        </p:sp>
      </p:grpSp>
      <p:sp>
        <p:nvSpPr>
          <p:cNvPr id="3" name="Title 2"/>
          <p:cNvSpPr>
            <a:spLocks noGrp="1"/>
          </p:cNvSpPr>
          <p:nvPr>
            <p:ph type="title"/>
          </p:nvPr>
        </p:nvSpPr>
        <p:spPr/>
        <p:txBody>
          <a:bodyPr/>
          <a:lstStyle/>
          <a:p>
            <a:r>
              <a:rPr lang="en-US" dirty="0"/>
              <a:t>What can Azure ML do for you…? </a:t>
            </a:r>
            <a:endParaRPr lang="es-ES" dirty="0"/>
          </a:p>
        </p:txBody>
      </p:sp>
      <p:grpSp>
        <p:nvGrpSpPr>
          <p:cNvPr id="76" name="Group 75"/>
          <p:cNvGrpSpPr/>
          <p:nvPr/>
        </p:nvGrpSpPr>
        <p:grpSpPr>
          <a:xfrm>
            <a:off x="6265476" y="1592262"/>
            <a:ext cx="1517152" cy="1517153"/>
            <a:chOff x="6265476" y="1592262"/>
            <a:chExt cx="1517152" cy="1517153"/>
          </a:xfrm>
          <a:solidFill>
            <a:schemeClr val="accent2">
              <a:lumMod val="75000"/>
            </a:schemeClr>
          </a:solidFill>
        </p:grpSpPr>
        <p:sp>
          <p:nvSpPr>
            <p:cNvPr id="77" name="Rectangle 76"/>
            <p:cNvSpPr/>
            <p:nvPr/>
          </p:nvSpPr>
          <p:spPr bwMode="auto">
            <a:xfrm>
              <a:off x="6265476" y="1592262"/>
              <a:ext cx="1517152" cy="1517153"/>
            </a:xfrm>
            <a:prstGeom prst="rect">
              <a:avLst/>
            </a:prstGeom>
            <a:grpFill/>
            <a:ln w="9525" cap="flat" cmpd="sng" algn="ctr">
              <a:noFill/>
              <a:prstDash val="solid"/>
              <a:headEnd type="none" w="med" len="med"/>
              <a:tailEnd type="none" w="med" len="med"/>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defTabSz="932472" eaLnBrk="1" fontAlgn="base" latinLnBrk="0" hangingPunct="1">
                <a:lnSpc>
                  <a:spcPct val="90000"/>
                </a:lnSpc>
                <a:spcBef>
                  <a:spcPct val="0"/>
                </a:spcBef>
                <a:spcAft>
                  <a:spcPct val="0"/>
                </a:spcAft>
                <a:buClrTx/>
                <a:buSzTx/>
                <a:buFontTx/>
                <a:buNone/>
                <a:tabLst/>
                <a:defRPr/>
              </a:pPr>
              <a:r>
                <a:rPr kumimoji="0" lang="en-US" sz="1400" b="0" i="0" u="none" strike="noStrike" kern="0" cap="none" spc="0" normalizeH="0" baseline="0" noProof="0" dirty="0">
                  <a:ln>
                    <a:noFill/>
                  </a:ln>
                  <a:solidFill>
                    <a:sysClr val="window" lastClr="FFFFFF"/>
                  </a:solidFill>
                  <a:effectLst/>
                  <a:uLnTx/>
                  <a:uFillTx/>
                  <a:cs typeface="Segoe UI" pitchFamily="34" charset="0"/>
                </a:rPr>
                <a:t>Social network analysis</a:t>
              </a:r>
            </a:p>
          </p:txBody>
        </p:sp>
        <p:sp>
          <p:nvSpPr>
            <p:cNvPr id="78" name="Freeform 133"/>
            <p:cNvSpPr>
              <a:spLocks noChangeAspect="1" noEditPoints="1"/>
            </p:cNvSpPr>
            <p:nvPr/>
          </p:nvSpPr>
          <p:spPr bwMode="black">
            <a:xfrm>
              <a:off x="6708716" y="1886743"/>
              <a:ext cx="630671" cy="631825"/>
            </a:xfrm>
            <a:custGeom>
              <a:avLst/>
              <a:gdLst>
                <a:gd name="T0" fmla="*/ 902 w 1099"/>
                <a:gd name="T1" fmla="*/ 0 h 1099"/>
                <a:gd name="T2" fmla="*/ 197 w 1099"/>
                <a:gd name="T3" fmla="*/ 0 h 1099"/>
                <a:gd name="T4" fmla="*/ 0 w 1099"/>
                <a:gd name="T5" fmla="*/ 197 h 1099"/>
                <a:gd name="T6" fmla="*/ 0 w 1099"/>
                <a:gd name="T7" fmla="*/ 902 h 1099"/>
                <a:gd name="T8" fmla="*/ 197 w 1099"/>
                <a:gd name="T9" fmla="*/ 1099 h 1099"/>
                <a:gd name="T10" fmla="*/ 902 w 1099"/>
                <a:gd name="T11" fmla="*/ 1099 h 1099"/>
                <a:gd name="T12" fmla="*/ 1099 w 1099"/>
                <a:gd name="T13" fmla="*/ 902 h 1099"/>
                <a:gd name="T14" fmla="*/ 1099 w 1099"/>
                <a:gd name="T15" fmla="*/ 197 h 1099"/>
                <a:gd name="T16" fmla="*/ 902 w 1099"/>
                <a:gd name="T17" fmla="*/ 0 h 1099"/>
                <a:gd name="T18" fmla="*/ 932 w 1099"/>
                <a:gd name="T19" fmla="*/ 285 h 1099"/>
                <a:gd name="T20" fmla="*/ 859 w 1099"/>
                <a:gd name="T21" fmla="*/ 285 h 1099"/>
                <a:gd name="T22" fmla="*/ 793 w 1099"/>
                <a:gd name="T23" fmla="*/ 351 h 1099"/>
                <a:gd name="T24" fmla="*/ 793 w 1099"/>
                <a:gd name="T25" fmla="*/ 400 h 1099"/>
                <a:gd name="T26" fmla="*/ 932 w 1099"/>
                <a:gd name="T27" fmla="*/ 400 h 1099"/>
                <a:gd name="T28" fmla="*/ 932 w 1099"/>
                <a:gd name="T29" fmla="*/ 550 h 1099"/>
                <a:gd name="T30" fmla="*/ 793 w 1099"/>
                <a:gd name="T31" fmla="*/ 550 h 1099"/>
                <a:gd name="T32" fmla="*/ 793 w 1099"/>
                <a:gd name="T33" fmla="*/ 1010 h 1099"/>
                <a:gd name="T34" fmla="*/ 596 w 1099"/>
                <a:gd name="T35" fmla="*/ 1010 h 1099"/>
                <a:gd name="T36" fmla="*/ 596 w 1099"/>
                <a:gd name="T37" fmla="*/ 550 h 1099"/>
                <a:gd name="T38" fmla="*/ 470 w 1099"/>
                <a:gd name="T39" fmla="*/ 550 h 1099"/>
                <a:gd name="T40" fmla="*/ 470 w 1099"/>
                <a:gd name="T41" fmla="*/ 400 h 1099"/>
                <a:gd name="T42" fmla="*/ 596 w 1099"/>
                <a:gd name="T43" fmla="*/ 400 h 1099"/>
                <a:gd name="T44" fmla="*/ 596 w 1099"/>
                <a:gd name="T45" fmla="*/ 311 h 1099"/>
                <a:gd name="T46" fmla="*/ 772 w 1099"/>
                <a:gd name="T47" fmla="*/ 135 h 1099"/>
                <a:gd name="T48" fmla="*/ 932 w 1099"/>
                <a:gd name="T49" fmla="*/ 135 h 1099"/>
                <a:gd name="T50" fmla="*/ 932 w 1099"/>
                <a:gd name="T51" fmla="*/ 285 h 10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99" h="1099">
                  <a:moveTo>
                    <a:pt x="902" y="0"/>
                  </a:moveTo>
                  <a:cubicBezTo>
                    <a:pt x="197" y="0"/>
                    <a:pt x="197" y="0"/>
                    <a:pt x="197" y="0"/>
                  </a:cubicBezTo>
                  <a:cubicBezTo>
                    <a:pt x="88" y="0"/>
                    <a:pt x="0" y="88"/>
                    <a:pt x="0" y="197"/>
                  </a:cubicBezTo>
                  <a:cubicBezTo>
                    <a:pt x="0" y="902"/>
                    <a:pt x="0" y="902"/>
                    <a:pt x="0" y="902"/>
                  </a:cubicBezTo>
                  <a:cubicBezTo>
                    <a:pt x="0" y="1010"/>
                    <a:pt x="88" y="1099"/>
                    <a:pt x="197" y="1099"/>
                  </a:cubicBezTo>
                  <a:cubicBezTo>
                    <a:pt x="902" y="1099"/>
                    <a:pt x="902" y="1099"/>
                    <a:pt x="902" y="1099"/>
                  </a:cubicBezTo>
                  <a:cubicBezTo>
                    <a:pt x="1010" y="1099"/>
                    <a:pt x="1099" y="1010"/>
                    <a:pt x="1099" y="902"/>
                  </a:cubicBezTo>
                  <a:cubicBezTo>
                    <a:pt x="1099" y="197"/>
                    <a:pt x="1099" y="197"/>
                    <a:pt x="1099" y="197"/>
                  </a:cubicBezTo>
                  <a:cubicBezTo>
                    <a:pt x="1099" y="88"/>
                    <a:pt x="1010" y="0"/>
                    <a:pt x="902" y="0"/>
                  </a:cubicBezTo>
                  <a:close/>
                  <a:moveTo>
                    <a:pt x="932" y="285"/>
                  </a:moveTo>
                  <a:cubicBezTo>
                    <a:pt x="932" y="285"/>
                    <a:pt x="932" y="285"/>
                    <a:pt x="859" y="285"/>
                  </a:cubicBezTo>
                  <a:cubicBezTo>
                    <a:pt x="822" y="285"/>
                    <a:pt x="793" y="314"/>
                    <a:pt x="793" y="351"/>
                  </a:cubicBezTo>
                  <a:cubicBezTo>
                    <a:pt x="793" y="351"/>
                    <a:pt x="793" y="351"/>
                    <a:pt x="793" y="400"/>
                  </a:cubicBezTo>
                  <a:cubicBezTo>
                    <a:pt x="793" y="400"/>
                    <a:pt x="793" y="400"/>
                    <a:pt x="932" y="400"/>
                  </a:cubicBezTo>
                  <a:cubicBezTo>
                    <a:pt x="932" y="400"/>
                    <a:pt x="932" y="400"/>
                    <a:pt x="932" y="550"/>
                  </a:cubicBezTo>
                  <a:cubicBezTo>
                    <a:pt x="932" y="550"/>
                    <a:pt x="932" y="550"/>
                    <a:pt x="793" y="550"/>
                  </a:cubicBezTo>
                  <a:cubicBezTo>
                    <a:pt x="793" y="550"/>
                    <a:pt x="793" y="550"/>
                    <a:pt x="793" y="1010"/>
                  </a:cubicBezTo>
                  <a:cubicBezTo>
                    <a:pt x="793" y="1010"/>
                    <a:pt x="793" y="1010"/>
                    <a:pt x="596" y="1010"/>
                  </a:cubicBezTo>
                  <a:cubicBezTo>
                    <a:pt x="596" y="1010"/>
                    <a:pt x="596" y="1010"/>
                    <a:pt x="596" y="550"/>
                  </a:cubicBezTo>
                  <a:cubicBezTo>
                    <a:pt x="596" y="550"/>
                    <a:pt x="596" y="550"/>
                    <a:pt x="470" y="550"/>
                  </a:cubicBezTo>
                  <a:cubicBezTo>
                    <a:pt x="470" y="550"/>
                    <a:pt x="470" y="550"/>
                    <a:pt x="470" y="400"/>
                  </a:cubicBezTo>
                  <a:cubicBezTo>
                    <a:pt x="470" y="400"/>
                    <a:pt x="470" y="400"/>
                    <a:pt x="596" y="400"/>
                  </a:cubicBezTo>
                  <a:cubicBezTo>
                    <a:pt x="596" y="400"/>
                    <a:pt x="596" y="400"/>
                    <a:pt x="596" y="311"/>
                  </a:cubicBezTo>
                  <a:cubicBezTo>
                    <a:pt x="596" y="214"/>
                    <a:pt x="675" y="135"/>
                    <a:pt x="772" y="135"/>
                  </a:cubicBezTo>
                  <a:cubicBezTo>
                    <a:pt x="772" y="135"/>
                    <a:pt x="772" y="135"/>
                    <a:pt x="932" y="135"/>
                  </a:cubicBezTo>
                  <a:cubicBezTo>
                    <a:pt x="932" y="135"/>
                    <a:pt x="932" y="135"/>
                    <a:pt x="932" y="28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00B0F0"/>
                </a:solidFill>
                <a:effectLst/>
                <a:uLnTx/>
                <a:uFillTx/>
              </a:endParaRPr>
            </a:p>
          </p:txBody>
        </p:sp>
      </p:grpSp>
      <p:grpSp>
        <p:nvGrpSpPr>
          <p:cNvPr id="79" name="Group 78"/>
          <p:cNvGrpSpPr/>
          <p:nvPr/>
        </p:nvGrpSpPr>
        <p:grpSpPr>
          <a:xfrm>
            <a:off x="6265476" y="3192462"/>
            <a:ext cx="1517152" cy="1517153"/>
            <a:chOff x="6265476" y="3192462"/>
            <a:chExt cx="1517152" cy="1517153"/>
          </a:xfrm>
          <a:solidFill>
            <a:schemeClr val="accent2">
              <a:lumMod val="75000"/>
            </a:schemeClr>
          </a:solidFill>
        </p:grpSpPr>
        <p:sp>
          <p:nvSpPr>
            <p:cNvPr id="80" name="Rectangle 79"/>
            <p:cNvSpPr/>
            <p:nvPr/>
          </p:nvSpPr>
          <p:spPr bwMode="auto">
            <a:xfrm>
              <a:off x="6265476" y="3192462"/>
              <a:ext cx="1517152" cy="1517153"/>
            </a:xfrm>
            <a:prstGeom prst="rect">
              <a:avLst/>
            </a:prstGeom>
            <a:grpFill/>
            <a:ln w="9525" cap="flat" cmpd="sng" algn="ctr">
              <a:noFill/>
              <a:prstDash val="solid"/>
              <a:headEnd type="none" w="med" len="med"/>
              <a:tailEnd type="none" w="med" len="med"/>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defTabSz="932472" eaLnBrk="1" fontAlgn="base" latinLnBrk="0" hangingPunct="1">
                <a:lnSpc>
                  <a:spcPct val="90000"/>
                </a:lnSpc>
                <a:spcBef>
                  <a:spcPct val="0"/>
                </a:spcBef>
                <a:spcAft>
                  <a:spcPct val="0"/>
                </a:spcAft>
                <a:buClrTx/>
                <a:buSzTx/>
                <a:buFontTx/>
                <a:buNone/>
                <a:tabLst/>
                <a:defRPr/>
              </a:pPr>
              <a:r>
                <a:rPr kumimoji="0" lang="en-US" sz="1400" b="0" i="0" u="none" strike="noStrike" kern="0" cap="none" spc="0" normalizeH="0" baseline="0" noProof="0" dirty="0">
                  <a:ln>
                    <a:noFill/>
                  </a:ln>
                  <a:solidFill>
                    <a:sysClr val="window" lastClr="FFFFFF"/>
                  </a:solidFill>
                  <a:effectLst/>
                  <a:uLnTx/>
                  <a:uFillTx/>
                  <a:cs typeface="Segoe UI" pitchFamily="34" charset="0"/>
                </a:rPr>
                <a:t>Weather forecasting</a:t>
              </a:r>
            </a:p>
          </p:txBody>
        </p:sp>
        <p:grpSp>
          <p:nvGrpSpPr>
            <p:cNvPr id="81" name="Group 80"/>
            <p:cNvGrpSpPr>
              <a:grpSpLocks noChangeAspect="1"/>
            </p:cNvGrpSpPr>
            <p:nvPr/>
          </p:nvGrpSpPr>
          <p:grpSpPr>
            <a:xfrm>
              <a:off x="6610429" y="3403896"/>
              <a:ext cx="819863" cy="693196"/>
              <a:chOff x="-88900" y="4770438"/>
              <a:chExt cx="1500188" cy="1268412"/>
            </a:xfrm>
            <a:grpFill/>
          </p:grpSpPr>
          <p:sp>
            <p:nvSpPr>
              <p:cNvPr id="82" name="Freeform 73"/>
              <p:cNvSpPr>
                <a:spLocks noEditPoints="1"/>
              </p:cNvSpPr>
              <p:nvPr/>
            </p:nvSpPr>
            <p:spPr bwMode="auto">
              <a:xfrm>
                <a:off x="-88900" y="4770438"/>
                <a:ext cx="1500188" cy="828675"/>
              </a:xfrm>
              <a:custGeom>
                <a:avLst/>
                <a:gdLst>
                  <a:gd name="T0" fmla="*/ 312 w 400"/>
                  <a:gd name="T1" fmla="*/ 221 h 221"/>
                  <a:gd name="T2" fmla="*/ 45 w 400"/>
                  <a:gd name="T3" fmla="*/ 221 h 221"/>
                  <a:gd name="T4" fmla="*/ 0 w 400"/>
                  <a:gd name="T5" fmla="*/ 176 h 221"/>
                  <a:gd name="T6" fmla="*/ 34 w 400"/>
                  <a:gd name="T7" fmla="*/ 132 h 221"/>
                  <a:gd name="T8" fmla="*/ 87 w 400"/>
                  <a:gd name="T9" fmla="*/ 92 h 221"/>
                  <a:gd name="T10" fmla="*/ 183 w 400"/>
                  <a:gd name="T11" fmla="*/ 0 h 221"/>
                  <a:gd name="T12" fmla="*/ 270 w 400"/>
                  <a:gd name="T13" fmla="*/ 55 h 221"/>
                  <a:gd name="T14" fmla="*/ 312 w 400"/>
                  <a:gd name="T15" fmla="*/ 44 h 221"/>
                  <a:gd name="T16" fmla="*/ 400 w 400"/>
                  <a:gd name="T17" fmla="*/ 133 h 221"/>
                  <a:gd name="T18" fmla="*/ 312 w 400"/>
                  <a:gd name="T19" fmla="*/ 221 h 221"/>
                  <a:gd name="T20" fmla="*/ 45 w 400"/>
                  <a:gd name="T21" fmla="*/ 162 h 221"/>
                  <a:gd name="T22" fmla="*/ 31 w 400"/>
                  <a:gd name="T23" fmla="*/ 176 h 221"/>
                  <a:gd name="T24" fmla="*/ 45 w 400"/>
                  <a:gd name="T25" fmla="*/ 190 h 221"/>
                  <a:gd name="T26" fmla="*/ 312 w 400"/>
                  <a:gd name="T27" fmla="*/ 190 h 221"/>
                  <a:gd name="T28" fmla="*/ 369 w 400"/>
                  <a:gd name="T29" fmla="*/ 133 h 221"/>
                  <a:gd name="T30" fmla="*/ 312 w 400"/>
                  <a:gd name="T31" fmla="*/ 76 h 221"/>
                  <a:gd name="T32" fmla="*/ 272 w 400"/>
                  <a:gd name="T33" fmla="*/ 91 h 221"/>
                  <a:gd name="T34" fmla="*/ 252 w 400"/>
                  <a:gd name="T35" fmla="*/ 111 h 221"/>
                  <a:gd name="T36" fmla="*/ 246 w 400"/>
                  <a:gd name="T37" fmla="*/ 83 h 221"/>
                  <a:gd name="T38" fmla="*/ 183 w 400"/>
                  <a:gd name="T39" fmla="*/ 31 h 221"/>
                  <a:gd name="T40" fmla="*/ 118 w 400"/>
                  <a:gd name="T41" fmla="*/ 96 h 221"/>
                  <a:gd name="T42" fmla="*/ 118 w 400"/>
                  <a:gd name="T43" fmla="*/ 105 h 221"/>
                  <a:gd name="T44" fmla="*/ 121 w 400"/>
                  <a:gd name="T45" fmla="*/ 126 h 221"/>
                  <a:gd name="T46" fmla="*/ 100 w 400"/>
                  <a:gd name="T47" fmla="*/ 123 h 221"/>
                  <a:gd name="T48" fmla="*/ 94 w 400"/>
                  <a:gd name="T49" fmla="*/ 122 h 221"/>
                  <a:gd name="T50" fmla="*/ 61 w 400"/>
                  <a:gd name="T51" fmla="*/ 149 h 221"/>
                  <a:gd name="T52" fmla="*/ 59 w 400"/>
                  <a:gd name="T53" fmla="*/ 162 h 221"/>
                  <a:gd name="T54" fmla="*/ 46 w 400"/>
                  <a:gd name="T55" fmla="*/ 162 h 221"/>
                  <a:gd name="T56" fmla="*/ 45 w 400"/>
                  <a:gd name="T57" fmla="*/ 162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00" h="221">
                    <a:moveTo>
                      <a:pt x="312" y="221"/>
                    </a:moveTo>
                    <a:cubicBezTo>
                      <a:pt x="45" y="221"/>
                      <a:pt x="45" y="221"/>
                      <a:pt x="45" y="221"/>
                    </a:cubicBezTo>
                    <a:cubicBezTo>
                      <a:pt x="20" y="221"/>
                      <a:pt x="0" y="201"/>
                      <a:pt x="0" y="176"/>
                    </a:cubicBezTo>
                    <a:cubicBezTo>
                      <a:pt x="0" y="155"/>
                      <a:pt x="15" y="137"/>
                      <a:pt x="34" y="132"/>
                    </a:cubicBezTo>
                    <a:cubicBezTo>
                      <a:pt x="43" y="110"/>
                      <a:pt x="63" y="94"/>
                      <a:pt x="87" y="92"/>
                    </a:cubicBezTo>
                    <a:cubicBezTo>
                      <a:pt x="89" y="41"/>
                      <a:pt x="131" y="0"/>
                      <a:pt x="183" y="0"/>
                    </a:cubicBezTo>
                    <a:cubicBezTo>
                      <a:pt x="220" y="0"/>
                      <a:pt x="254" y="22"/>
                      <a:pt x="270" y="55"/>
                    </a:cubicBezTo>
                    <a:cubicBezTo>
                      <a:pt x="282" y="48"/>
                      <a:pt x="297" y="44"/>
                      <a:pt x="312" y="44"/>
                    </a:cubicBezTo>
                    <a:cubicBezTo>
                      <a:pt x="360" y="44"/>
                      <a:pt x="400" y="84"/>
                      <a:pt x="400" y="133"/>
                    </a:cubicBezTo>
                    <a:cubicBezTo>
                      <a:pt x="400" y="181"/>
                      <a:pt x="360" y="221"/>
                      <a:pt x="312" y="221"/>
                    </a:cubicBezTo>
                    <a:close/>
                    <a:moveTo>
                      <a:pt x="45" y="162"/>
                    </a:moveTo>
                    <a:cubicBezTo>
                      <a:pt x="37" y="162"/>
                      <a:pt x="31" y="168"/>
                      <a:pt x="31" y="176"/>
                    </a:cubicBezTo>
                    <a:cubicBezTo>
                      <a:pt x="31" y="183"/>
                      <a:pt x="37" y="190"/>
                      <a:pt x="45" y="190"/>
                    </a:cubicBezTo>
                    <a:cubicBezTo>
                      <a:pt x="312" y="190"/>
                      <a:pt x="312" y="190"/>
                      <a:pt x="312" y="190"/>
                    </a:cubicBezTo>
                    <a:cubicBezTo>
                      <a:pt x="343" y="190"/>
                      <a:pt x="369" y="164"/>
                      <a:pt x="369" y="133"/>
                    </a:cubicBezTo>
                    <a:cubicBezTo>
                      <a:pt x="369" y="101"/>
                      <a:pt x="343" y="76"/>
                      <a:pt x="312" y="76"/>
                    </a:cubicBezTo>
                    <a:cubicBezTo>
                      <a:pt x="297" y="76"/>
                      <a:pt x="283" y="81"/>
                      <a:pt x="272" y="91"/>
                    </a:cubicBezTo>
                    <a:cubicBezTo>
                      <a:pt x="252" y="111"/>
                      <a:pt x="252" y="111"/>
                      <a:pt x="252" y="111"/>
                    </a:cubicBezTo>
                    <a:cubicBezTo>
                      <a:pt x="246" y="83"/>
                      <a:pt x="246" y="83"/>
                      <a:pt x="246" y="83"/>
                    </a:cubicBezTo>
                    <a:cubicBezTo>
                      <a:pt x="240" y="53"/>
                      <a:pt x="214" y="31"/>
                      <a:pt x="183" y="31"/>
                    </a:cubicBezTo>
                    <a:cubicBezTo>
                      <a:pt x="147" y="31"/>
                      <a:pt x="118" y="60"/>
                      <a:pt x="118" y="96"/>
                    </a:cubicBezTo>
                    <a:cubicBezTo>
                      <a:pt x="118" y="99"/>
                      <a:pt x="118" y="102"/>
                      <a:pt x="118" y="105"/>
                    </a:cubicBezTo>
                    <a:cubicBezTo>
                      <a:pt x="121" y="126"/>
                      <a:pt x="121" y="126"/>
                      <a:pt x="121" y="126"/>
                    </a:cubicBezTo>
                    <a:cubicBezTo>
                      <a:pt x="100" y="123"/>
                      <a:pt x="100" y="123"/>
                      <a:pt x="100" y="123"/>
                    </a:cubicBezTo>
                    <a:cubicBezTo>
                      <a:pt x="98" y="122"/>
                      <a:pt x="96" y="122"/>
                      <a:pt x="94" y="122"/>
                    </a:cubicBezTo>
                    <a:cubicBezTo>
                      <a:pt x="78" y="122"/>
                      <a:pt x="64" y="134"/>
                      <a:pt x="61" y="149"/>
                    </a:cubicBezTo>
                    <a:cubicBezTo>
                      <a:pt x="59" y="162"/>
                      <a:pt x="59" y="162"/>
                      <a:pt x="59" y="162"/>
                    </a:cubicBezTo>
                    <a:cubicBezTo>
                      <a:pt x="46" y="162"/>
                      <a:pt x="46" y="162"/>
                      <a:pt x="46" y="162"/>
                    </a:cubicBezTo>
                    <a:cubicBezTo>
                      <a:pt x="45" y="162"/>
                      <a:pt x="45" y="162"/>
                      <a:pt x="45" y="16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363" eaLnBrk="1" fontAlgn="auto" latinLnBrk="0" hangingPunct="1">
                  <a:lnSpc>
                    <a:spcPct val="100000"/>
                  </a:lnSpc>
                  <a:spcBef>
                    <a:spcPts val="0"/>
                  </a:spcBef>
                  <a:spcAft>
                    <a:spcPts val="0"/>
                  </a:spcAft>
                  <a:buClrTx/>
                  <a:buSzTx/>
                  <a:buFontTx/>
                  <a:buNone/>
                  <a:tabLst/>
                  <a:defRPr/>
                </a:pPr>
                <a:endParaRPr kumimoji="0" lang="en-US" sz="1700" b="0" i="0" u="none" strike="noStrike" kern="0" cap="none" spc="0" normalizeH="0" baseline="0" noProof="0" dirty="0">
                  <a:ln>
                    <a:noFill/>
                  </a:ln>
                  <a:solidFill>
                    <a:srgbClr val="FFFFFF"/>
                  </a:solidFill>
                  <a:effectLst/>
                  <a:uLnTx/>
                  <a:uFillTx/>
                </a:endParaRPr>
              </a:p>
            </p:txBody>
          </p:sp>
          <p:sp>
            <p:nvSpPr>
              <p:cNvPr id="83" name="Freeform 75"/>
              <p:cNvSpPr>
                <a:spLocks/>
              </p:cNvSpPr>
              <p:nvPr/>
            </p:nvSpPr>
            <p:spPr bwMode="auto">
              <a:xfrm>
                <a:off x="123825" y="5727700"/>
                <a:ext cx="230188" cy="311150"/>
              </a:xfrm>
              <a:custGeom>
                <a:avLst/>
                <a:gdLst>
                  <a:gd name="T0" fmla="*/ 61 w 61"/>
                  <a:gd name="T1" fmla="*/ 0 h 83"/>
                  <a:gd name="T2" fmla="*/ 57 w 61"/>
                  <a:gd name="T3" fmla="*/ 52 h 83"/>
                  <a:gd name="T4" fmla="*/ 18 w 61"/>
                  <a:gd name="T5" fmla="*/ 73 h 83"/>
                  <a:gd name="T6" fmla="*/ 18 w 61"/>
                  <a:gd name="T7" fmla="*/ 29 h 83"/>
                  <a:gd name="T8" fmla="*/ 61 w 61"/>
                  <a:gd name="T9" fmla="*/ 0 h 83"/>
                </a:gdLst>
                <a:ahLst/>
                <a:cxnLst>
                  <a:cxn ang="0">
                    <a:pos x="T0" y="T1"/>
                  </a:cxn>
                  <a:cxn ang="0">
                    <a:pos x="T2" y="T3"/>
                  </a:cxn>
                  <a:cxn ang="0">
                    <a:pos x="T4" y="T5"/>
                  </a:cxn>
                  <a:cxn ang="0">
                    <a:pos x="T6" y="T7"/>
                  </a:cxn>
                  <a:cxn ang="0">
                    <a:pos x="T8" y="T9"/>
                  </a:cxn>
                </a:cxnLst>
                <a:rect l="0" t="0" r="r" b="b"/>
                <a:pathLst>
                  <a:path w="61" h="83">
                    <a:moveTo>
                      <a:pt x="61" y="0"/>
                    </a:moveTo>
                    <a:cubicBezTo>
                      <a:pt x="56" y="20"/>
                      <a:pt x="59" y="30"/>
                      <a:pt x="57" y="52"/>
                    </a:cubicBezTo>
                    <a:cubicBezTo>
                      <a:pt x="56" y="73"/>
                      <a:pt x="34" y="83"/>
                      <a:pt x="18" y="73"/>
                    </a:cubicBezTo>
                    <a:cubicBezTo>
                      <a:pt x="3" y="64"/>
                      <a:pt x="0" y="41"/>
                      <a:pt x="18" y="29"/>
                    </a:cubicBezTo>
                    <a:cubicBezTo>
                      <a:pt x="36" y="17"/>
                      <a:pt x="46" y="15"/>
                      <a:pt x="61"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363" eaLnBrk="1" fontAlgn="auto" latinLnBrk="0" hangingPunct="1">
                  <a:lnSpc>
                    <a:spcPct val="100000"/>
                  </a:lnSpc>
                  <a:spcBef>
                    <a:spcPts val="0"/>
                  </a:spcBef>
                  <a:spcAft>
                    <a:spcPts val="0"/>
                  </a:spcAft>
                  <a:buClrTx/>
                  <a:buSzTx/>
                  <a:buFontTx/>
                  <a:buNone/>
                  <a:tabLst/>
                  <a:defRPr/>
                </a:pPr>
                <a:endParaRPr kumimoji="0" lang="en-US" sz="1700" b="0" i="0" u="none" strike="noStrike" kern="0" cap="none" spc="0" normalizeH="0" baseline="0" noProof="0" dirty="0">
                  <a:ln>
                    <a:noFill/>
                  </a:ln>
                  <a:solidFill>
                    <a:srgbClr val="FFFFFF"/>
                  </a:solidFill>
                  <a:effectLst/>
                  <a:uLnTx/>
                  <a:uFillTx/>
                </a:endParaRPr>
              </a:p>
            </p:txBody>
          </p:sp>
          <p:sp>
            <p:nvSpPr>
              <p:cNvPr id="84" name="Freeform 77"/>
              <p:cNvSpPr>
                <a:spLocks/>
              </p:cNvSpPr>
              <p:nvPr/>
            </p:nvSpPr>
            <p:spPr bwMode="auto">
              <a:xfrm>
                <a:off x="536575" y="5727700"/>
                <a:ext cx="225425" cy="311150"/>
              </a:xfrm>
              <a:custGeom>
                <a:avLst/>
                <a:gdLst>
                  <a:gd name="T0" fmla="*/ 60 w 60"/>
                  <a:gd name="T1" fmla="*/ 0 h 83"/>
                  <a:gd name="T2" fmla="*/ 56 w 60"/>
                  <a:gd name="T3" fmla="*/ 52 h 83"/>
                  <a:gd name="T4" fmla="*/ 17 w 60"/>
                  <a:gd name="T5" fmla="*/ 73 h 83"/>
                  <a:gd name="T6" fmla="*/ 17 w 60"/>
                  <a:gd name="T7" fmla="*/ 29 h 83"/>
                  <a:gd name="T8" fmla="*/ 60 w 60"/>
                  <a:gd name="T9" fmla="*/ 0 h 83"/>
                </a:gdLst>
                <a:ahLst/>
                <a:cxnLst>
                  <a:cxn ang="0">
                    <a:pos x="T0" y="T1"/>
                  </a:cxn>
                  <a:cxn ang="0">
                    <a:pos x="T2" y="T3"/>
                  </a:cxn>
                  <a:cxn ang="0">
                    <a:pos x="T4" y="T5"/>
                  </a:cxn>
                  <a:cxn ang="0">
                    <a:pos x="T6" y="T7"/>
                  </a:cxn>
                  <a:cxn ang="0">
                    <a:pos x="T8" y="T9"/>
                  </a:cxn>
                </a:cxnLst>
                <a:rect l="0" t="0" r="r" b="b"/>
                <a:pathLst>
                  <a:path w="60" h="83">
                    <a:moveTo>
                      <a:pt x="60" y="0"/>
                    </a:moveTo>
                    <a:cubicBezTo>
                      <a:pt x="54" y="20"/>
                      <a:pt x="57" y="30"/>
                      <a:pt x="56" y="52"/>
                    </a:cubicBezTo>
                    <a:cubicBezTo>
                      <a:pt x="54" y="73"/>
                      <a:pt x="33" y="83"/>
                      <a:pt x="17" y="73"/>
                    </a:cubicBezTo>
                    <a:cubicBezTo>
                      <a:pt x="1" y="64"/>
                      <a:pt x="0" y="41"/>
                      <a:pt x="17" y="29"/>
                    </a:cubicBezTo>
                    <a:cubicBezTo>
                      <a:pt x="36" y="17"/>
                      <a:pt x="45" y="15"/>
                      <a:pt x="60"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363" eaLnBrk="1" fontAlgn="auto" latinLnBrk="0" hangingPunct="1">
                  <a:lnSpc>
                    <a:spcPct val="100000"/>
                  </a:lnSpc>
                  <a:spcBef>
                    <a:spcPts val="0"/>
                  </a:spcBef>
                  <a:spcAft>
                    <a:spcPts val="0"/>
                  </a:spcAft>
                  <a:buClrTx/>
                  <a:buSzTx/>
                  <a:buFontTx/>
                  <a:buNone/>
                  <a:tabLst/>
                  <a:defRPr/>
                </a:pPr>
                <a:endParaRPr kumimoji="0" lang="en-US" sz="1700" b="0" i="0" u="none" strike="noStrike" kern="0" cap="none" spc="0" normalizeH="0" baseline="0" noProof="0" dirty="0">
                  <a:ln>
                    <a:noFill/>
                  </a:ln>
                  <a:solidFill>
                    <a:srgbClr val="FFFFFF"/>
                  </a:solidFill>
                  <a:effectLst/>
                  <a:uLnTx/>
                  <a:uFillTx/>
                </a:endParaRPr>
              </a:p>
            </p:txBody>
          </p:sp>
          <p:sp>
            <p:nvSpPr>
              <p:cNvPr id="85" name="Freeform 79"/>
              <p:cNvSpPr>
                <a:spLocks/>
              </p:cNvSpPr>
              <p:nvPr/>
            </p:nvSpPr>
            <p:spPr bwMode="auto">
              <a:xfrm>
                <a:off x="949325" y="5727700"/>
                <a:ext cx="228600" cy="311150"/>
              </a:xfrm>
              <a:custGeom>
                <a:avLst/>
                <a:gdLst>
                  <a:gd name="T0" fmla="*/ 61 w 61"/>
                  <a:gd name="T1" fmla="*/ 0 h 83"/>
                  <a:gd name="T2" fmla="*/ 57 w 61"/>
                  <a:gd name="T3" fmla="*/ 52 h 83"/>
                  <a:gd name="T4" fmla="*/ 18 w 61"/>
                  <a:gd name="T5" fmla="*/ 73 h 83"/>
                  <a:gd name="T6" fmla="*/ 17 w 61"/>
                  <a:gd name="T7" fmla="*/ 29 h 83"/>
                  <a:gd name="T8" fmla="*/ 61 w 61"/>
                  <a:gd name="T9" fmla="*/ 0 h 83"/>
                </a:gdLst>
                <a:ahLst/>
                <a:cxnLst>
                  <a:cxn ang="0">
                    <a:pos x="T0" y="T1"/>
                  </a:cxn>
                  <a:cxn ang="0">
                    <a:pos x="T2" y="T3"/>
                  </a:cxn>
                  <a:cxn ang="0">
                    <a:pos x="T4" y="T5"/>
                  </a:cxn>
                  <a:cxn ang="0">
                    <a:pos x="T6" y="T7"/>
                  </a:cxn>
                  <a:cxn ang="0">
                    <a:pos x="T8" y="T9"/>
                  </a:cxn>
                </a:cxnLst>
                <a:rect l="0" t="0" r="r" b="b"/>
                <a:pathLst>
                  <a:path w="61" h="83">
                    <a:moveTo>
                      <a:pt x="61" y="0"/>
                    </a:moveTo>
                    <a:cubicBezTo>
                      <a:pt x="55" y="20"/>
                      <a:pt x="58" y="30"/>
                      <a:pt x="57" y="52"/>
                    </a:cubicBezTo>
                    <a:cubicBezTo>
                      <a:pt x="55" y="73"/>
                      <a:pt x="34" y="83"/>
                      <a:pt x="18" y="73"/>
                    </a:cubicBezTo>
                    <a:cubicBezTo>
                      <a:pt x="2" y="64"/>
                      <a:pt x="0" y="41"/>
                      <a:pt x="17" y="29"/>
                    </a:cubicBezTo>
                    <a:cubicBezTo>
                      <a:pt x="35" y="17"/>
                      <a:pt x="46" y="15"/>
                      <a:pt x="61"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363" eaLnBrk="1" fontAlgn="auto" latinLnBrk="0" hangingPunct="1">
                  <a:lnSpc>
                    <a:spcPct val="100000"/>
                  </a:lnSpc>
                  <a:spcBef>
                    <a:spcPts val="0"/>
                  </a:spcBef>
                  <a:spcAft>
                    <a:spcPts val="0"/>
                  </a:spcAft>
                  <a:buClrTx/>
                  <a:buSzTx/>
                  <a:buFontTx/>
                  <a:buNone/>
                  <a:tabLst/>
                  <a:defRPr/>
                </a:pPr>
                <a:endParaRPr kumimoji="0" lang="en-US" sz="1700" b="0" i="0" u="none" strike="noStrike" kern="0" cap="none" spc="0" normalizeH="0" baseline="0" noProof="0" dirty="0">
                  <a:ln>
                    <a:noFill/>
                  </a:ln>
                  <a:solidFill>
                    <a:srgbClr val="FFFFFF"/>
                  </a:solidFill>
                  <a:effectLst/>
                  <a:uLnTx/>
                  <a:uFillTx/>
                </a:endParaRPr>
              </a:p>
            </p:txBody>
          </p:sp>
        </p:grpSp>
      </p:grpSp>
      <p:grpSp>
        <p:nvGrpSpPr>
          <p:cNvPr id="86" name="Group 85"/>
          <p:cNvGrpSpPr/>
          <p:nvPr/>
        </p:nvGrpSpPr>
        <p:grpSpPr>
          <a:xfrm>
            <a:off x="7877106" y="3192462"/>
            <a:ext cx="1517152" cy="1517153"/>
            <a:chOff x="7877106" y="3192462"/>
            <a:chExt cx="1517152" cy="1517153"/>
          </a:xfrm>
          <a:solidFill>
            <a:schemeClr val="accent2">
              <a:lumMod val="75000"/>
            </a:schemeClr>
          </a:solidFill>
        </p:grpSpPr>
        <p:sp>
          <p:nvSpPr>
            <p:cNvPr id="87" name="Rectangle 86"/>
            <p:cNvSpPr/>
            <p:nvPr/>
          </p:nvSpPr>
          <p:spPr bwMode="auto">
            <a:xfrm>
              <a:off x="7877106" y="3192462"/>
              <a:ext cx="1517152" cy="1517153"/>
            </a:xfrm>
            <a:prstGeom prst="rect">
              <a:avLst/>
            </a:prstGeom>
            <a:grpFill/>
            <a:ln w="9525" cap="flat" cmpd="sng" algn="ctr">
              <a:noFill/>
              <a:prstDash val="solid"/>
              <a:headEnd type="none" w="med" len="med"/>
              <a:tailEnd type="none" w="med" len="med"/>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defTabSz="932472" eaLnBrk="1" fontAlgn="base" latinLnBrk="0" hangingPunct="1">
                <a:lnSpc>
                  <a:spcPct val="90000"/>
                </a:lnSpc>
                <a:spcBef>
                  <a:spcPct val="0"/>
                </a:spcBef>
                <a:spcAft>
                  <a:spcPct val="0"/>
                </a:spcAft>
                <a:buClrTx/>
                <a:buSzTx/>
                <a:buFontTx/>
                <a:buNone/>
                <a:tabLst/>
                <a:defRPr/>
              </a:pPr>
              <a:r>
                <a:rPr kumimoji="0" lang="en-US" sz="1400" b="0" i="0" u="none" strike="noStrike" kern="0" cap="none" spc="0" normalizeH="0" baseline="0" noProof="0" dirty="0">
                  <a:ln>
                    <a:noFill/>
                  </a:ln>
                  <a:solidFill>
                    <a:sysClr val="window" lastClr="FFFFFF"/>
                  </a:solidFill>
                  <a:effectLst/>
                  <a:uLnTx/>
                  <a:uFillTx/>
                  <a:cs typeface="Segoe UI" pitchFamily="34" charset="0"/>
                </a:rPr>
                <a:t>Healthcare outcomes</a:t>
              </a:r>
            </a:p>
          </p:txBody>
        </p:sp>
        <p:sp>
          <p:nvSpPr>
            <p:cNvPr id="88" name="Freeform 677"/>
            <p:cNvSpPr>
              <a:spLocks noChangeAspect="1" noEditPoints="1"/>
            </p:cNvSpPr>
            <p:nvPr/>
          </p:nvSpPr>
          <p:spPr bwMode="auto">
            <a:xfrm>
              <a:off x="8379062" y="3454699"/>
              <a:ext cx="513239" cy="657664"/>
            </a:xfrm>
            <a:custGeom>
              <a:avLst/>
              <a:gdLst>
                <a:gd name="T0" fmla="*/ 186 w 266"/>
                <a:gd name="T1" fmla="*/ 128 h 341"/>
                <a:gd name="T2" fmla="*/ 133 w 266"/>
                <a:gd name="T3" fmla="*/ 181 h 341"/>
                <a:gd name="T4" fmla="*/ 80 w 266"/>
                <a:gd name="T5" fmla="*/ 128 h 341"/>
                <a:gd name="T6" fmla="*/ 133 w 266"/>
                <a:gd name="T7" fmla="*/ 75 h 341"/>
                <a:gd name="T8" fmla="*/ 186 w 266"/>
                <a:gd name="T9" fmla="*/ 128 h 341"/>
                <a:gd name="T10" fmla="*/ 133 w 266"/>
                <a:gd name="T11" fmla="*/ 0 h 341"/>
                <a:gd name="T12" fmla="*/ 216 w 266"/>
                <a:gd name="T13" fmla="*/ 33 h 341"/>
                <a:gd name="T14" fmla="*/ 187 w 266"/>
                <a:gd name="T15" fmla="*/ 88 h 341"/>
                <a:gd name="T16" fmla="*/ 133 w 266"/>
                <a:gd name="T17" fmla="*/ 62 h 341"/>
                <a:gd name="T18" fmla="*/ 79 w 266"/>
                <a:gd name="T19" fmla="*/ 88 h 341"/>
                <a:gd name="T20" fmla="*/ 50 w 266"/>
                <a:gd name="T21" fmla="*/ 34 h 341"/>
                <a:gd name="T22" fmla="*/ 133 w 266"/>
                <a:gd name="T23" fmla="*/ 0 h 341"/>
                <a:gd name="T24" fmla="*/ 125 w 266"/>
                <a:gd name="T25" fmla="*/ 53 h 341"/>
                <a:gd name="T26" fmla="*/ 141 w 266"/>
                <a:gd name="T27" fmla="*/ 53 h 341"/>
                <a:gd name="T28" fmla="*/ 141 w 266"/>
                <a:gd name="T29" fmla="*/ 39 h 341"/>
                <a:gd name="T30" fmla="*/ 155 w 266"/>
                <a:gd name="T31" fmla="*/ 39 h 341"/>
                <a:gd name="T32" fmla="*/ 155 w 266"/>
                <a:gd name="T33" fmla="*/ 23 h 341"/>
                <a:gd name="T34" fmla="*/ 141 w 266"/>
                <a:gd name="T35" fmla="*/ 23 h 341"/>
                <a:gd name="T36" fmla="*/ 141 w 266"/>
                <a:gd name="T37" fmla="*/ 9 h 341"/>
                <a:gd name="T38" fmla="*/ 125 w 266"/>
                <a:gd name="T39" fmla="*/ 9 h 341"/>
                <a:gd name="T40" fmla="*/ 125 w 266"/>
                <a:gd name="T41" fmla="*/ 23 h 341"/>
                <a:gd name="T42" fmla="*/ 111 w 266"/>
                <a:gd name="T43" fmla="*/ 23 h 341"/>
                <a:gd name="T44" fmla="*/ 111 w 266"/>
                <a:gd name="T45" fmla="*/ 39 h 341"/>
                <a:gd name="T46" fmla="*/ 125 w 266"/>
                <a:gd name="T47" fmla="*/ 39 h 341"/>
                <a:gd name="T48" fmla="*/ 125 w 266"/>
                <a:gd name="T49" fmla="*/ 53 h 341"/>
                <a:gd name="T50" fmla="*/ 64 w 266"/>
                <a:gd name="T51" fmla="*/ 275 h 341"/>
                <a:gd name="T52" fmla="*/ 77 w 266"/>
                <a:gd name="T53" fmla="*/ 275 h 341"/>
                <a:gd name="T54" fmla="*/ 58 w 266"/>
                <a:gd name="T55" fmla="*/ 341 h 341"/>
                <a:gd name="T56" fmla="*/ 209 w 266"/>
                <a:gd name="T57" fmla="*/ 341 h 341"/>
                <a:gd name="T58" fmla="*/ 189 w 266"/>
                <a:gd name="T59" fmla="*/ 275 h 341"/>
                <a:gd name="T60" fmla="*/ 203 w 266"/>
                <a:gd name="T61" fmla="*/ 275 h 341"/>
                <a:gd name="T62" fmla="*/ 222 w 266"/>
                <a:gd name="T63" fmla="*/ 341 h 341"/>
                <a:gd name="T64" fmla="*/ 266 w 266"/>
                <a:gd name="T65" fmla="*/ 341 h 341"/>
                <a:gd name="T66" fmla="*/ 236 w 266"/>
                <a:gd name="T67" fmla="*/ 241 h 341"/>
                <a:gd name="T68" fmla="*/ 175 w 266"/>
                <a:gd name="T69" fmla="*/ 195 h 341"/>
                <a:gd name="T70" fmla="*/ 93 w 266"/>
                <a:gd name="T71" fmla="*/ 195 h 341"/>
                <a:gd name="T72" fmla="*/ 30 w 266"/>
                <a:gd name="T73" fmla="*/ 241 h 341"/>
                <a:gd name="T74" fmla="*/ 0 w 266"/>
                <a:gd name="T75" fmla="*/ 341 h 341"/>
                <a:gd name="T76" fmla="*/ 44 w 266"/>
                <a:gd name="T77" fmla="*/ 341 h 341"/>
                <a:gd name="T78" fmla="*/ 64 w 266"/>
                <a:gd name="T79" fmla="*/ 275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66" h="341">
                  <a:moveTo>
                    <a:pt x="186" y="128"/>
                  </a:moveTo>
                  <a:cubicBezTo>
                    <a:pt x="186" y="157"/>
                    <a:pt x="162" y="181"/>
                    <a:pt x="133" y="181"/>
                  </a:cubicBezTo>
                  <a:cubicBezTo>
                    <a:pt x="104" y="181"/>
                    <a:pt x="80" y="157"/>
                    <a:pt x="80" y="128"/>
                  </a:cubicBezTo>
                  <a:cubicBezTo>
                    <a:pt x="80" y="99"/>
                    <a:pt x="104" y="75"/>
                    <a:pt x="133" y="75"/>
                  </a:cubicBezTo>
                  <a:cubicBezTo>
                    <a:pt x="162" y="75"/>
                    <a:pt x="186" y="99"/>
                    <a:pt x="186" y="128"/>
                  </a:cubicBezTo>
                  <a:close/>
                  <a:moveTo>
                    <a:pt x="133" y="0"/>
                  </a:moveTo>
                  <a:cubicBezTo>
                    <a:pt x="156" y="0"/>
                    <a:pt x="195" y="10"/>
                    <a:pt x="216" y="33"/>
                  </a:cubicBezTo>
                  <a:cubicBezTo>
                    <a:pt x="187" y="88"/>
                    <a:pt x="187" y="88"/>
                    <a:pt x="187" y="88"/>
                  </a:cubicBezTo>
                  <a:cubicBezTo>
                    <a:pt x="175" y="72"/>
                    <a:pt x="155" y="62"/>
                    <a:pt x="133" y="62"/>
                  </a:cubicBezTo>
                  <a:cubicBezTo>
                    <a:pt x="111" y="62"/>
                    <a:pt x="92" y="72"/>
                    <a:pt x="79" y="88"/>
                  </a:cubicBezTo>
                  <a:cubicBezTo>
                    <a:pt x="50" y="34"/>
                    <a:pt x="50" y="34"/>
                    <a:pt x="50" y="34"/>
                  </a:cubicBezTo>
                  <a:cubicBezTo>
                    <a:pt x="75" y="10"/>
                    <a:pt x="109" y="0"/>
                    <a:pt x="133" y="0"/>
                  </a:cubicBezTo>
                  <a:close/>
                  <a:moveTo>
                    <a:pt x="125" y="53"/>
                  </a:moveTo>
                  <a:cubicBezTo>
                    <a:pt x="141" y="53"/>
                    <a:pt x="141" y="53"/>
                    <a:pt x="141" y="53"/>
                  </a:cubicBezTo>
                  <a:cubicBezTo>
                    <a:pt x="141" y="39"/>
                    <a:pt x="141" y="39"/>
                    <a:pt x="141" y="39"/>
                  </a:cubicBezTo>
                  <a:cubicBezTo>
                    <a:pt x="155" y="39"/>
                    <a:pt x="155" y="39"/>
                    <a:pt x="155" y="39"/>
                  </a:cubicBezTo>
                  <a:cubicBezTo>
                    <a:pt x="155" y="23"/>
                    <a:pt x="155" y="23"/>
                    <a:pt x="155" y="23"/>
                  </a:cubicBezTo>
                  <a:cubicBezTo>
                    <a:pt x="141" y="23"/>
                    <a:pt x="141" y="23"/>
                    <a:pt x="141" y="23"/>
                  </a:cubicBezTo>
                  <a:cubicBezTo>
                    <a:pt x="141" y="9"/>
                    <a:pt x="141" y="9"/>
                    <a:pt x="141" y="9"/>
                  </a:cubicBezTo>
                  <a:cubicBezTo>
                    <a:pt x="125" y="9"/>
                    <a:pt x="125" y="9"/>
                    <a:pt x="125" y="9"/>
                  </a:cubicBezTo>
                  <a:cubicBezTo>
                    <a:pt x="125" y="23"/>
                    <a:pt x="125" y="23"/>
                    <a:pt x="125" y="23"/>
                  </a:cubicBezTo>
                  <a:cubicBezTo>
                    <a:pt x="111" y="23"/>
                    <a:pt x="111" y="23"/>
                    <a:pt x="111" y="23"/>
                  </a:cubicBezTo>
                  <a:cubicBezTo>
                    <a:pt x="111" y="39"/>
                    <a:pt x="111" y="39"/>
                    <a:pt x="111" y="39"/>
                  </a:cubicBezTo>
                  <a:cubicBezTo>
                    <a:pt x="125" y="39"/>
                    <a:pt x="125" y="39"/>
                    <a:pt x="125" y="39"/>
                  </a:cubicBezTo>
                  <a:lnTo>
                    <a:pt x="125" y="53"/>
                  </a:lnTo>
                  <a:close/>
                  <a:moveTo>
                    <a:pt x="64" y="275"/>
                  </a:moveTo>
                  <a:cubicBezTo>
                    <a:pt x="77" y="275"/>
                    <a:pt x="77" y="275"/>
                    <a:pt x="77" y="275"/>
                  </a:cubicBezTo>
                  <a:cubicBezTo>
                    <a:pt x="58" y="341"/>
                    <a:pt x="58" y="341"/>
                    <a:pt x="58" y="341"/>
                  </a:cubicBezTo>
                  <a:cubicBezTo>
                    <a:pt x="209" y="341"/>
                    <a:pt x="209" y="341"/>
                    <a:pt x="209" y="341"/>
                  </a:cubicBezTo>
                  <a:cubicBezTo>
                    <a:pt x="189" y="275"/>
                    <a:pt x="189" y="275"/>
                    <a:pt x="189" y="275"/>
                  </a:cubicBezTo>
                  <a:cubicBezTo>
                    <a:pt x="203" y="275"/>
                    <a:pt x="203" y="275"/>
                    <a:pt x="203" y="275"/>
                  </a:cubicBezTo>
                  <a:cubicBezTo>
                    <a:pt x="222" y="341"/>
                    <a:pt x="222" y="341"/>
                    <a:pt x="222" y="341"/>
                  </a:cubicBezTo>
                  <a:cubicBezTo>
                    <a:pt x="266" y="341"/>
                    <a:pt x="266" y="341"/>
                    <a:pt x="266" y="341"/>
                  </a:cubicBezTo>
                  <a:cubicBezTo>
                    <a:pt x="236" y="241"/>
                    <a:pt x="236" y="241"/>
                    <a:pt x="236" y="241"/>
                  </a:cubicBezTo>
                  <a:cubicBezTo>
                    <a:pt x="232" y="225"/>
                    <a:pt x="211" y="196"/>
                    <a:pt x="175" y="195"/>
                  </a:cubicBezTo>
                  <a:cubicBezTo>
                    <a:pt x="93" y="195"/>
                    <a:pt x="93" y="195"/>
                    <a:pt x="93" y="195"/>
                  </a:cubicBezTo>
                  <a:cubicBezTo>
                    <a:pt x="56" y="195"/>
                    <a:pt x="35" y="225"/>
                    <a:pt x="30" y="241"/>
                  </a:cubicBezTo>
                  <a:cubicBezTo>
                    <a:pt x="0" y="341"/>
                    <a:pt x="0" y="341"/>
                    <a:pt x="0" y="341"/>
                  </a:cubicBezTo>
                  <a:cubicBezTo>
                    <a:pt x="44" y="341"/>
                    <a:pt x="44" y="341"/>
                    <a:pt x="44" y="341"/>
                  </a:cubicBezTo>
                  <a:lnTo>
                    <a:pt x="64" y="275"/>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00B0F0"/>
                </a:solidFill>
                <a:effectLst/>
                <a:uLnTx/>
                <a:uFillTx/>
              </a:endParaRPr>
            </a:p>
          </p:txBody>
        </p:sp>
      </p:grpSp>
      <p:grpSp>
        <p:nvGrpSpPr>
          <p:cNvPr id="89" name="Group 88"/>
          <p:cNvGrpSpPr/>
          <p:nvPr/>
        </p:nvGrpSpPr>
        <p:grpSpPr>
          <a:xfrm>
            <a:off x="7877106" y="1592262"/>
            <a:ext cx="1517152" cy="1517153"/>
            <a:chOff x="7877106" y="1592262"/>
            <a:chExt cx="1517152" cy="1517153"/>
          </a:xfrm>
          <a:solidFill>
            <a:schemeClr val="accent2">
              <a:lumMod val="75000"/>
            </a:schemeClr>
          </a:solidFill>
        </p:grpSpPr>
        <p:sp>
          <p:nvSpPr>
            <p:cNvPr id="90" name="Rectangle 89"/>
            <p:cNvSpPr/>
            <p:nvPr/>
          </p:nvSpPr>
          <p:spPr bwMode="auto">
            <a:xfrm>
              <a:off x="7877106" y="1592262"/>
              <a:ext cx="1517152" cy="1517153"/>
            </a:xfrm>
            <a:prstGeom prst="rect">
              <a:avLst/>
            </a:prstGeom>
            <a:grpFill/>
            <a:ln w="9525" cap="flat" cmpd="sng" algn="ctr">
              <a:noFill/>
              <a:prstDash val="solid"/>
              <a:headEnd type="none" w="med" len="med"/>
              <a:tailEnd type="none" w="med" len="med"/>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defTabSz="932472" eaLnBrk="1" fontAlgn="base" latinLnBrk="0" hangingPunct="1">
                <a:lnSpc>
                  <a:spcPct val="90000"/>
                </a:lnSpc>
                <a:spcBef>
                  <a:spcPct val="0"/>
                </a:spcBef>
                <a:spcAft>
                  <a:spcPct val="0"/>
                </a:spcAft>
                <a:buClrTx/>
                <a:buSzTx/>
                <a:buFontTx/>
                <a:buNone/>
                <a:tabLst/>
                <a:defRPr/>
              </a:pPr>
              <a:r>
                <a:rPr kumimoji="0" lang="en-US" sz="1400" b="0" i="0" u="none" strike="noStrike" kern="0" cap="none" spc="0" normalizeH="0" baseline="0" noProof="0" dirty="0">
                  <a:ln>
                    <a:noFill/>
                  </a:ln>
                  <a:solidFill>
                    <a:sysClr val="window" lastClr="FFFFFF"/>
                  </a:solidFill>
                  <a:effectLst/>
                  <a:uLnTx/>
                  <a:uFillTx/>
                  <a:cs typeface="Segoe UI" pitchFamily="34" charset="0"/>
                </a:rPr>
                <a:t>Predictive maintenance</a:t>
              </a:r>
            </a:p>
          </p:txBody>
        </p:sp>
        <p:sp>
          <p:nvSpPr>
            <p:cNvPr id="91" name="Freeform 81"/>
            <p:cNvSpPr>
              <a:spLocks noChangeAspect="1"/>
            </p:cNvSpPr>
            <p:nvPr/>
          </p:nvSpPr>
          <p:spPr bwMode="black">
            <a:xfrm>
              <a:off x="8337680" y="1707037"/>
              <a:ext cx="596002" cy="811531"/>
            </a:xfrm>
            <a:custGeom>
              <a:avLst/>
              <a:gdLst>
                <a:gd name="T0" fmla="*/ 230 w 256"/>
                <a:gd name="T1" fmla="*/ 221 h 349"/>
                <a:gd name="T2" fmla="*/ 256 w 256"/>
                <a:gd name="T3" fmla="*/ 202 h 349"/>
                <a:gd name="T4" fmla="*/ 232 w 256"/>
                <a:gd name="T5" fmla="*/ 184 h 349"/>
                <a:gd name="T6" fmla="*/ 239 w 256"/>
                <a:gd name="T7" fmla="*/ 170 h 349"/>
                <a:gd name="T8" fmla="*/ 217 w 256"/>
                <a:gd name="T9" fmla="*/ 152 h 349"/>
                <a:gd name="T10" fmla="*/ 187 w 256"/>
                <a:gd name="T11" fmla="*/ 152 h 349"/>
                <a:gd name="T12" fmla="*/ 187 w 256"/>
                <a:gd name="T13" fmla="*/ 91 h 349"/>
                <a:gd name="T14" fmla="*/ 217 w 256"/>
                <a:gd name="T15" fmla="*/ 45 h 349"/>
                <a:gd name="T16" fmla="*/ 203 w 256"/>
                <a:gd name="T17" fmla="*/ 10 h 349"/>
                <a:gd name="T18" fmla="*/ 166 w 256"/>
                <a:gd name="T19" fmla="*/ 58 h 349"/>
                <a:gd name="T20" fmla="*/ 130 w 256"/>
                <a:gd name="T21" fmla="*/ 10 h 349"/>
                <a:gd name="T22" fmla="*/ 116 w 256"/>
                <a:gd name="T23" fmla="*/ 45 h 349"/>
                <a:gd name="T24" fmla="*/ 146 w 256"/>
                <a:gd name="T25" fmla="*/ 91 h 349"/>
                <a:gd name="T26" fmla="*/ 146 w 256"/>
                <a:gd name="T27" fmla="*/ 121 h 349"/>
                <a:gd name="T28" fmla="*/ 143 w 256"/>
                <a:gd name="T29" fmla="*/ 119 h 349"/>
                <a:gd name="T30" fmla="*/ 99 w 256"/>
                <a:gd name="T31" fmla="*/ 126 h 349"/>
                <a:gd name="T32" fmla="*/ 45 w 256"/>
                <a:gd name="T33" fmla="*/ 162 h 349"/>
                <a:gd name="T34" fmla="*/ 0 w 256"/>
                <a:gd name="T35" fmla="*/ 162 h 349"/>
                <a:gd name="T36" fmla="*/ 0 w 256"/>
                <a:gd name="T37" fmla="*/ 272 h 349"/>
                <a:gd name="T38" fmla="*/ 70 w 256"/>
                <a:gd name="T39" fmla="*/ 277 h 349"/>
                <a:gd name="T40" fmla="*/ 132 w 256"/>
                <a:gd name="T41" fmla="*/ 286 h 349"/>
                <a:gd name="T42" fmla="*/ 127 w 256"/>
                <a:gd name="T43" fmla="*/ 273 h 349"/>
                <a:gd name="T44" fmla="*/ 139 w 256"/>
                <a:gd name="T45" fmla="*/ 255 h 349"/>
                <a:gd name="T46" fmla="*/ 125 w 256"/>
                <a:gd name="T47" fmla="*/ 237 h 349"/>
                <a:gd name="T48" fmla="*/ 140 w 256"/>
                <a:gd name="T49" fmla="*/ 219 h 349"/>
                <a:gd name="T50" fmla="*/ 125 w 256"/>
                <a:gd name="T51" fmla="*/ 201 h 349"/>
                <a:gd name="T52" fmla="*/ 138 w 256"/>
                <a:gd name="T53" fmla="*/ 185 h 349"/>
                <a:gd name="T54" fmla="*/ 125 w 256"/>
                <a:gd name="T55" fmla="*/ 167 h 349"/>
                <a:gd name="T56" fmla="*/ 146 w 256"/>
                <a:gd name="T57" fmla="*/ 148 h 349"/>
                <a:gd name="T58" fmla="*/ 146 w 256"/>
                <a:gd name="T59" fmla="*/ 155 h 349"/>
                <a:gd name="T60" fmla="*/ 137 w 256"/>
                <a:gd name="T61" fmla="*/ 170 h 349"/>
                <a:gd name="T62" fmla="*/ 146 w 256"/>
                <a:gd name="T63" fmla="*/ 185 h 349"/>
                <a:gd name="T64" fmla="*/ 146 w 256"/>
                <a:gd name="T65" fmla="*/ 188 h 349"/>
                <a:gd name="T66" fmla="*/ 137 w 256"/>
                <a:gd name="T67" fmla="*/ 202 h 349"/>
                <a:gd name="T68" fmla="*/ 146 w 256"/>
                <a:gd name="T69" fmla="*/ 216 h 349"/>
                <a:gd name="T70" fmla="*/ 146 w 256"/>
                <a:gd name="T71" fmla="*/ 224 h 349"/>
                <a:gd name="T72" fmla="*/ 137 w 256"/>
                <a:gd name="T73" fmla="*/ 239 h 349"/>
                <a:gd name="T74" fmla="*/ 146 w 256"/>
                <a:gd name="T75" fmla="*/ 254 h 349"/>
                <a:gd name="T76" fmla="*/ 146 w 256"/>
                <a:gd name="T77" fmla="*/ 261 h 349"/>
                <a:gd name="T78" fmla="*/ 139 w 256"/>
                <a:gd name="T79" fmla="*/ 276 h 349"/>
                <a:gd name="T80" fmla="*/ 146 w 256"/>
                <a:gd name="T81" fmla="*/ 291 h 349"/>
                <a:gd name="T82" fmla="*/ 146 w 256"/>
                <a:gd name="T83" fmla="*/ 324 h 349"/>
                <a:gd name="T84" fmla="*/ 167 w 256"/>
                <a:gd name="T85" fmla="*/ 349 h 349"/>
                <a:gd name="T86" fmla="*/ 187 w 256"/>
                <a:gd name="T87" fmla="*/ 324 h 349"/>
                <a:gd name="T88" fmla="*/ 187 w 256"/>
                <a:gd name="T89" fmla="*/ 294 h 349"/>
                <a:gd name="T90" fmla="*/ 207 w 256"/>
                <a:gd name="T91" fmla="*/ 294 h 349"/>
                <a:gd name="T92" fmla="*/ 226 w 256"/>
                <a:gd name="T93" fmla="*/ 276 h 349"/>
                <a:gd name="T94" fmla="*/ 207 w 256"/>
                <a:gd name="T95" fmla="*/ 257 h 349"/>
                <a:gd name="T96" fmla="*/ 187 w 256"/>
                <a:gd name="T97" fmla="*/ 257 h 349"/>
                <a:gd name="T98" fmla="*/ 187 w 256"/>
                <a:gd name="T99" fmla="*/ 257 h 349"/>
                <a:gd name="T100" fmla="*/ 217 w 256"/>
                <a:gd name="T101" fmla="*/ 257 h 349"/>
                <a:gd name="T102" fmla="*/ 239 w 256"/>
                <a:gd name="T103" fmla="*/ 239 h 349"/>
                <a:gd name="T104" fmla="*/ 217 w 256"/>
                <a:gd name="T105" fmla="*/ 221 h 349"/>
                <a:gd name="T106" fmla="*/ 187 w 256"/>
                <a:gd name="T107" fmla="*/ 221 h 349"/>
                <a:gd name="T108" fmla="*/ 187 w 256"/>
                <a:gd name="T109" fmla="*/ 221 h 349"/>
                <a:gd name="T110" fmla="*/ 230 w 256"/>
                <a:gd name="T111" fmla="*/ 221 h 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56" h="349">
                  <a:moveTo>
                    <a:pt x="230" y="221"/>
                  </a:moveTo>
                  <a:cubicBezTo>
                    <a:pt x="245" y="221"/>
                    <a:pt x="256" y="212"/>
                    <a:pt x="256" y="202"/>
                  </a:cubicBezTo>
                  <a:cubicBezTo>
                    <a:pt x="256" y="192"/>
                    <a:pt x="245" y="184"/>
                    <a:pt x="232" y="184"/>
                  </a:cubicBezTo>
                  <a:cubicBezTo>
                    <a:pt x="236" y="180"/>
                    <a:pt x="239" y="175"/>
                    <a:pt x="239" y="170"/>
                  </a:cubicBezTo>
                  <a:cubicBezTo>
                    <a:pt x="239" y="160"/>
                    <a:pt x="229" y="152"/>
                    <a:pt x="217" y="152"/>
                  </a:cubicBezTo>
                  <a:cubicBezTo>
                    <a:pt x="187" y="152"/>
                    <a:pt x="187" y="152"/>
                    <a:pt x="187" y="152"/>
                  </a:cubicBezTo>
                  <a:cubicBezTo>
                    <a:pt x="187" y="91"/>
                    <a:pt x="187" y="91"/>
                    <a:pt x="187" y="91"/>
                  </a:cubicBezTo>
                  <a:cubicBezTo>
                    <a:pt x="205" y="83"/>
                    <a:pt x="217" y="66"/>
                    <a:pt x="217" y="45"/>
                  </a:cubicBezTo>
                  <a:cubicBezTo>
                    <a:pt x="217" y="31"/>
                    <a:pt x="203" y="0"/>
                    <a:pt x="203" y="10"/>
                  </a:cubicBezTo>
                  <a:cubicBezTo>
                    <a:pt x="204" y="24"/>
                    <a:pt x="195" y="58"/>
                    <a:pt x="166" y="58"/>
                  </a:cubicBezTo>
                  <a:cubicBezTo>
                    <a:pt x="140" y="58"/>
                    <a:pt x="129" y="30"/>
                    <a:pt x="130" y="10"/>
                  </a:cubicBezTo>
                  <a:cubicBezTo>
                    <a:pt x="130" y="3"/>
                    <a:pt x="116" y="32"/>
                    <a:pt x="116" y="45"/>
                  </a:cubicBezTo>
                  <a:cubicBezTo>
                    <a:pt x="116" y="66"/>
                    <a:pt x="129" y="84"/>
                    <a:pt x="146" y="91"/>
                  </a:cubicBezTo>
                  <a:cubicBezTo>
                    <a:pt x="146" y="121"/>
                    <a:pt x="146" y="121"/>
                    <a:pt x="146" y="121"/>
                  </a:cubicBezTo>
                  <a:cubicBezTo>
                    <a:pt x="143" y="119"/>
                    <a:pt x="143" y="119"/>
                    <a:pt x="143" y="119"/>
                  </a:cubicBezTo>
                  <a:cubicBezTo>
                    <a:pt x="143" y="119"/>
                    <a:pt x="110" y="122"/>
                    <a:pt x="99" y="126"/>
                  </a:cubicBezTo>
                  <a:cubicBezTo>
                    <a:pt x="87" y="131"/>
                    <a:pt x="63" y="162"/>
                    <a:pt x="45" y="162"/>
                  </a:cubicBezTo>
                  <a:cubicBezTo>
                    <a:pt x="26" y="162"/>
                    <a:pt x="0" y="162"/>
                    <a:pt x="0" y="162"/>
                  </a:cubicBezTo>
                  <a:cubicBezTo>
                    <a:pt x="0" y="272"/>
                    <a:pt x="0" y="272"/>
                    <a:pt x="0" y="272"/>
                  </a:cubicBezTo>
                  <a:cubicBezTo>
                    <a:pt x="0" y="272"/>
                    <a:pt x="47" y="272"/>
                    <a:pt x="70" y="277"/>
                  </a:cubicBezTo>
                  <a:cubicBezTo>
                    <a:pt x="86" y="280"/>
                    <a:pt x="110" y="284"/>
                    <a:pt x="132" y="286"/>
                  </a:cubicBezTo>
                  <a:cubicBezTo>
                    <a:pt x="129" y="283"/>
                    <a:pt x="127" y="278"/>
                    <a:pt x="127" y="273"/>
                  </a:cubicBezTo>
                  <a:cubicBezTo>
                    <a:pt x="127" y="265"/>
                    <a:pt x="132" y="258"/>
                    <a:pt x="139" y="255"/>
                  </a:cubicBezTo>
                  <a:cubicBezTo>
                    <a:pt x="131" y="252"/>
                    <a:pt x="125" y="245"/>
                    <a:pt x="125" y="237"/>
                  </a:cubicBezTo>
                  <a:cubicBezTo>
                    <a:pt x="125" y="229"/>
                    <a:pt x="131" y="222"/>
                    <a:pt x="140" y="219"/>
                  </a:cubicBezTo>
                  <a:cubicBezTo>
                    <a:pt x="131" y="216"/>
                    <a:pt x="125" y="209"/>
                    <a:pt x="125" y="201"/>
                  </a:cubicBezTo>
                  <a:cubicBezTo>
                    <a:pt x="125" y="194"/>
                    <a:pt x="130" y="188"/>
                    <a:pt x="138" y="185"/>
                  </a:cubicBezTo>
                  <a:cubicBezTo>
                    <a:pt x="130" y="182"/>
                    <a:pt x="125" y="175"/>
                    <a:pt x="125" y="167"/>
                  </a:cubicBezTo>
                  <a:cubicBezTo>
                    <a:pt x="125" y="157"/>
                    <a:pt x="135" y="148"/>
                    <a:pt x="146" y="148"/>
                  </a:cubicBezTo>
                  <a:cubicBezTo>
                    <a:pt x="146" y="155"/>
                    <a:pt x="146" y="155"/>
                    <a:pt x="146" y="155"/>
                  </a:cubicBezTo>
                  <a:cubicBezTo>
                    <a:pt x="141" y="158"/>
                    <a:pt x="137" y="164"/>
                    <a:pt x="137" y="170"/>
                  </a:cubicBezTo>
                  <a:cubicBezTo>
                    <a:pt x="137" y="176"/>
                    <a:pt x="141" y="182"/>
                    <a:pt x="146" y="185"/>
                  </a:cubicBezTo>
                  <a:cubicBezTo>
                    <a:pt x="146" y="188"/>
                    <a:pt x="146" y="188"/>
                    <a:pt x="146" y="188"/>
                  </a:cubicBezTo>
                  <a:cubicBezTo>
                    <a:pt x="141" y="191"/>
                    <a:pt x="137" y="196"/>
                    <a:pt x="137" y="202"/>
                  </a:cubicBezTo>
                  <a:cubicBezTo>
                    <a:pt x="137" y="208"/>
                    <a:pt x="141" y="213"/>
                    <a:pt x="146" y="216"/>
                  </a:cubicBezTo>
                  <a:cubicBezTo>
                    <a:pt x="146" y="224"/>
                    <a:pt x="146" y="224"/>
                    <a:pt x="146" y="224"/>
                  </a:cubicBezTo>
                  <a:cubicBezTo>
                    <a:pt x="141" y="227"/>
                    <a:pt x="137" y="233"/>
                    <a:pt x="137" y="239"/>
                  </a:cubicBezTo>
                  <a:cubicBezTo>
                    <a:pt x="137" y="245"/>
                    <a:pt x="141" y="251"/>
                    <a:pt x="146" y="254"/>
                  </a:cubicBezTo>
                  <a:cubicBezTo>
                    <a:pt x="146" y="261"/>
                    <a:pt x="146" y="261"/>
                    <a:pt x="146" y="261"/>
                  </a:cubicBezTo>
                  <a:cubicBezTo>
                    <a:pt x="142" y="264"/>
                    <a:pt x="139" y="270"/>
                    <a:pt x="139" y="276"/>
                  </a:cubicBezTo>
                  <a:cubicBezTo>
                    <a:pt x="139" y="282"/>
                    <a:pt x="142" y="287"/>
                    <a:pt x="146" y="291"/>
                  </a:cubicBezTo>
                  <a:cubicBezTo>
                    <a:pt x="146" y="324"/>
                    <a:pt x="146" y="324"/>
                    <a:pt x="146" y="324"/>
                  </a:cubicBezTo>
                  <a:cubicBezTo>
                    <a:pt x="146" y="338"/>
                    <a:pt x="156" y="349"/>
                    <a:pt x="167" y="349"/>
                  </a:cubicBezTo>
                  <a:cubicBezTo>
                    <a:pt x="178" y="349"/>
                    <a:pt x="187" y="338"/>
                    <a:pt x="187" y="324"/>
                  </a:cubicBezTo>
                  <a:cubicBezTo>
                    <a:pt x="187" y="294"/>
                    <a:pt x="187" y="294"/>
                    <a:pt x="187" y="294"/>
                  </a:cubicBezTo>
                  <a:cubicBezTo>
                    <a:pt x="207" y="294"/>
                    <a:pt x="207" y="294"/>
                    <a:pt x="207" y="294"/>
                  </a:cubicBezTo>
                  <a:cubicBezTo>
                    <a:pt x="217" y="294"/>
                    <a:pt x="226" y="286"/>
                    <a:pt x="226" y="276"/>
                  </a:cubicBezTo>
                  <a:cubicBezTo>
                    <a:pt x="226" y="266"/>
                    <a:pt x="217" y="257"/>
                    <a:pt x="207" y="257"/>
                  </a:cubicBezTo>
                  <a:cubicBezTo>
                    <a:pt x="187" y="257"/>
                    <a:pt x="187" y="257"/>
                    <a:pt x="187" y="257"/>
                  </a:cubicBezTo>
                  <a:cubicBezTo>
                    <a:pt x="187" y="257"/>
                    <a:pt x="187" y="257"/>
                    <a:pt x="187" y="257"/>
                  </a:cubicBezTo>
                  <a:cubicBezTo>
                    <a:pt x="217" y="257"/>
                    <a:pt x="217" y="257"/>
                    <a:pt x="217" y="257"/>
                  </a:cubicBezTo>
                  <a:cubicBezTo>
                    <a:pt x="229" y="257"/>
                    <a:pt x="239" y="249"/>
                    <a:pt x="239" y="239"/>
                  </a:cubicBezTo>
                  <a:cubicBezTo>
                    <a:pt x="239" y="229"/>
                    <a:pt x="229" y="221"/>
                    <a:pt x="217" y="221"/>
                  </a:cubicBezTo>
                  <a:cubicBezTo>
                    <a:pt x="187" y="221"/>
                    <a:pt x="187" y="221"/>
                    <a:pt x="187" y="221"/>
                  </a:cubicBezTo>
                  <a:cubicBezTo>
                    <a:pt x="187" y="221"/>
                    <a:pt x="187" y="221"/>
                    <a:pt x="187" y="221"/>
                  </a:cubicBezTo>
                  <a:lnTo>
                    <a:pt x="230" y="221"/>
                  </a:lnTo>
                  <a:close/>
                </a:path>
              </a:pathLst>
            </a:custGeom>
            <a:solidFill>
              <a:schemeClr val="bg1"/>
            </a:solidFill>
            <a:ln>
              <a:noFill/>
            </a:ln>
          </p:spPr>
          <p:txBody>
            <a:bodyPr vert="horz" wrap="square" lIns="82305" tIns="41153" rIns="82305" bIns="41153"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00B0F0"/>
                </a:solidFill>
                <a:effectLst/>
                <a:uLnTx/>
                <a:uFillTx/>
              </a:endParaRPr>
            </a:p>
          </p:txBody>
        </p:sp>
      </p:grpSp>
      <p:grpSp>
        <p:nvGrpSpPr>
          <p:cNvPr id="92" name="Group 91"/>
          <p:cNvGrpSpPr/>
          <p:nvPr/>
        </p:nvGrpSpPr>
        <p:grpSpPr>
          <a:xfrm>
            <a:off x="4653846" y="4792662"/>
            <a:ext cx="1517152" cy="1517153"/>
            <a:chOff x="4653846" y="4792662"/>
            <a:chExt cx="1517152" cy="1517153"/>
          </a:xfrm>
          <a:solidFill>
            <a:schemeClr val="accent2">
              <a:lumMod val="75000"/>
            </a:schemeClr>
          </a:solidFill>
        </p:grpSpPr>
        <p:sp>
          <p:nvSpPr>
            <p:cNvPr id="93" name="Rectangle 92"/>
            <p:cNvSpPr/>
            <p:nvPr/>
          </p:nvSpPr>
          <p:spPr bwMode="auto">
            <a:xfrm>
              <a:off x="4653846" y="4792662"/>
              <a:ext cx="1517152" cy="1517153"/>
            </a:xfrm>
            <a:prstGeom prst="rect">
              <a:avLst/>
            </a:prstGeom>
            <a:grpFill/>
            <a:ln w="9525" cap="flat" cmpd="sng" algn="ctr">
              <a:noFill/>
              <a:prstDash val="solid"/>
              <a:headEnd type="none" w="med" len="med"/>
              <a:tailEnd type="none" w="med" len="med"/>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defTabSz="932472" eaLnBrk="1" fontAlgn="base" latinLnBrk="0" hangingPunct="1">
                <a:lnSpc>
                  <a:spcPct val="90000"/>
                </a:lnSpc>
                <a:spcBef>
                  <a:spcPct val="0"/>
                </a:spcBef>
                <a:spcAft>
                  <a:spcPct val="0"/>
                </a:spcAft>
                <a:buClrTx/>
                <a:buSzTx/>
                <a:buFontTx/>
                <a:buNone/>
                <a:tabLst/>
                <a:defRPr/>
              </a:pPr>
              <a:r>
                <a:rPr kumimoji="0" lang="en-US" sz="1400" b="0" i="0" u="none" strike="noStrike" kern="0" cap="none" spc="0" normalizeH="0" baseline="0" noProof="0" dirty="0">
                  <a:ln>
                    <a:noFill/>
                  </a:ln>
                  <a:solidFill>
                    <a:sysClr val="window" lastClr="FFFFFF"/>
                  </a:solidFill>
                  <a:effectLst/>
                  <a:uLnTx/>
                  <a:uFillTx/>
                  <a:cs typeface="Segoe UI" pitchFamily="34" charset="0"/>
                </a:rPr>
                <a:t>Targeted advertising</a:t>
              </a:r>
            </a:p>
          </p:txBody>
        </p:sp>
        <p:sp>
          <p:nvSpPr>
            <p:cNvPr id="94" name="Freeform 22"/>
            <p:cNvSpPr>
              <a:spLocks noChangeAspect="1" noEditPoints="1"/>
            </p:cNvSpPr>
            <p:nvPr/>
          </p:nvSpPr>
          <p:spPr bwMode="black">
            <a:xfrm>
              <a:off x="5071839" y="5028815"/>
              <a:ext cx="686366" cy="686185"/>
            </a:xfrm>
            <a:custGeom>
              <a:avLst/>
              <a:gdLst>
                <a:gd name="T0" fmla="*/ 300 w 300"/>
                <a:gd name="T1" fmla="*/ 141 h 300"/>
                <a:gd name="T2" fmla="*/ 285 w 300"/>
                <a:gd name="T3" fmla="*/ 141 h 300"/>
                <a:gd name="T4" fmla="*/ 159 w 300"/>
                <a:gd name="T5" fmla="*/ 15 h 300"/>
                <a:gd name="T6" fmla="*/ 159 w 300"/>
                <a:gd name="T7" fmla="*/ 0 h 300"/>
                <a:gd name="T8" fmla="*/ 141 w 300"/>
                <a:gd name="T9" fmla="*/ 0 h 300"/>
                <a:gd name="T10" fmla="*/ 141 w 300"/>
                <a:gd name="T11" fmla="*/ 15 h 300"/>
                <a:gd name="T12" fmla="*/ 15 w 300"/>
                <a:gd name="T13" fmla="*/ 141 h 300"/>
                <a:gd name="T14" fmla="*/ 0 w 300"/>
                <a:gd name="T15" fmla="*/ 141 h 300"/>
                <a:gd name="T16" fmla="*/ 0 w 300"/>
                <a:gd name="T17" fmla="*/ 159 h 300"/>
                <a:gd name="T18" fmla="*/ 15 w 300"/>
                <a:gd name="T19" fmla="*/ 159 h 300"/>
                <a:gd name="T20" fmla="*/ 141 w 300"/>
                <a:gd name="T21" fmla="*/ 285 h 300"/>
                <a:gd name="T22" fmla="*/ 141 w 300"/>
                <a:gd name="T23" fmla="*/ 300 h 300"/>
                <a:gd name="T24" fmla="*/ 159 w 300"/>
                <a:gd name="T25" fmla="*/ 300 h 300"/>
                <a:gd name="T26" fmla="*/ 159 w 300"/>
                <a:gd name="T27" fmla="*/ 285 h 300"/>
                <a:gd name="T28" fmla="*/ 285 w 300"/>
                <a:gd name="T29" fmla="*/ 159 h 300"/>
                <a:gd name="T30" fmla="*/ 300 w 300"/>
                <a:gd name="T31" fmla="*/ 159 h 300"/>
                <a:gd name="T32" fmla="*/ 300 w 300"/>
                <a:gd name="T33" fmla="*/ 141 h 300"/>
                <a:gd name="T34" fmla="*/ 258 w 300"/>
                <a:gd name="T35" fmla="*/ 141 h 300"/>
                <a:gd name="T36" fmla="*/ 230 w 300"/>
                <a:gd name="T37" fmla="*/ 141 h 300"/>
                <a:gd name="T38" fmla="*/ 159 w 300"/>
                <a:gd name="T39" fmla="*/ 70 h 300"/>
                <a:gd name="T40" fmla="*/ 159 w 300"/>
                <a:gd name="T41" fmla="*/ 42 h 300"/>
                <a:gd name="T42" fmla="*/ 258 w 300"/>
                <a:gd name="T43" fmla="*/ 141 h 300"/>
                <a:gd name="T44" fmla="*/ 141 w 300"/>
                <a:gd name="T45" fmla="*/ 125 h 300"/>
                <a:gd name="T46" fmla="*/ 125 w 300"/>
                <a:gd name="T47" fmla="*/ 141 h 300"/>
                <a:gd name="T48" fmla="*/ 97 w 300"/>
                <a:gd name="T49" fmla="*/ 141 h 300"/>
                <a:gd name="T50" fmla="*/ 141 w 300"/>
                <a:gd name="T51" fmla="*/ 97 h 300"/>
                <a:gd name="T52" fmla="*/ 141 w 300"/>
                <a:gd name="T53" fmla="*/ 125 h 300"/>
                <a:gd name="T54" fmla="*/ 125 w 300"/>
                <a:gd name="T55" fmla="*/ 159 h 300"/>
                <a:gd name="T56" fmla="*/ 141 w 300"/>
                <a:gd name="T57" fmla="*/ 175 h 300"/>
                <a:gd name="T58" fmla="*/ 141 w 300"/>
                <a:gd name="T59" fmla="*/ 203 h 300"/>
                <a:gd name="T60" fmla="*/ 97 w 300"/>
                <a:gd name="T61" fmla="*/ 159 h 300"/>
                <a:gd name="T62" fmla="*/ 125 w 300"/>
                <a:gd name="T63" fmla="*/ 159 h 300"/>
                <a:gd name="T64" fmla="*/ 159 w 300"/>
                <a:gd name="T65" fmla="*/ 175 h 300"/>
                <a:gd name="T66" fmla="*/ 175 w 300"/>
                <a:gd name="T67" fmla="*/ 159 h 300"/>
                <a:gd name="T68" fmla="*/ 203 w 300"/>
                <a:gd name="T69" fmla="*/ 159 h 300"/>
                <a:gd name="T70" fmla="*/ 159 w 300"/>
                <a:gd name="T71" fmla="*/ 203 h 300"/>
                <a:gd name="T72" fmla="*/ 159 w 300"/>
                <a:gd name="T73" fmla="*/ 175 h 300"/>
                <a:gd name="T74" fmla="*/ 175 w 300"/>
                <a:gd name="T75" fmla="*/ 141 h 300"/>
                <a:gd name="T76" fmla="*/ 159 w 300"/>
                <a:gd name="T77" fmla="*/ 125 h 300"/>
                <a:gd name="T78" fmla="*/ 159 w 300"/>
                <a:gd name="T79" fmla="*/ 97 h 300"/>
                <a:gd name="T80" fmla="*/ 203 w 300"/>
                <a:gd name="T81" fmla="*/ 141 h 300"/>
                <a:gd name="T82" fmla="*/ 175 w 300"/>
                <a:gd name="T83" fmla="*/ 141 h 300"/>
                <a:gd name="T84" fmla="*/ 141 w 300"/>
                <a:gd name="T85" fmla="*/ 42 h 300"/>
                <a:gd name="T86" fmla="*/ 141 w 300"/>
                <a:gd name="T87" fmla="*/ 70 h 300"/>
                <a:gd name="T88" fmla="*/ 70 w 300"/>
                <a:gd name="T89" fmla="*/ 141 h 300"/>
                <a:gd name="T90" fmla="*/ 42 w 300"/>
                <a:gd name="T91" fmla="*/ 141 h 300"/>
                <a:gd name="T92" fmla="*/ 141 w 300"/>
                <a:gd name="T93" fmla="*/ 42 h 300"/>
                <a:gd name="T94" fmla="*/ 42 w 300"/>
                <a:gd name="T95" fmla="*/ 159 h 300"/>
                <a:gd name="T96" fmla="*/ 70 w 300"/>
                <a:gd name="T97" fmla="*/ 159 h 300"/>
                <a:gd name="T98" fmla="*/ 141 w 300"/>
                <a:gd name="T99" fmla="*/ 230 h 300"/>
                <a:gd name="T100" fmla="*/ 141 w 300"/>
                <a:gd name="T101" fmla="*/ 258 h 300"/>
                <a:gd name="T102" fmla="*/ 42 w 300"/>
                <a:gd name="T103" fmla="*/ 159 h 300"/>
                <a:gd name="T104" fmla="*/ 159 w 300"/>
                <a:gd name="T105" fmla="*/ 258 h 300"/>
                <a:gd name="T106" fmla="*/ 159 w 300"/>
                <a:gd name="T107" fmla="*/ 230 h 300"/>
                <a:gd name="T108" fmla="*/ 230 w 300"/>
                <a:gd name="T109" fmla="*/ 159 h 300"/>
                <a:gd name="T110" fmla="*/ 258 w 300"/>
                <a:gd name="T111" fmla="*/ 159 h 300"/>
                <a:gd name="T112" fmla="*/ 159 w 300"/>
                <a:gd name="T113" fmla="*/ 258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00" h="300">
                  <a:moveTo>
                    <a:pt x="300" y="141"/>
                  </a:moveTo>
                  <a:cubicBezTo>
                    <a:pt x="285" y="141"/>
                    <a:pt x="285" y="141"/>
                    <a:pt x="285" y="141"/>
                  </a:cubicBezTo>
                  <a:cubicBezTo>
                    <a:pt x="280" y="74"/>
                    <a:pt x="226" y="20"/>
                    <a:pt x="159" y="15"/>
                  </a:cubicBezTo>
                  <a:cubicBezTo>
                    <a:pt x="159" y="0"/>
                    <a:pt x="159" y="0"/>
                    <a:pt x="159" y="0"/>
                  </a:cubicBezTo>
                  <a:cubicBezTo>
                    <a:pt x="141" y="0"/>
                    <a:pt x="141" y="0"/>
                    <a:pt x="141" y="0"/>
                  </a:cubicBezTo>
                  <a:cubicBezTo>
                    <a:pt x="141" y="15"/>
                    <a:pt x="141" y="15"/>
                    <a:pt x="141" y="15"/>
                  </a:cubicBezTo>
                  <a:cubicBezTo>
                    <a:pt x="74" y="20"/>
                    <a:pt x="20" y="74"/>
                    <a:pt x="15" y="141"/>
                  </a:cubicBezTo>
                  <a:cubicBezTo>
                    <a:pt x="0" y="141"/>
                    <a:pt x="0" y="141"/>
                    <a:pt x="0" y="141"/>
                  </a:cubicBezTo>
                  <a:cubicBezTo>
                    <a:pt x="0" y="159"/>
                    <a:pt x="0" y="159"/>
                    <a:pt x="0" y="159"/>
                  </a:cubicBezTo>
                  <a:cubicBezTo>
                    <a:pt x="15" y="159"/>
                    <a:pt x="15" y="159"/>
                    <a:pt x="15" y="159"/>
                  </a:cubicBezTo>
                  <a:cubicBezTo>
                    <a:pt x="20" y="226"/>
                    <a:pt x="74" y="280"/>
                    <a:pt x="141" y="285"/>
                  </a:cubicBezTo>
                  <a:cubicBezTo>
                    <a:pt x="141" y="300"/>
                    <a:pt x="141" y="300"/>
                    <a:pt x="141" y="300"/>
                  </a:cubicBezTo>
                  <a:cubicBezTo>
                    <a:pt x="159" y="300"/>
                    <a:pt x="159" y="300"/>
                    <a:pt x="159" y="300"/>
                  </a:cubicBezTo>
                  <a:cubicBezTo>
                    <a:pt x="159" y="285"/>
                    <a:pt x="159" y="285"/>
                    <a:pt x="159" y="285"/>
                  </a:cubicBezTo>
                  <a:cubicBezTo>
                    <a:pt x="226" y="280"/>
                    <a:pt x="280" y="226"/>
                    <a:pt x="285" y="159"/>
                  </a:cubicBezTo>
                  <a:cubicBezTo>
                    <a:pt x="300" y="159"/>
                    <a:pt x="300" y="159"/>
                    <a:pt x="300" y="159"/>
                  </a:cubicBezTo>
                  <a:lnTo>
                    <a:pt x="300" y="141"/>
                  </a:lnTo>
                  <a:close/>
                  <a:moveTo>
                    <a:pt x="258" y="141"/>
                  </a:moveTo>
                  <a:cubicBezTo>
                    <a:pt x="230" y="141"/>
                    <a:pt x="230" y="141"/>
                    <a:pt x="230" y="141"/>
                  </a:cubicBezTo>
                  <a:cubicBezTo>
                    <a:pt x="226" y="103"/>
                    <a:pt x="197" y="74"/>
                    <a:pt x="159" y="70"/>
                  </a:cubicBezTo>
                  <a:cubicBezTo>
                    <a:pt x="159" y="42"/>
                    <a:pt x="159" y="42"/>
                    <a:pt x="159" y="42"/>
                  </a:cubicBezTo>
                  <a:cubicBezTo>
                    <a:pt x="211" y="47"/>
                    <a:pt x="253" y="89"/>
                    <a:pt x="258" y="141"/>
                  </a:cubicBezTo>
                  <a:close/>
                  <a:moveTo>
                    <a:pt x="141" y="125"/>
                  </a:moveTo>
                  <a:cubicBezTo>
                    <a:pt x="133" y="127"/>
                    <a:pt x="127" y="133"/>
                    <a:pt x="125" y="141"/>
                  </a:cubicBezTo>
                  <a:cubicBezTo>
                    <a:pt x="97" y="141"/>
                    <a:pt x="97" y="141"/>
                    <a:pt x="97" y="141"/>
                  </a:cubicBezTo>
                  <a:cubicBezTo>
                    <a:pt x="101" y="118"/>
                    <a:pt x="118" y="101"/>
                    <a:pt x="141" y="97"/>
                  </a:cubicBezTo>
                  <a:lnTo>
                    <a:pt x="141" y="125"/>
                  </a:lnTo>
                  <a:close/>
                  <a:moveTo>
                    <a:pt x="125" y="159"/>
                  </a:moveTo>
                  <a:cubicBezTo>
                    <a:pt x="127" y="167"/>
                    <a:pt x="133" y="173"/>
                    <a:pt x="141" y="175"/>
                  </a:cubicBezTo>
                  <a:cubicBezTo>
                    <a:pt x="141" y="203"/>
                    <a:pt x="141" y="203"/>
                    <a:pt x="141" y="203"/>
                  </a:cubicBezTo>
                  <a:cubicBezTo>
                    <a:pt x="118" y="199"/>
                    <a:pt x="101" y="182"/>
                    <a:pt x="97" y="159"/>
                  </a:cubicBezTo>
                  <a:lnTo>
                    <a:pt x="125" y="159"/>
                  </a:lnTo>
                  <a:close/>
                  <a:moveTo>
                    <a:pt x="159" y="175"/>
                  </a:moveTo>
                  <a:cubicBezTo>
                    <a:pt x="167" y="173"/>
                    <a:pt x="173" y="167"/>
                    <a:pt x="175" y="159"/>
                  </a:cubicBezTo>
                  <a:cubicBezTo>
                    <a:pt x="203" y="159"/>
                    <a:pt x="203" y="159"/>
                    <a:pt x="203" y="159"/>
                  </a:cubicBezTo>
                  <a:cubicBezTo>
                    <a:pt x="199" y="182"/>
                    <a:pt x="182" y="199"/>
                    <a:pt x="159" y="203"/>
                  </a:cubicBezTo>
                  <a:lnTo>
                    <a:pt x="159" y="175"/>
                  </a:lnTo>
                  <a:close/>
                  <a:moveTo>
                    <a:pt x="175" y="141"/>
                  </a:moveTo>
                  <a:cubicBezTo>
                    <a:pt x="173" y="133"/>
                    <a:pt x="167" y="127"/>
                    <a:pt x="159" y="125"/>
                  </a:cubicBezTo>
                  <a:cubicBezTo>
                    <a:pt x="159" y="97"/>
                    <a:pt x="159" y="97"/>
                    <a:pt x="159" y="97"/>
                  </a:cubicBezTo>
                  <a:cubicBezTo>
                    <a:pt x="182" y="101"/>
                    <a:pt x="199" y="118"/>
                    <a:pt x="203" y="141"/>
                  </a:cubicBezTo>
                  <a:lnTo>
                    <a:pt x="175" y="141"/>
                  </a:lnTo>
                  <a:close/>
                  <a:moveTo>
                    <a:pt x="141" y="42"/>
                  </a:moveTo>
                  <a:cubicBezTo>
                    <a:pt x="141" y="70"/>
                    <a:pt x="141" y="70"/>
                    <a:pt x="141" y="70"/>
                  </a:cubicBezTo>
                  <a:cubicBezTo>
                    <a:pt x="103" y="74"/>
                    <a:pt x="74" y="103"/>
                    <a:pt x="70" y="141"/>
                  </a:cubicBezTo>
                  <a:cubicBezTo>
                    <a:pt x="42" y="141"/>
                    <a:pt x="42" y="141"/>
                    <a:pt x="42" y="141"/>
                  </a:cubicBezTo>
                  <a:cubicBezTo>
                    <a:pt x="47" y="89"/>
                    <a:pt x="89" y="47"/>
                    <a:pt x="141" y="42"/>
                  </a:cubicBezTo>
                  <a:close/>
                  <a:moveTo>
                    <a:pt x="42" y="159"/>
                  </a:moveTo>
                  <a:cubicBezTo>
                    <a:pt x="70" y="159"/>
                    <a:pt x="70" y="159"/>
                    <a:pt x="70" y="159"/>
                  </a:cubicBezTo>
                  <a:cubicBezTo>
                    <a:pt x="74" y="197"/>
                    <a:pt x="103" y="226"/>
                    <a:pt x="141" y="230"/>
                  </a:cubicBezTo>
                  <a:cubicBezTo>
                    <a:pt x="141" y="258"/>
                    <a:pt x="141" y="258"/>
                    <a:pt x="141" y="258"/>
                  </a:cubicBezTo>
                  <a:cubicBezTo>
                    <a:pt x="89" y="253"/>
                    <a:pt x="47" y="211"/>
                    <a:pt x="42" y="159"/>
                  </a:cubicBezTo>
                  <a:close/>
                  <a:moveTo>
                    <a:pt x="159" y="258"/>
                  </a:moveTo>
                  <a:cubicBezTo>
                    <a:pt x="159" y="230"/>
                    <a:pt x="159" y="230"/>
                    <a:pt x="159" y="230"/>
                  </a:cubicBezTo>
                  <a:cubicBezTo>
                    <a:pt x="197" y="226"/>
                    <a:pt x="226" y="197"/>
                    <a:pt x="230" y="159"/>
                  </a:cubicBezTo>
                  <a:cubicBezTo>
                    <a:pt x="258" y="159"/>
                    <a:pt x="258" y="159"/>
                    <a:pt x="258" y="159"/>
                  </a:cubicBezTo>
                  <a:cubicBezTo>
                    <a:pt x="253" y="211"/>
                    <a:pt x="211" y="253"/>
                    <a:pt x="159" y="25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2305" tIns="41153" rIns="82305" bIns="41153"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00B0F0"/>
                </a:solidFill>
                <a:effectLst/>
                <a:uLnTx/>
                <a:uFillTx/>
              </a:endParaRPr>
            </a:p>
          </p:txBody>
        </p:sp>
      </p:grpSp>
      <p:grpSp>
        <p:nvGrpSpPr>
          <p:cNvPr id="95" name="Group 94"/>
          <p:cNvGrpSpPr/>
          <p:nvPr/>
        </p:nvGrpSpPr>
        <p:grpSpPr>
          <a:xfrm>
            <a:off x="4653846" y="3192462"/>
            <a:ext cx="1517152" cy="1517153"/>
            <a:chOff x="4653846" y="3192462"/>
            <a:chExt cx="1517152" cy="1517153"/>
          </a:xfrm>
          <a:solidFill>
            <a:schemeClr val="accent2">
              <a:lumMod val="75000"/>
            </a:schemeClr>
          </a:solidFill>
        </p:grpSpPr>
        <p:sp>
          <p:nvSpPr>
            <p:cNvPr id="96" name="Rectangle 95"/>
            <p:cNvSpPr/>
            <p:nvPr/>
          </p:nvSpPr>
          <p:spPr bwMode="auto">
            <a:xfrm>
              <a:off x="4653846" y="3192462"/>
              <a:ext cx="1517152" cy="1517153"/>
            </a:xfrm>
            <a:prstGeom prst="rect">
              <a:avLst/>
            </a:prstGeom>
            <a:grpFill/>
            <a:ln w="9525" cap="flat" cmpd="sng" algn="ctr">
              <a:noFill/>
              <a:prstDash val="solid"/>
              <a:headEnd type="none" w="med" len="med"/>
              <a:tailEnd type="none" w="med" len="med"/>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defTabSz="932472" eaLnBrk="1" fontAlgn="base" latinLnBrk="0" hangingPunct="1">
                <a:lnSpc>
                  <a:spcPct val="90000"/>
                </a:lnSpc>
                <a:spcBef>
                  <a:spcPct val="0"/>
                </a:spcBef>
                <a:spcAft>
                  <a:spcPct val="0"/>
                </a:spcAft>
                <a:buClrTx/>
                <a:buSzTx/>
                <a:buFontTx/>
                <a:buNone/>
                <a:tabLst/>
                <a:defRPr/>
              </a:pPr>
              <a:r>
                <a:rPr kumimoji="0" lang="en-US" sz="1400" b="0" i="0" u="none" strike="noStrike" kern="0" cap="none" spc="0" normalizeH="0" baseline="0" noProof="0" dirty="0">
                  <a:ln>
                    <a:noFill/>
                  </a:ln>
                  <a:solidFill>
                    <a:sysClr val="window" lastClr="FFFFFF"/>
                  </a:solidFill>
                  <a:effectLst/>
                  <a:uLnTx/>
                  <a:uFillTx/>
                  <a:cs typeface="Segoe UI" pitchFamily="34" charset="0"/>
                </a:rPr>
                <a:t>Natural resource exploration</a:t>
              </a:r>
            </a:p>
          </p:txBody>
        </p:sp>
        <p:grpSp>
          <p:nvGrpSpPr>
            <p:cNvPr id="97" name="Group 18"/>
            <p:cNvGrpSpPr>
              <a:grpSpLocks noChangeAspect="1"/>
            </p:cNvGrpSpPr>
            <p:nvPr/>
          </p:nvGrpSpPr>
          <p:grpSpPr bwMode="auto">
            <a:xfrm>
              <a:off x="5200215" y="3454698"/>
              <a:ext cx="499273" cy="660101"/>
              <a:chOff x="7708" y="496"/>
              <a:chExt cx="714" cy="944"/>
            </a:xfrm>
            <a:grpFill/>
          </p:grpSpPr>
          <p:sp>
            <p:nvSpPr>
              <p:cNvPr id="98" name="Freeform 19"/>
              <p:cNvSpPr>
                <a:spLocks noEditPoints="1"/>
              </p:cNvSpPr>
              <p:nvPr/>
            </p:nvSpPr>
            <p:spPr bwMode="auto">
              <a:xfrm>
                <a:off x="8065" y="496"/>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moveTo>
                      <a:pt x="0" y="0"/>
                    </a:moveTo>
                    <a:cubicBezTo>
                      <a:pt x="0" y="0"/>
                      <a:pt x="0" y="0"/>
                      <a:pt x="0" y="0"/>
                    </a:cubicBezTo>
                    <a:cubicBezTo>
                      <a:pt x="0" y="0"/>
                      <a:pt x="0" y="0"/>
                      <a:pt x="0" y="0"/>
                    </a:cubicBezTo>
                    <a:cubicBezTo>
                      <a:pt x="0" y="0"/>
                      <a:pt x="0" y="0"/>
                      <a:pt x="0" y="0"/>
                    </a:cubicBezTo>
                    <a:close/>
                    <a:moveTo>
                      <a:pt x="0" y="0"/>
                    </a:move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363" eaLnBrk="1" fontAlgn="auto" latinLnBrk="0" hangingPunct="1">
                  <a:lnSpc>
                    <a:spcPct val="100000"/>
                  </a:lnSpc>
                  <a:spcBef>
                    <a:spcPts val="0"/>
                  </a:spcBef>
                  <a:spcAft>
                    <a:spcPts val="0"/>
                  </a:spcAft>
                  <a:buClrTx/>
                  <a:buSzTx/>
                  <a:buFontTx/>
                  <a:buNone/>
                  <a:tabLst/>
                  <a:defRPr/>
                </a:pPr>
                <a:endParaRPr kumimoji="0" lang="en-US" sz="1700" b="0" i="0" u="none" strike="noStrike" kern="0" cap="none" spc="0" normalizeH="0" baseline="0" noProof="0" dirty="0">
                  <a:ln>
                    <a:noFill/>
                  </a:ln>
                  <a:solidFill>
                    <a:srgbClr val="FFFFFF"/>
                  </a:solidFill>
                  <a:effectLst/>
                  <a:uLnTx/>
                  <a:uFillTx/>
                </a:endParaRPr>
              </a:p>
            </p:txBody>
          </p:sp>
          <p:sp>
            <p:nvSpPr>
              <p:cNvPr id="99" name="Freeform 20"/>
              <p:cNvSpPr>
                <a:spLocks/>
              </p:cNvSpPr>
              <p:nvPr/>
            </p:nvSpPr>
            <p:spPr bwMode="auto">
              <a:xfrm>
                <a:off x="7708" y="496"/>
                <a:ext cx="714" cy="944"/>
              </a:xfrm>
              <a:custGeom>
                <a:avLst/>
                <a:gdLst>
                  <a:gd name="T0" fmla="*/ 151 w 302"/>
                  <a:gd name="T1" fmla="*/ 0 h 400"/>
                  <a:gd name="T2" fmla="*/ 258 w 302"/>
                  <a:gd name="T3" fmla="*/ 221 h 400"/>
                  <a:gd name="T4" fmla="*/ 151 w 302"/>
                  <a:gd name="T5" fmla="*/ 400 h 400"/>
                  <a:gd name="T6" fmla="*/ 44 w 302"/>
                  <a:gd name="T7" fmla="*/ 221 h 400"/>
                  <a:gd name="T8" fmla="*/ 151 w 302"/>
                  <a:gd name="T9" fmla="*/ 0 h 400"/>
                </a:gdLst>
                <a:ahLst/>
                <a:cxnLst>
                  <a:cxn ang="0">
                    <a:pos x="T0" y="T1"/>
                  </a:cxn>
                  <a:cxn ang="0">
                    <a:pos x="T2" y="T3"/>
                  </a:cxn>
                  <a:cxn ang="0">
                    <a:pos x="T4" y="T5"/>
                  </a:cxn>
                  <a:cxn ang="0">
                    <a:pos x="T6" y="T7"/>
                  </a:cxn>
                  <a:cxn ang="0">
                    <a:pos x="T8" y="T9"/>
                  </a:cxn>
                </a:cxnLst>
                <a:rect l="0" t="0" r="r" b="b"/>
                <a:pathLst>
                  <a:path w="302" h="400">
                    <a:moveTo>
                      <a:pt x="151" y="0"/>
                    </a:moveTo>
                    <a:cubicBezTo>
                      <a:pt x="177" y="95"/>
                      <a:pt x="213" y="129"/>
                      <a:pt x="258" y="221"/>
                    </a:cubicBezTo>
                    <a:cubicBezTo>
                      <a:pt x="302" y="310"/>
                      <a:pt x="237" y="400"/>
                      <a:pt x="151" y="400"/>
                    </a:cubicBezTo>
                    <a:cubicBezTo>
                      <a:pt x="65" y="400"/>
                      <a:pt x="0" y="310"/>
                      <a:pt x="44" y="221"/>
                    </a:cubicBezTo>
                    <a:cubicBezTo>
                      <a:pt x="89" y="129"/>
                      <a:pt x="125" y="95"/>
                      <a:pt x="151"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363" eaLnBrk="1" fontAlgn="auto" latinLnBrk="0" hangingPunct="1">
                  <a:lnSpc>
                    <a:spcPct val="100000"/>
                  </a:lnSpc>
                  <a:spcBef>
                    <a:spcPts val="0"/>
                  </a:spcBef>
                  <a:spcAft>
                    <a:spcPts val="0"/>
                  </a:spcAft>
                  <a:buClrTx/>
                  <a:buSzTx/>
                  <a:buFontTx/>
                  <a:buNone/>
                  <a:tabLst/>
                  <a:defRPr/>
                </a:pPr>
                <a:endParaRPr kumimoji="0" lang="en-US" sz="1700" b="0" i="0" u="none" strike="noStrike" kern="0" cap="none" spc="0" normalizeH="0" baseline="0" noProof="0" dirty="0">
                  <a:ln>
                    <a:noFill/>
                  </a:ln>
                  <a:solidFill>
                    <a:srgbClr val="FFFFFF"/>
                  </a:solidFill>
                  <a:effectLst/>
                  <a:uLnTx/>
                  <a:uFillTx/>
                </a:endParaRPr>
              </a:p>
            </p:txBody>
          </p:sp>
        </p:grpSp>
      </p:grpSp>
      <p:grpSp>
        <p:nvGrpSpPr>
          <p:cNvPr id="100" name="Group 99"/>
          <p:cNvGrpSpPr/>
          <p:nvPr/>
        </p:nvGrpSpPr>
        <p:grpSpPr>
          <a:xfrm>
            <a:off x="1430586" y="4792662"/>
            <a:ext cx="1517152" cy="1517153"/>
            <a:chOff x="1430586" y="4792662"/>
            <a:chExt cx="1517152" cy="1517153"/>
          </a:xfrm>
          <a:solidFill>
            <a:schemeClr val="accent2">
              <a:lumMod val="75000"/>
            </a:schemeClr>
          </a:solidFill>
        </p:grpSpPr>
        <p:sp>
          <p:nvSpPr>
            <p:cNvPr id="101" name="Rectangle 100"/>
            <p:cNvSpPr/>
            <p:nvPr/>
          </p:nvSpPr>
          <p:spPr bwMode="auto">
            <a:xfrm>
              <a:off x="1430586" y="4792662"/>
              <a:ext cx="1517152" cy="1517153"/>
            </a:xfrm>
            <a:prstGeom prst="rect">
              <a:avLst/>
            </a:prstGeom>
            <a:grpFill/>
            <a:ln w="9525" cap="flat" cmpd="sng" algn="ctr">
              <a:noFill/>
              <a:prstDash val="solid"/>
              <a:headEnd type="none" w="med" len="med"/>
              <a:tailEnd type="none" w="med" len="med"/>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defTabSz="932472" eaLnBrk="1" fontAlgn="base" latinLnBrk="0" hangingPunct="1">
                <a:lnSpc>
                  <a:spcPct val="90000"/>
                </a:lnSpc>
                <a:spcBef>
                  <a:spcPct val="0"/>
                </a:spcBef>
                <a:spcAft>
                  <a:spcPct val="0"/>
                </a:spcAft>
                <a:buClrTx/>
                <a:buSzTx/>
                <a:buFontTx/>
                <a:buNone/>
                <a:tabLst/>
                <a:defRPr/>
              </a:pPr>
              <a:r>
                <a:rPr kumimoji="0" lang="en-US" sz="1400" b="0" i="0" u="none" strike="noStrike" kern="0" cap="none" spc="0" normalizeH="0" baseline="0" noProof="0" dirty="0">
                  <a:ln>
                    <a:noFill/>
                  </a:ln>
                  <a:solidFill>
                    <a:sysClr val="window" lastClr="FFFFFF"/>
                  </a:solidFill>
                  <a:effectLst/>
                  <a:uLnTx/>
                  <a:uFillTx/>
                  <a:cs typeface="Segoe UI" pitchFamily="34" charset="0"/>
                </a:rPr>
                <a:t>Fraud </a:t>
              </a:r>
              <a:br>
                <a:rPr kumimoji="0" lang="en-US" sz="1400" b="0" i="0" u="none" strike="noStrike" kern="0" cap="none" spc="0" normalizeH="0" baseline="0" noProof="0" dirty="0">
                  <a:ln>
                    <a:noFill/>
                  </a:ln>
                  <a:solidFill>
                    <a:sysClr val="window" lastClr="FFFFFF"/>
                  </a:solidFill>
                  <a:effectLst/>
                  <a:uLnTx/>
                  <a:uFillTx/>
                  <a:cs typeface="Segoe UI" pitchFamily="34" charset="0"/>
                </a:rPr>
              </a:br>
              <a:r>
                <a:rPr kumimoji="0" lang="en-US" sz="1400" b="0" i="0" u="none" strike="noStrike" kern="0" cap="none" spc="0" normalizeH="0" baseline="0" noProof="0" dirty="0">
                  <a:ln>
                    <a:noFill/>
                  </a:ln>
                  <a:solidFill>
                    <a:sysClr val="window" lastClr="FFFFFF"/>
                  </a:solidFill>
                  <a:effectLst/>
                  <a:uLnTx/>
                  <a:uFillTx/>
                  <a:cs typeface="Segoe UI" pitchFamily="34" charset="0"/>
                </a:rPr>
                <a:t>detection</a:t>
              </a:r>
            </a:p>
          </p:txBody>
        </p:sp>
        <p:sp>
          <p:nvSpPr>
            <p:cNvPr id="102" name="Freeform 30"/>
            <p:cNvSpPr>
              <a:spLocks noChangeAspect="1" noEditPoints="1"/>
            </p:cNvSpPr>
            <p:nvPr/>
          </p:nvSpPr>
          <p:spPr bwMode="auto">
            <a:xfrm>
              <a:off x="1863236" y="5028815"/>
              <a:ext cx="604378" cy="711585"/>
            </a:xfrm>
            <a:custGeom>
              <a:avLst/>
              <a:gdLst>
                <a:gd name="T0" fmla="*/ 115 w 191"/>
                <a:gd name="T1" fmla="*/ 158 h 225"/>
                <a:gd name="T2" fmla="*/ 132 w 191"/>
                <a:gd name="T3" fmla="*/ 185 h 225"/>
                <a:gd name="T4" fmla="*/ 21 w 191"/>
                <a:gd name="T5" fmla="*/ 185 h 225"/>
                <a:gd name="T6" fmla="*/ 0 w 191"/>
                <a:gd name="T7" fmla="*/ 164 h 225"/>
                <a:gd name="T8" fmla="*/ 0 w 191"/>
                <a:gd name="T9" fmla="*/ 21 h 225"/>
                <a:gd name="T10" fmla="*/ 21 w 191"/>
                <a:gd name="T11" fmla="*/ 0 h 225"/>
                <a:gd name="T12" fmla="*/ 163 w 191"/>
                <a:gd name="T13" fmla="*/ 0 h 225"/>
                <a:gd name="T14" fmla="*/ 185 w 191"/>
                <a:gd name="T15" fmla="*/ 21 h 225"/>
                <a:gd name="T16" fmla="*/ 185 w 191"/>
                <a:gd name="T17" fmla="*/ 164 h 225"/>
                <a:gd name="T18" fmla="*/ 181 w 191"/>
                <a:gd name="T19" fmla="*/ 175 h 225"/>
                <a:gd name="T20" fmla="*/ 154 w 191"/>
                <a:gd name="T21" fmla="*/ 133 h 225"/>
                <a:gd name="T22" fmla="*/ 157 w 191"/>
                <a:gd name="T23" fmla="*/ 63 h 225"/>
                <a:gd name="T24" fmla="*/ 70 w 191"/>
                <a:gd name="T25" fmla="*/ 43 h 225"/>
                <a:gd name="T26" fmla="*/ 51 w 191"/>
                <a:gd name="T27" fmla="*/ 130 h 225"/>
                <a:gd name="T28" fmla="*/ 115 w 191"/>
                <a:gd name="T29" fmla="*/ 158 h 225"/>
                <a:gd name="T30" fmla="*/ 183 w 191"/>
                <a:gd name="T31" fmla="*/ 221 h 225"/>
                <a:gd name="T32" fmla="*/ 165 w 191"/>
                <a:gd name="T33" fmla="*/ 217 h 225"/>
                <a:gd name="T34" fmla="*/ 120 w 191"/>
                <a:gd name="T35" fmla="*/ 146 h 225"/>
                <a:gd name="T36" fmla="*/ 59 w 191"/>
                <a:gd name="T37" fmla="*/ 124 h 225"/>
                <a:gd name="T38" fmla="*/ 75 w 191"/>
                <a:gd name="T39" fmla="*/ 52 h 225"/>
                <a:gd name="T40" fmla="*/ 148 w 191"/>
                <a:gd name="T41" fmla="*/ 68 h 225"/>
                <a:gd name="T42" fmla="*/ 142 w 191"/>
                <a:gd name="T43" fmla="*/ 132 h 225"/>
                <a:gd name="T44" fmla="*/ 187 w 191"/>
                <a:gd name="T45" fmla="*/ 203 h 225"/>
                <a:gd name="T46" fmla="*/ 183 w 191"/>
                <a:gd name="T47" fmla="*/ 221 h 225"/>
                <a:gd name="T48" fmla="*/ 144 w 191"/>
                <a:gd name="T49" fmla="*/ 71 h 225"/>
                <a:gd name="T50" fmla="*/ 78 w 191"/>
                <a:gd name="T51" fmla="*/ 56 h 225"/>
                <a:gd name="T52" fmla="*/ 64 w 191"/>
                <a:gd name="T53" fmla="*/ 122 h 225"/>
                <a:gd name="T54" fmla="*/ 129 w 191"/>
                <a:gd name="T55" fmla="*/ 136 h 225"/>
                <a:gd name="T56" fmla="*/ 144 w 191"/>
                <a:gd name="T57" fmla="*/ 71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91" h="225">
                  <a:moveTo>
                    <a:pt x="115" y="158"/>
                  </a:moveTo>
                  <a:cubicBezTo>
                    <a:pt x="132" y="185"/>
                    <a:pt x="132" y="185"/>
                    <a:pt x="132" y="185"/>
                  </a:cubicBezTo>
                  <a:cubicBezTo>
                    <a:pt x="21" y="185"/>
                    <a:pt x="21" y="185"/>
                    <a:pt x="21" y="185"/>
                  </a:cubicBezTo>
                  <a:cubicBezTo>
                    <a:pt x="9" y="185"/>
                    <a:pt x="0" y="175"/>
                    <a:pt x="0" y="164"/>
                  </a:cubicBezTo>
                  <a:cubicBezTo>
                    <a:pt x="0" y="21"/>
                    <a:pt x="0" y="21"/>
                    <a:pt x="0" y="21"/>
                  </a:cubicBezTo>
                  <a:cubicBezTo>
                    <a:pt x="0" y="9"/>
                    <a:pt x="9" y="0"/>
                    <a:pt x="21" y="0"/>
                  </a:cubicBezTo>
                  <a:cubicBezTo>
                    <a:pt x="163" y="0"/>
                    <a:pt x="163" y="0"/>
                    <a:pt x="163" y="0"/>
                  </a:cubicBezTo>
                  <a:cubicBezTo>
                    <a:pt x="175" y="0"/>
                    <a:pt x="185" y="9"/>
                    <a:pt x="185" y="21"/>
                  </a:cubicBezTo>
                  <a:cubicBezTo>
                    <a:pt x="185" y="164"/>
                    <a:pt x="185" y="164"/>
                    <a:pt x="185" y="164"/>
                  </a:cubicBezTo>
                  <a:cubicBezTo>
                    <a:pt x="185" y="168"/>
                    <a:pt x="183" y="172"/>
                    <a:pt x="181" y="175"/>
                  </a:cubicBezTo>
                  <a:cubicBezTo>
                    <a:pt x="154" y="133"/>
                    <a:pt x="154" y="133"/>
                    <a:pt x="154" y="133"/>
                  </a:cubicBezTo>
                  <a:cubicBezTo>
                    <a:pt x="169" y="112"/>
                    <a:pt x="170" y="84"/>
                    <a:pt x="157" y="63"/>
                  </a:cubicBezTo>
                  <a:cubicBezTo>
                    <a:pt x="138" y="33"/>
                    <a:pt x="99" y="25"/>
                    <a:pt x="70" y="43"/>
                  </a:cubicBezTo>
                  <a:cubicBezTo>
                    <a:pt x="41" y="62"/>
                    <a:pt x="32" y="101"/>
                    <a:pt x="51" y="130"/>
                  </a:cubicBezTo>
                  <a:cubicBezTo>
                    <a:pt x="65" y="152"/>
                    <a:pt x="90" y="163"/>
                    <a:pt x="115" y="158"/>
                  </a:cubicBezTo>
                  <a:close/>
                  <a:moveTo>
                    <a:pt x="183" y="221"/>
                  </a:moveTo>
                  <a:cubicBezTo>
                    <a:pt x="177" y="225"/>
                    <a:pt x="169" y="223"/>
                    <a:pt x="165" y="217"/>
                  </a:cubicBezTo>
                  <a:cubicBezTo>
                    <a:pt x="120" y="146"/>
                    <a:pt x="120" y="146"/>
                    <a:pt x="120" y="146"/>
                  </a:cubicBezTo>
                  <a:cubicBezTo>
                    <a:pt x="98" y="153"/>
                    <a:pt x="72" y="145"/>
                    <a:pt x="59" y="124"/>
                  </a:cubicBezTo>
                  <a:cubicBezTo>
                    <a:pt x="44" y="100"/>
                    <a:pt x="51" y="67"/>
                    <a:pt x="75" y="52"/>
                  </a:cubicBezTo>
                  <a:cubicBezTo>
                    <a:pt x="100" y="36"/>
                    <a:pt x="132" y="44"/>
                    <a:pt x="148" y="68"/>
                  </a:cubicBezTo>
                  <a:cubicBezTo>
                    <a:pt x="161" y="89"/>
                    <a:pt x="158" y="115"/>
                    <a:pt x="142" y="132"/>
                  </a:cubicBezTo>
                  <a:cubicBezTo>
                    <a:pt x="187" y="203"/>
                    <a:pt x="187" y="203"/>
                    <a:pt x="187" y="203"/>
                  </a:cubicBezTo>
                  <a:cubicBezTo>
                    <a:pt x="191" y="209"/>
                    <a:pt x="189" y="217"/>
                    <a:pt x="183" y="221"/>
                  </a:cubicBezTo>
                  <a:close/>
                  <a:moveTo>
                    <a:pt x="144" y="71"/>
                  </a:moveTo>
                  <a:cubicBezTo>
                    <a:pt x="129" y="49"/>
                    <a:pt x="100" y="42"/>
                    <a:pt x="78" y="56"/>
                  </a:cubicBezTo>
                  <a:cubicBezTo>
                    <a:pt x="56" y="70"/>
                    <a:pt x="50" y="100"/>
                    <a:pt x="64" y="122"/>
                  </a:cubicBezTo>
                  <a:cubicBezTo>
                    <a:pt x="78" y="144"/>
                    <a:pt x="107" y="150"/>
                    <a:pt x="129" y="136"/>
                  </a:cubicBezTo>
                  <a:cubicBezTo>
                    <a:pt x="151" y="122"/>
                    <a:pt x="158" y="93"/>
                    <a:pt x="144" y="71"/>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defTabSz="914184" eaLnBrk="1" fontAlgn="auto" latinLnBrk="0" hangingPunct="1">
                <a:lnSpc>
                  <a:spcPct val="100000"/>
                </a:lnSpc>
                <a:spcBef>
                  <a:spcPts val="0"/>
                </a:spcBef>
                <a:spcAft>
                  <a:spcPts val="0"/>
                </a:spcAft>
                <a:buClrTx/>
                <a:buSzTx/>
                <a:buFontTx/>
                <a:buNone/>
                <a:tabLst/>
                <a:defRPr/>
              </a:pPr>
              <a:endParaRPr kumimoji="0" lang="en-US" sz="1700" b="0" i="0" u="none" strike="noStrike" kern="0" cap="none" spc="0" normalizeH="0" baseline="0" noProof="0" dirty="0">
                <a:ln>
                  <a:noFill/>
                </a:ln>
                <a:solidFill>
                  <a:srgbClr val="000000"/>
                </a:solidFill>
                <a:effectLst/>
                <a:uLnTx/>
                <a:uFillTx/>
              </a:endParaRPr>
            </a:p>
          </p:txBody>
        </p:sp>
      </p:grpSp>
      <p:grpSp>
        <p:nvGrpSpPr>
          <p:cNvPr id="106" name="Group 105"/>
          <p:cNvGrpSpPr/>
          <p:nvPr/>
        </p:nvGrpSpPr>
        <p:grpSpPr>
          <a:xfrm>
            <a:off x="4653846" y="1592262"/>
            <a:ext cx="1517152" cy="1517153"/>
            <a:chOff x="4653846" y="1592262"/>
            <a:chExt cx="1517152" cy="1517153"/>
          </a:xfrm>
          <a:solidFill>
            <a:schemeClr val="accent2">
              <a:lumMod val="75000"/>
            </a:schemeClr>
          </a:solidFill>
        </p:grpSpPr>
        <p:sp>
          <p:nvSpPr>
            <p:cNvPr id="107" name="Rectangle 106"/>
            <p:cNvSpPr/>
            <p:nvPr/>
          </p:nvSpPr>
          <p:spPr bwMode="auto">
            <a:xfrm>
              <a:off x="4653846" y="1592262"/>
              <a:ext cx="1517152" cy="1517153"/>
            </a:xfrm>
            <a:prstGeom prst="rect">
              <a:avLst/>
            </a:prstGeom>
            <a:grpFill/>
            <a:ln w="9525" cap="flat" cmpd="sng" algn="ctr">
              <a:noFill/>
              <a:prstDash val="solid"/>
              <a:headEnd type="none" w="med" len="med"/>
              <a:tailEnd type="none" w="med" len="med"/>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defTabSz="932472" eaLnBrk="1" fontAlgn="base" latinLnBrk="0" hangingPunct="1">
                <a:lnSpc>
                  <a:spcPct val="90000"/>
                </a:lnSpc>
                <a:spcBef>
                  <a:spcPct val="0"/>
                </a:spcBef>
                <a:spcAft>
                  <a:spcPct val="0"/>
                </a:spcAft>
                <a:buClrTx/>
                <a:buSzTx/>
                <a:buFontTx/>
                <a:buNone/>
                <a:tabLst/>
                <a:defRPr/>
              </a:pPr>
              <a:r>
                <a:rPr kumimoji="0" lang="en-US" sz="1400" b="0" i="0" u="none" strike="noStrike" kern="0" cap="none" spc="0" normalizeH="0" baseline="0" noProof="0" dirty="0">
                  <a:ln>
                    <a:noFill/>
                  </a:ln>
                  <a:solidFill>
                    <a:sysClr val="window" lastClr="FFFFFF"/>
                  </a:solidFill>
                  <a:effectLst/>
                  <a:uLnTx/>
                  <a:uFillTx/>
                  <a:cs typeface="Segoe UI" pitchFamily="34" charset="0"/>
                </a:rPr>
                <a:t>Buyer propensity models</a:t>
              </a:r>
            </a:p>
          </p:txBody>
        </p:sp>
        <p:sp>
          <p:nvSpPr>
            <p:cNvPr id="108" name="Freeform 11"/>
            <p:cNvSpPr>
              <a:spLocks noEditPoints="1"/>
            </p:cNvSpPr>
            <p:nvPr/>
          </p:nvSpPr>
          <p:spPr bwMode="auto">
            <a:xfrm>
              <a:off x="4986133" y="2037809"/>
              <a:ext cx="852578" cy="389750"/>
            </a:xfrm>
            <a:custGeom>
              <a:avLst/>
              <a:gdLst>
                <a:gd name="T0" fmla="*/ 205 w 400"/>
                <a:gd name="T1" fmla="*/ 64 h 183"/>
                <a:gd name="T2" fmla="*/ 211 w 400"/>
                <a:gd name="T3" fmla="*/ 57 h 183"/>
                <a:gd name="T4" fmla="*/ 186 w 400"/>
                <a:gd name="T5" fmla="*/ 69 h 183"/>
                <a:gd name="T6" fmla="*/ 199 w 400"/>
                <a:gd name="T7" fmla="*/ 67 h 183"/>
                <a:gd name="T8" fmla="*/ 219 w 400"/>
                <a:gd name="T9" fmla="*/ 30 h 183"/>
                <a:gd name="T10" fmla="*/ 208 w 400"/>
                <a:gd name="T11" fmla="*/ 31 h 183"/>
                <a:gd name="T12" fmla="*/ 198 w 400"/>
                <a:gd name="T13" fmla="*/ 36 h 183"/>
                <a:gd name="T14" fmla="*/ 205 w 400"/>
                <a:gd name="T15" fmla="*/ 42 h 183"/>
                <a:gd name="T16" fmla="*/ 304 w 400"/>
                <a:gd name="T17" fmla="*/ 101 h 183"/>
                <a:gd name="T18" fmla="*/ 400 w 400"/>
                <a:gd name="T19" fmla="*/ 3 h 183"/>
                <a:gd name="T20" fmla="*/ 104 w 400"/>
                <a:gd name="T21" fmla="*/ 0 h 183"/>
                <a:gd name="T22" fmla="*/ 2 w 400"/>
                <a:gd name="T23" fmla="*/ 94 h 183"/>
                <a:gd name="T24" fmla="*/ 6 w 400"/>
                <a:gd name="T25" fmla="*/ 103 h 183"/>
                <a:gd name="T26" fmla="*/ 150 w 400"/>
                <a:gd name="T27" fmla="*/ 59 h 183"/>
                <a:gd name="T28" fmla="*/ 168 w 400"/>
                <a:gd name="T29" fmla="*/ 66 h 183"/>
                <a:gd name="T30" fmla="*/ 194 w 400"/>
                <a:gd name="T31" fmla="*/ 53 h 183"/>
                <a:gd name="T32" fmla="*/ 190 w 400"/>
                <a:gd name="T33" fmla="*/ 52 h 183"/>
                <a:gd name="T34" fmla="*/ 174 w 400"/>
                <a:gd name="T35" fmla="*/ 48 h 183"/>
                <a:gd name="T36" fmla="*/ 176 w 400"/>
                <a:gd name="T37" fmla="*/ 38 h 183"/>
                <a:gd name="T38" fmla="*/ 199 w 400"/>
                <a:gd name="T39" fmla="*/ 26 h 183"/>
                <a:gd name="T40" fmla="*/ 228 w 400"/>
                <a:gd name="T41" fmla="*/ 21 h 183"/>
                <a:gd name="T42" fmla="*/ 243 w 400"/>
                <a:gd name="T43" fmla="*/ 14 h 183"/>
                <a:gd name="T44" fmla="*/ 248 w 400"/>
                <a:gd name="T45" fmla="*/ 21 h 183"/>
                <a:gd name="T46" fmla="*/ 257 w 400"/>
                <a:gd name="T47" fmla="*/ 29 h 183"/>
                <a:gd name="T48" fmla="*/ 232 w 400"/>
                <a:gd name="T49" fmla="*/ 36 h 183"/>
                <a:gd name="T50" fmla="*/ 227 w 400"/>
                <a:gd name="T51" fmla="*/ 29 h 183"/>
                <a:gd name="T52" fmla="*/ 216 w 400"/>
                <a:gd name="T53" fmla="*/ 43 h 183"/>
                <a:gd name="T54" fmla="*/ 233 w 400"/>
                <a:gd name="T55" fmla="*/ 47 h 183"/>
                <a:gd name="T56" fmla="*/ 235 w 400"/>
                <a:gd name="T57" fmla="*/ 57 h 183"/>
                <a:gd name="T58" fmla="*/ 225 w 400"/>
                <a:gd name="T59" fmla="*/ 66 h 183"/>
                <a:gd name="T60" fmla="*/ 197 w 400"/>
                <a:gd name="T61" fmla="*/ 75 h 183"/>
                <a:gd name="T62" fmla="*/ 169 w 400"/>
                <a:gd name="T63" fmla="*/ 84 h 183"/>
                <a:gd name="T64" fmla="*/ 167 w 400"/>
                <a:gd name="T65" fmla="*/ 78 h 183"/>
                <a:gd name="T66" fmla="*/ 150 w 400"/>
                <a:gd name="T67" fmla="*/ 59 h 183"/>
                <a:gd name="T68" fmla="*/ 2 w 400"/>
                <a:gd name="T69" fmla="*/ 122 h 183"/>
                <a:gd name="T70" fmla="*/ 311 w 400"/>
                <a:gd name="T71" fmla="*/ 143 h 183"/>
                <a:gd name="T72" fmla="*/ 400 w 400"/>
                <a:gd name="T73" fmla="*/ 59 h 183"/>
                <a:gd name="T74" fmla="*/ 306 w 400"/>
                <a:gd name="T75" fmla="*/ 122 h 183"/>
                <a:gd name="T76" fmla="*/ 2 w 400"/>
                <a:gd name="T77" fmla="*/ 183 h 183"/>
                <a:gd name="T78" fmla="*/ 328 w 400"/>
                <a:gd name="T79" fmla="*/ 180 h 183"/>
                <a:gd name="T80" fmla="*/ 400 w 400"/>
                <a:gd name="T81" fmla="*/ 79 h 183"/>
                <a:gd name="T82" fmla="*/ 2 w 400"/>
                <a:gd name="T83" fmla="*/ 162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00" h="183">
                  <a:moveTo>
                    <a:pt x="199" y="67"/>
                  </a:moveTo>
                  <a:cubicBezTo>
                    <a:pt x="201" y="66"/>
                    <a:pt x="203" y="65"/>
                    <a:pt x="205" y="64"/>
                  </a:cubicBezTo>
                  <a:cubicBezTo>
                    <a:pt x="207" y="63"/>
                    <a:pt x="209" y="62"/>
                    <a:pt x="210" y="61"/>
                  </a:cubicBezTo>
                  <a:cubicBezTo>
                    <a:pt x="212" y="59"/>
                    <a:pt x="212" y="58"/>
                    <a:pt x="211" y="57"/>
                  </a:cubicBezTo>
                  <a:cubicBezTo>
                    <a:pt x="209" y="56"/>
                    <a:pt x="206" y="55"/>
                    <a:pt x="201" y="54"/>
                  </a:cubicBezTo>
                  <a:cubicBezTo>
                    <a:pt x="186" y="69"/>
                    <a:pt x="186" y="69"/>
                    <a:pt x="186" y="69"/>
                  </a:cubicBezTo>
                  <a:cubicBezTo>
                    <a:pt x="188" y="69"/>
                    <a:pt x="190" y="68"/>
                    <a:pt x="192" y="68"/>
                  </a:cubicBezTo>
                  <a:cubicBezTo>
                    <a:pt x="194" y="68"/>
                    <a:pt x="197" y="67"/>
                    <a:pt x="199" y="67"/>
                  </a:cubicBezTo>
                  <a:close/>
                  <a:moveTo>
                    <a:pt x="205" y="42"/>
                  </a:moveTo>
                  <a:cubicBezTo>
                    <a:pt x="219" y="30"/>
                    <a:pt x="219" y="30"/>
                    <a:pt x="219" y="30"/>
                  </a:cubicBezTo>
                  <a:cubicBezTo>
                    <a:pt x="217" y="30"/>
                    <a:pt x="215" y="30"/>
                    <a:pt x="213" y="30"/>
                  </a:cubicBezTo>
                  <a:cubicBezTo>
                    <a:pt x="211" y="30"/>
                    <a:pt x="210" y="31"/>
                    <a:pt x="208" y="31"/>
                  </a:cubicBezTo>
                  <a:cubicBezTo>
                    <a:pt x="206" y="32"/>
                    <a:pt x="204" y="33"/>
                    <a:pt x="203" y="33"/>
                  </a:cubicBezTo>
                  <a:cubicBezTo>
                    <a:pt x="201" y="34"/>
                    <a:pt x="200" y="35"/>
                    <a:pt x="198" y="36"/>
                  </a:cubicBezTo>
                  <a:cubicBezTo>
                    <a:pt x="197" y="38"/>
                    <a:pt x="196" y="39"/>
                    <a:pt x="197" y="40"/>
                  </a:cubicBezTo>
                  <a:cubicBezTo>
                    <a:pt x="198" y="41"/>
                    <a:pt x="201" y="42"/>
                    <a:pt x="205" y="42"/>
                  </a:cubicBezTo>
                  <a:close/>
                  <a:moveTo>
                    <a:pt x="300" y="103"/>
                  </a:moveTo>
                  <a:cubicBezTo>
                    <a:pt x="302" y="103"/>
                    <a:pt x="303" y="102"/>
                    <a:pt x="304" y="101"/>
                  </a:cubicBezTo>
                  <a:cubicBezTo>
                    <a:pt x="398" y="9"/>
                    <a:pt x="398" y="9"/>
                    <a:pt x="398" y="9"/>
                  </a:cubicBezTo>
                  <a:cubicBezTo>
                    <a:pt x="400" y="7"/>
                    <a:pt x="400" y="5"/>
                    <a:pt x="400" y="3"/>
                  </a:cubicBezTo>
                  <a:cubicBezTo>
                    <a:pt x="399" y="1"/>
                    <a:pt x="397" y="0"/>
                    <a:pt x="395" y="0"/>
                  </a:cubicBezTo>
                  <a:cubicBezTo>
                    <a:pt x="104" y="0"/>
                    <a:pt x="104" y="0"/>
                    <a:pt x="104" y="0"/>
                  </a:cubicBezTo>
                  <a:cubicBezTo>
                    <a:pt x="103" y="0"/>
                    <a:pt x="102" y="1"/>
                    <a:pt x="101" y="1"/>
                  </a:cubicBezTo>
                  <a:cubicBezTo>
                    <a:pt x="2" y="94"/>
                    <a:pt x="2" y="94"/>
                    <a:pt x="2" y="94"/>
                  </a:cubicBezTo>
                  <a:cubicBezTo>
                    <a:pt x="1" y="95"/>
                    <a:pt x="0" y="97"/>
                    <a:pt x="1" y="99"/>
                  </a:cubicBezTo>
                  <a:cubicBezTo>
                    <a:pt x="2" y="101"/>
                    <a:pt x="4" y="103"/>
                    <a:pt x="6" y="103"/>
                  </a:cubicBezTo>
                  <a:lnTo>
                    <a:pt x="300" y="103"/>
                  </a:lnTo>
                  <a:close/>
                  <a:moveTo>
                    <a:pt x="150" y="59"/>
                  </a:moveTo>
                  <a:cubicBezTo>
                    <a:pt x="171" y="59"/>
                    <a:pt x="171" y="59"/>
                    <a:pt x="171" y="59"/>
                  </a:cubicBezTo>
                  <a:cubicBezTo>
                    <a:pt x="168" y="62"/>
                    <a:pt x="167" y="64"/>
                    <a:pt x="168" y="66"/>
                  </a:cubicBezTo>
                  <a:cubicBezTo>
                    <a:pt x="170" y="67"/>
                    <a:pt x="173" y="68"/>
                    <a:pt x="177" y="69"/>
                  </a:cubicBezTo>
                  <a:cubicBezTo>
                    <a:pt x="194" y="53"/>
                    <a:pt x="194" y="53"/>
                    <a:pt x="194" y="53"/>
                  </a:cubicBezTo>
                  <a:cubicBezTo>
                    <a:pt x="193" y="53"/>
                    <a:pt x="193" y="53"/>
                    <a:pt x="192" y="52"/>
                  </a:cubicBezTo>
                  <a:cubicBezTo>
                    <a:pt x="191" y="52"/>
                    <a:pt x="191" y="52"/>
                    <a:pt x="190" y="52"/>
                  </a:cubicBezTo>
                  <a:cubicBezTo>
                    <a:pt x="187" y="52"/>
                    <a:pt x="183" y="51"/>
                    <a:pt x="181" y="51"/>
                  </a:cubicBezTo>
                  <a:cubicBezTo>
                    <a:pt x="178" y="50"/>
                    <a:pt x="176" y="49"/>
                    <a:pt x="174" y="48"/>
                  </a:cubicBezTo>
                  <a:cubicBezTo>
                    <a:pt x="172" y="47"/>
                    <a:pt x="172" y="46"/>
                    <a:pt x="172" y="44"/>
                  </a:cubicBezTo>
                  <a:cubicBezTo>
                    <a:pt x="172" y="42"/>
                    <a:pt x="173" y="40"/>
                    <a:pt x="176" y="38"/>
                  </a:cubicBezTo>
                  <a:cubicBezTo>
                    <a:pt x="179" y="35"/>
                    <a:pt x="182" y="33"/>
                    <a:pt x="186" y="31"/>
                  </a:cubicBezTo>
                  <a:cubicBezTo>
                    <a:pt x="191" y="29"/>
                    <a:pt x="195" y="27"/>
                    <a:pt x="199" y="26"/>
                  </a:cubicBezTo>
                  <a:cubicBezTo>
                    <a:pt x="204" y="24"/>
                    <a:pt x="209" y="23"/>
                    <a:pt x="214" y="22"/>
                  </a:cubicBezTo>
                  <a:cubicBezTo>
                    <a:pt x="219" y="21"/>
                    <a:pt x="224" y="21"/>
                    <a:pt x="228" y="21"/>
                  </a:cubicBezTo>
                  <a:cubicBezTo>
                    <a:pt x="234" y="15"/>
                    <a:pt x="234" y="15"/>
                    <a:pt x="234" y="15"/>
                  </a:cubicBezTo>
                  <a:cubicBezTo>
                    <a:pt x="243" y="14"/>
                    <a:pt x="243" y="14"/>
                    <a:pt x="243" y="14"/>
                  </a:cubicBezTo>
                  <a:cubicBezTo>
                    <a:pt x="237" y="20"/>
                    <a:pt x="237" y="20"/>
                    <a:pt x="237" y="20"/>
                  </a:cubicBezTo>
                  <a:cubicBezTo>
                    <a:pt x="241" y="20"/>
                    <a:pt x="245" y="21"/>
                    <a:pt x="248" y="21"/>
                  </a:cubicBezTo>
                  <a:cubicBezTo>
                    <a:pt x="251" y="22"/>
                    <a:pt x="253" y="23"/>
                    <a:pt x="255" y="24"/>
                  </a:cubicBezTo>
                  <a:cubicBezTo>
                    <a:pt x="257" y="25"/>
                    <a:pt x="257" y="27"/>
                    <a:pt x="257" y="29"/>
                  </a:cubicBezTo>
                  <a:cubicBezTo>
                    <a:pt x="257" y="31"/>
                    <a:pt x="256" y="33"/>
                    <a:pt x="253" y="36"/>
                  </a:cubicBezTo>
                  <a:cubicBezTo>
                    <a:pt x="232" y="36"/>
                    <a:pt x="232" y="36"/>
                    <a:pt x="232" y="36"/>
                  </a:cubicBezTo>
                  <a:cubicBezTo>
                    <a:pt x="234" y="34"/>
                    <a:pt x="235" y="33"/>
                    <a:pt x="234" y="31"/>
                  </a:cubicBezTo>
                  <a:cubicBezTo>
                    <a:pt x="233" y="30"/>
                    <a:pt x="231" y="29"/>
                    <a:pt x="227" y="29"/>
                  </a:cubicBezTo>
                  <a:cubicBezTo>
                    <a:pt x="213" y="43"/>
                    <a:pt x="213" y="43"/>
                    <a:pt x="213" y="43"/>
                  </a:cubicBezTo>
                  <a:cubicBezTo>
                    <a:pt x="214" y="43"/>
                    <a:pt x="215" y="43"/>
                    <a:pt x="216" y="43"/>
                  </a:cubicBezTo>
                  <a:cubicBezTo>
                    <a:pt x="217" y="43"/>
                    <a:pt x="218" y="44"/>
                    <a:pt x="220" y="44"/>
                  </a:cubicBezTo>
                  <a:cubicBezTo>
                    <a:pt x="226" y="45"/>
                    <a:pt x="230" y="46"/>
                    <a:pt x="233" y="47"/>
                  </a:cubicBezTo>
                  <a:cubicBezTo>
                    <a:pt x="235" y="49"/>
                    <a:pt x="236" y="50"/>
                    <a:pt x="237" y="52"/>
                  </a:cubicBezTo>
                  <a:cubicBezTo>
                    <a:pt x="237" y="54"/>
                    <a:pt x="236" y="55"/>
                    <a:pt x="235" y="57"/>
                  </a:cubicBezTo>
                  <a:cubicBezTo>
                    <a:pt x="234" y="59"/>
                    <a:pt x="232" y="60"/>
                    <a:pt x="231" y="61"/>
                  </a:cubicBezTo>
                  <a:cubicBezTo>
                    <a:pt x="230" y="63"/>
                    <a:pt x="228" y="64"/>
                    <a:pt x="225" y="66"/>
                  </a:cubicBezTo>
                  <a:cubicBezTo>
                    <a:pt x="222" y="68"/>
                    <a:pt x="218" y="69"/>
                    <a:pt x="214" y="71"/>
                  </a:cubicBezTo>
                  <a:cubicBezTo>
                    <a:pt x="209" y="73"/>
                    <a:pt x="204" y="74"/>
                    <a:pt x="197" y="75"/>
                  </a:cubicBezTo>
                  <a:cubicBezTo>
                    <a:pt x="191" y="77"/>
                    <a:pt x="184" y="77"/>
                    <a:pt x="176" y="78"/>
                  </a:cubicBezTo>
                  <a:cubicBezTo>
                    <a:pt x="169" y="84"/>
                    <a:pt x="169" y="84"/>
                    <a:pt x="169" y="84"/>
                  </a:cubicBezTo>
                  <a:cubicBezTo>
                    <a:pt x="160" y="84"/>
                    <a:pt x="160" y="84"/>
                    <a:pt x="160" y="84"/>
                  </a:cubicBezTo>
                  <a:cubicBezTo>
                    <a:pt x="167" y="78"/>
                    <a:pt x="167" y="78"/>
                    <a:pt x="167" y="78"/>
                  </a:cubicBezTo>
                  <a:cubicBezTo>
                    <a:pt x="156" y="77"/>
                    <a:pt x="149" y="75"/>
                    <a:pt x="146" y="72"/>
                  </a:cubicBezTo>
                  <a:cubicBezTo>
                    <a:pt x="143" y="69"/>
                    <a:pt x="145" y="65"/>
                    <a:pt x="150" y="59"/>
                  </a:cubicBezTo>
                  <a:close/>
                  <a:moveTo>
                    <a:pt x="306" y="122"/>
                  </a:moveTo>
                  <a:cubicBezTo>
                    <a:pt x="2" y="122"/>
                    <a:pt x="2" y="122"/>
                    <a:pt x="2" y="122"/>
                  </a:cubicBezTo>
                  <a:cubicBezTo>
                    <a:pt x="2" y="143"/>
                    <a:pt x="2" y="143"/>
                    <a:pt x="2" y="143"/>
                  </a:cubicBezTo>
                  <a:cubicBezTo>
                    <a:pt x="311" y="143"/>
                    <a:pt x="311" y="143"/>
                    <a:pt x="311" y="143"/>
                  </a:cubicBezTo>
                  <a:cubicBezTo>
                    <a:pt x="313" y="143"/>
                    <a:pt x="316" y="142"/>
                    <a:pt x="318" y="140"/>
                  </a:cubicBezTo>
                  <a:cubicBezTo>
                    <a:pt x="400" y="59"/>
                    <a:pt x="400" y="59"/>
                    <a:pt x="400" y="59"/>
                  </a:cubicBezTo>
                  <a:cubicBezTo>
                    <a:pt x="400" y="28"/>
                    <a:pt x="400" y="28"/>
                    <a:pt x="400" y="28"/>
                  </a:cubicBezTo>
                  <a:lnTo>
                    <a:pt x="306" y="122"/>
                  </a:lnTo>
                  <a:close/>
                  <a:moveTo>
                    <a:pt x="2" y="162"/>
                  </a:moveTo>
                  <a:cubicBezTo>
                    <a:pt x="2" y="183"/>
                    <a:pt x="2" y="183"/>
                    <a:pt x="2" y="183"/>
                  </a:cubicBezTo>
                  <a:cubicBezTo>
                    <a:pt x="321" y="183"/>
                    <a:pt x="321" y="183"/>
                    <a:pt x="321" y="183"/>
                  </a:cubicBezTo>
                  <a:cubicBezTo>
                    <a:pt x="324" y="183"/>
                    <a:pt x="326" y="182"/>
                    <a:pt x="328" y="180"/>
                  </a:cubicBezTo>
                  <a:cubicBezTo>
                    <a:pt x="400" y="109"/>
                    <a:pt x="400" y="109"/>
                    <a:pt x="400" y="109"/>
                  </a:cubicBezTo>
                  <a:cubicBezTo>
                    <a:pt x="400" y="79"/>
                    <a:pt x="400" y="79"/>
                    <a:pt x="400" y="79"/>
                  </a:cubicBezTo>
                  <a:cubicBezTo>
                    <a:pt x="317" y="162"/>
                    <a:pt x="317" y="162"/>
                    <a:pt x="317" y="162"/>
                  </a:cubicBezTo>
                  <a:lnTo>
                    <a:pt x="2" y="16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defTabSz="914184" eaLnBrk="1" fontAlgn="auto" latinLnBrk="0" hangingPunct="1">
                <a:lnSpc>
                  <a:spcPct val="100000"/>
                </a:lnSpc>
                <a:spcBef>
                  <a:spcPts val="0"/>
                </a:spcBef>
                <a:spcAft>
                  <a:spcPts val="0"/>
                </a:spcAft>
                <a:buClrTx/>
                <a:buSzTx/>
                <a:buFontTx/>
                <a:buNone/>
                <a:tabLst/>
                <a:defRPr/>
              </a:pPr>
              <a:endParaRPr kumimoji="0" lang="en-US" sz="1700" b="0" i="0" u="none" strike="noStrike" kern="0" cap="none" spc="0" normalizeH="0" baseline="0" noProof="0" dirty="0">
                <a:ln>
                  <a:noFill/>
                </a:ln>
                <a:solidFill>
                  <a:srgbClr val="FFFFFF"/>
                </a:solidFill>
                <a:effectLst/>
                <a:uLnTx/>
                <a:uFillTx/>
              </a:endParaRPr>
            </a:p>
          </p:txBody>
        </p:sp>
      </p:grpSp>
      <p:grpSp>
        <p:nvGrpSpPr>
          <p:cNvPr id="109" name="Group 108"/>
          <p:cNvGrpSpPr/>
          <p:nvPr/>
        </p:nvGrpSpPr>
        <p:grpSpPr>
          <a:xfrm>
            <a:off x="1430586" y="3192462"/>
            <a:ext cx="1517152" cy="1517153"/>
            <a:chOff x="1430586" y="3192462"/>
            <a:chExt cx="1517152" cy="1517153"/>
          </a:xfrm>
          <a:solidFill>
            <a:schemeClr val="accent2">
              <a:lumMod val="75000"/>
            </a:schemeClr>
          </a:solidFill>
        </p:grpSpPr>
        <p:sp>
          <p:nvSpPr>
            <p:cNvPr id="110" name="Rectangle 109"/>
            <p:cNvSpPr/>
            <p:nvPr/>
          </p:nvSpPr>
          <p:spPr bwMode="auto">
            <a:xfrm>
              <a:off x="1430586" y="3192462"/>
              <a:ext cx="1517152" cy="1517153"/>
            </a:xfrm>
            <a:prstGeom prst="rect">
              <a:avLst/>
            </a:prstGeom>
            <a:grpFill/>
            <a:ln w="9525" cap="flat" cmpd="sng" algn="ctr">
              <a:noFill/>
              <a:prstDash val="solid"/>
              <a:headEnd type="none" w="med" len="med"/>
              <a:tailEnd type="none" w="med" len="med"/>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defTabSz="932472" eaLnBrk="1" fontAlgn="base" latinLnBrk="0" hangingPunct="1">
                <a:lnSpc>
                  <a:spcPct val="90000"/>
                </a:lnSpc>
                <a:spcBef>
                  <a:spcPct val="0"/>
                </a:spcBef>
                <a:spcAft>
                  <a:spcPct val="0"/>
                </a:spcAft>
                <a:buClrTx/>
                <a:buSzTx/>
                <a:buFontTx/>
                <a:buNone/>
                <a:tabLst/>
                <a:defRPr/>
              </a:pPr>
              <a:r>
                <a:rPr kumimoji="0" lang="en-US" sz="1400" b="0" i="0" u="none" strike="noStrike" kern="0" cap="none" spc="0" normalizeH="0" baseline="0" noProof="0" dirty="0">
                  <a:ln>
                    <a:noFill/>
                  </a:ln>
                  <a:solidFill>
                    <a:sysClr val="window" lastClr="FFFFFF"/>
                  </a:solidFill>
                  <a:effectLst/>
                  <a:uLnTx/>
                  <a:uFillTx/>
                  <a:cs typeface="Segoe UI" pitchFamily="34" charset="0"/>
                </a:rPr>
                <a:t>Churn analysis</a:t>
              </a:r>
            </a:p>
          </p:txBody>
        </p:sp>
        <p:grpSp>
          <p:nvGrpSpPr>
            <p:cNvPr id="111" name="Group 110"/>
            <p:cNvGrpSpPr/>
            <p:nvPr/>
          </p:nvGrpSpPr>
          <p:grpSpPr>
            <a:xfrm>
              <a:off x="1844187" y="3546470"/>
              <a:ext cx="646144" cy="658655"/>
              <a:chOff x="2851150" y="2184438"/>
              <a:chExt cx="319219" cy="325400"/>
            </a:xfrm>
            <a:grpFill/>
          </p:grpSpPr>
          <p:sp>
            <p:nvSpPr>
              <p:cNvPr id="112" name="Freeform 106"/>
              <p:cNvSpPr>
                <a:spLocks/>
              </p:cNvSpPr>
              <p:nvPr/>
            </p:nvSpPr>
            <p:spPr bwMode="auto">
              <a:xfrm>
                <a:off x="2851150" y="2214563"/>
                <a:ext cx="296863" cy="295275"/>
              </a:xfrm>
              <a:custGeom>
                <a:avLst/>
                <a:gdLst>
                  <a:gd name="T0" fmla="*/ 40 w 79"/>
                  <a:gd name="T1" fmla="*/ 39 h 79"/>
                  <a:gd name="T2" fmla="*/ 79 w 79"/>
                  <a:gd name="T3" fmla="*/ 39 h 79"/>
                  <a:gd name="T4" fmla="*/ 40 w 79"/>
                  <a:gd name="T5" fmla="*/ 79 h 79"/>
                  <a:gd name="T6" fmla="*/ 0 w 79"/>
                  <a:gd name="T7" fmla="*/ 39 h 79"/>
                  <a:gd name="T8" fmla="*/ 40 w 79"/>
                  <a:gd name="T9" fmla="*/ 0 h 79"/>
                  <a:gd name="T10" fmla="*/ 40 w 79"/>
                  <a:gd name="T11" fmla="*/ 39 h 79"/>
                </a:gdLst>
                <a:ahLst/>
                <a:cxnLst>
                  <a:cxn ang="0">
                    <a:pos x="T0" y="T1"/>
                  </a:cxn>
                  <a:cxn ang="0">
                    <a:pos x="T2" y="T3"/>
                  </a:cxn>
                  <a:cxn ang="0">
                    <a:pos x="T4" y="T5"/>
                  </a:cxn>
                  <a:cxn ang="0">
                    <a:pos x="T6" y="T7"/>
                  </a:cxn>
                  <a:cxn ang="0">
                    <a:pos x="T8" y="T9"/>
                  </a:cxn>
                  <a:cxn ang="0">
                    <a:pos x="T10" y="T11"/>
                  </a:cxn>
                </a:cxnLst>
                <a:rect l="0" t="0" r="r" b="b"/>
                <a:pathLst>
                  <a:path w="79" h="79">
                    <a:moveTo>
                      <a:pt x="40" y="39"/>
                    </a:moveTo>
                    <a:cubicBezTo>
                      <a:pt x="79" y="39"/>
                      <a:pt x="79" y="39"/>
                      <a:pt x="79" y="39"/>
                    </a:cubicBezTo>
                    <a:cubicBezTo>
                      <a:pt x="79" y="61"/>
                      <a:pt x="61" y="79"/>
                      <a:pt x="40" y="79"/>
                    </a:cubicBezTo>
                    <a:cubicBezTo>
                      <a:pt x="18" y="79"/>
                      <a:pt x="0" y="61"/>
                      <a:pt x="0" y="39"/>
                    </a:cubicBezTo>
                    <a:cubicBezTo>
                      <a:pt x="0" y="18"/>
                      <a:pt x="18" y="0"/>
                      <a:pt x="40" y="0"/>
                    </a:cubicBezTo>
                    <a:lnTo>
                      <a:pt x="40" y="39"/>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defTabSz="914184" eaLnBrk="1" fontAlgn="auto" latinLnBrk="0" hangingPunct="1">
                  <a:lnSpc>
                    <a:spcPct val="100000"/>
                  </a:lnSpc>
                  <a:spcBef>
                    <a:spcPts val="0"/>
                  </a:spcBef>
                  <a:spcAft>
                    <a:spcPts val="0"/>
                  </a:spcAft>
                  <a:buClrTx/>
                  <a:buSzTx/>
                  <a:buFontTx/>
                  <a:buNone/>
                  <a:tabLst/>
                  <a:defRPr/>
                </a:pPr>
                <a:endParaRPr kumimoji="0" lang="en-US" sz="1700" b="0" i="0" u="none" strike="noStrike" kern="0" cap="none" spc="0" normalizeH="0" baseline="0" noProof="0" dirty="0">
                  <a:ln>
                    <a:noFill/>
                  </a:ln>
                  <a:solidFill>
                    <a:srgbClr val="000000"/>
                  </a:solidFill>
                  <a:effectLst/>
                  <a:uLnTx/>
                  <a:uFillTx/>
                </a:endParaRPr>
              </a:p>
            </p:txBody>
          </p:sp>
          <p:sp>
            <p:nvSpPr>
              <p:cNvPr id="113" name="Freeform 107"/>
              <p:cNvSpPr>
                <a:spLocks/>
              </p:cNvSpPr>
              <p:nvPr/>
            </p:nvSpPr>
            <p:spPr bwMode="auto">
              <a:xfrm>
                <a:off x="3024319" y="2184438"/>
                <a:ext cx="146050" cy="150813"/>
              </a:xfrm>
              <a:custGeom>
                <a:avLst/>
                <a:gdLst>
                  <a:gd name="T0" fmla="*/ 0 w 39"/>
                  <a:gd name="T1" fmla="*/ 40 h 40"/>
                  <a:gd name="T2" fmla="*/ 39 w 39"/>
                  <a:gd name="T3" fmla="*/ 40 h 40"/>
                  <a:gd name="T4" fmla="*/ 0 w 39"/>
                  <a:gd name="T5" fmla="*/ 0 h 40"/>
                  <a:gd name="T6" fmla="*/ 0 w 39"/>
                  <a:gd name="T7" fmla="*/ 40 h 40"/>
                </a:gdLst>
                <a:ahLst/>
                <a:cxnLst>
                  <a:cxn ang="0">
                    <a:pos x="T0" y="T1"/>
                  </a:cxn>
                  <a:cxn ang="0">
                    <a:pos x="T2" y="T3"/>
                  </a:cxn>
                  <a:cxn ang="0">
                    <a:pos x="T4" y="T5"/>
                  </a:cxn>
                  <a:cxn ang="0">
                    <a:pos x="T6" y="T7"/>
                  </a:cxn>
                </a:cxnLst>
                <a:rect l="0" t="0" r="r" b="b"/>
                <a:pathLst>
                  <a:path w="39" h="40">
                    <a:moveTo>
                      <a:pt x="0" y="40"/>
                    </a:moveTo>
                    <a:cubicBezTo>
                      <a:pt x="39" y="40"/>
                      <a:pt x="39" y="40"/>
                      <a:pt x="39" y="40"/>
                    </a:cubicBezTo>
                    <a:cubicBezTo>
                      <a:pt x="39" y="18"/>
                      <a:pt x="21" y="0"/>
                      <a:pt x="0" y="0"/>
                    </a:cubicBezTo>
                    <a:lnTo>
                      <a:pt x="0" y="4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defTabSz="914184" eaLnBrk="1" fontAlgn="auto" latinLnBrk="0" hangingPunct="1">
                  <a:lnSpc>
                    <a:spcPct val="100000"/>
                  </a:lnSpc>
                  <a:spcBef>
                    <a:spcPts val="0"/>
                  </a:spcBef>
                  <a:spcAft>
                    <a:spcPts val="0"/>
                  </a:spcAft>
                  <a:buClrTx/>
                  <a:buSzTx/>
                  <a:buFontTx/>
                  <a:buNone/>
                  <a:tabLst/>
                  <a:defRPr/>
                </a:pPr>
                <a:endParaRPr kumimoji="0" lang="en-US" sz="1700" b="0" i="0" u="none" strike="noStrike" kern="0" cap="none" spc="0" normalizeH="0" baseline="0" noProof="0" dirty="0">
                  <a:ln>
                    <a:noFill/>
                  </a:ln>
                  <a:solidFill>
                    <a:srgbClr val="000000"/>
                  </a:solidFill>
                  <a:effectLst/>
                  <a:uLnTx/>
                  <a:uFillTx/>
                </a:endParaRPr>
              </a:p>
            </p:txBody>
          </p:sp>
        </p:grpSp>
      </p:grpSp>
      <p:grpSp>
        <p:nvGrpSpPr>
          <p:cNvPr id="114" name="Group 113"/>
          <p:cNvGrpSpPr/>
          <p:nvPr/>
        </p:nvGrpSpPr>
        <p:grpSpPr>
          <a:xfrm>
            <a:off x="3042216" y="4792662"/>
            <a:ext cx="1517152" cy="1517153"/>
            <a:chOff x="3042216" y="4792662"/>
            <a:chExt cx="1517152" cy="1517153"/>
          </a:xfrm>
          <a:solidFill>
            <a:schemeClr val="accent2">
              <a:lumMod val="75000"/>
            </a:schemeClr>
          </a:solidFill>
        </p:grpSpPr>
        <p:sp>
          <p:nvSpPr>
            <p:cNvPr id="115" name="Rectangle 114"/>
            <p:cNvSpPr/>
            <p:nvPr/>
          </p:nvSpPr>
          <p:spPr bwMode="auto">
            <a:xfrm>
              <a:off x="3042216" y="4792662"/>
              <a:ext cx="1517152" cy="1517153"/>
            </a:xfrm>
            <a:prstGeom prst="rect">
              <a:avLst/>
            </a:prstGeom>
            <a:grpFill/>
            <a:ln w="9525" cap="flat" cmpd="sng" algn="ctr">
              <a:noFill/>
              <a:prstDash val="solid"/>
              <a:headEnd type="none" w="med" len="med"/>
              <a:tailEnd type="none" w="med" len="med"/>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defTabSz="932472" eaLnBrk="1" fontAlgn="base" latinLnBrk="0" hangingPunct="1">
                <a:lnSpc>
                  <a:spcPct val="90000"/>
                </a:lnSpc>
                <a:spcBef>
                  <a:spcPct val="0"/>
                </a:spcBef>
                <a:spcAft>
                  <a:spcPct val="0"/>
                </a:spcAft>
                <a:buClrTx/>
                <a:buSzTx/>
                <a:buFontTx/>
                <a:buNone/>
                <a:tabLst/>
                <a:defRPr/>
              </a:pPr>
              <a:r>
                <a:rPr kumimoji="0" lang="en-US" sz="1400" b="0" i="0" u="none" strike="noStrike" kern="0" cap="none" spc="0" normalizeH="0" baseline="0" noProof="0" dirty="0">
                  <a:ln>
                    <a:noFill/>
                  </a:ln>
                  <a:solidFill>
                    <a:sysClr val="window" lastClr="FFFFFF"/>
                  </a:solidFill>
                  <a:effectLst/>
                  <a:uLnTx/>
                  <a:uFillTx/>
                  <a:cs typeface="Segoe UI" pitchFamily="34" charset="0"/>
                </a:rPr>
                <a:t>Life sciences research</a:t>
              </a:r>
            </a:p>
          </p:txBody>
        </p:sp>
        <p:grpSp>
          <p:nvGrpSpPr>
            <p:cNvPr id="116" name="Group 115"/>
            <p:cNvGrpSpPr/>
            <p:nvPr/>
          </p:nvGrpSpPr>
          <p:grpSpPr>
            <a:xfrm>
              <a:off x="3484542" y="4987948"/>
              <a:ext cx="579058" cy="752452"/>
              <a:chOff x="3201299" y="1823323"/>
              <a:chExt cx="223363" cy="290247"/>
            </a:xfrm>
            <a:grpFill/>
          </p:grpSpPr>
          <p:sp>
            <p:nvSpPr>
              <p:cNvPr id="117" name="Freeform 42"/>
              <p:cNvSpPr>
                <a:spLocks/>
              </p:cNvSpPr>
              <p:nvPr/>
            </p:nvSpPr>
            <p:spPr bwMode="auto">
              <a:xfrm>
                <a:off x="3201299" y="1971713"/>
                <a:ext cx="223363" cy="141857"/>
              </a:xfrm>
              <a:custGeom>
                <a:avLst/>
                <a:gdLst>
                  <a:gd name="T0" fmla="*/ 152 w 304"/>
                  <a:gd name="T1" fmla="*/ 99 h 193"/>
                  <a:gd name="T2" fmla="*/ 0 w 304"/>
                  <a:gd name="T3" fmla="*/ 0 h 193"/>
                  <a:gd name="T4" fmla="*/ 152 w 304"/>
                  <a:gd name="T5" fmla="*/ 161 h 193"/>
                  <a:gd name="T6" fmla="*/ 304 w 304"/>
                  <a:gd name="T7" fmla="*/ 0 h 193"/>
                  <a:gd name="T8" fmla="*/ 152 w 304"/>
                  <a:gd name="T9" fmla="*/ 99 h 193"/>
                </a:gdLst>
                <a:ahLst/>
                <a:cxnLst>
                  <a:cxn ang="0">
                    <a:pos x="T0" y="T1"/>
                  </a:cxn>
                  <a:cxn ang="0">
                    <a:pos x="T2" y="T3"/>
                  </a:cxn>
                  <a:cxn ang="0">
                    <a:pos x="T4" y="T5"/>
                  </a:cxn>
                  <a:cxn ang="0">
                    <a:pos x="T6" y="T7"/>
                  </a:cxn>
                  <a:cxn ang="0">
                    <a:pos x="T8" y="T9"/>
                  </a:cxn>
                </a:cxnLst>
                <a:rect l="0" t="0" r="r" b="b"/>
                <a:pathLst>
                  <a:path w="304" h="193">
                    <a:moveTo>
                      <a:pt x="152" y="99"/>
                    </a:moveTo>
                    <a:cubicBezTo>
                      <a:pt x="121" y="55"/>
                      <a:pt x="50" y="18"/>
                      <a:pt x="0" y="0"/>
                    </a:cubicBezTo>
                    <a:cubicBezTo>
                      <a:pt x="40" y="113"/>
                      <a:pt x="74" y="193"/>
                      <a:pt x="152" y="161"/>
                    </a:cubicBezTo>
                    <a:cubicBezTo>
                      <a:pt x="230" y="193"/>
                      <a:pt x="264" y="113"/>
                      <a:pt x="304" y="0"/>
                    </a:cubicBezTo>
                    <a:cubicBezTo>
                      <a:pt x="254" y="18"/>
                      <a:pt x="183" y="55"/>
                      <a:pt x="152" y="99"/>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184" eaLnBrk="1" fontAlgn="auto" latinLnBrk="0" hangingPunct="1">
                  <a:lnSpc>
                    <a:spcPct val="100000"/>
                  </a:lnSpc>
                  <a:spcBef>
                    <a:spcPts val="0"/>
                  </a:spcBef>
                  <a:spcAft>
                    <a:spcPts val="0"/>
                  </a:spcAft>
                  <a:buClrTx/>
                  <a:buSzTx/>
                  <a:buFontTx/>
                  <a:buNone/>
                  <a:tabLst/>
                  <a:defRPr/>
                </a:pPr>
                <a:endParaRPr kumimoji="0" lang="en-US" sz="1700" b="0" i="0" u="none" strike="noStrike" kern="0" cap="none" spc="0" normalizeH="0" baseline="0" noProof="0" dirty="0">
                  <a:ln>
                    <a:noFill/>
                  </a:ln>
                  <a:solidFill>
                    <a:srgbClr val="000000"/>
                  </a:solidFill>
                  <a:effectLst/>
                  <a:uLnTx/>
                  <a:uFillTx/>
                </a:endParaRPr>
              </a:p>
            </p:txBody>
          </p:sp>
          <p:sp>
            <p:nvSpPr>
              <p:cNvPr id="118" name="Freeform 43"/>
              <p:cNvSpPr>
                <a:spLocks/>
              </p:cNvSpPr>
              <p:nvPr/>
            </p:nvSpPr>
            <p:spPr bwMode="auto">
              <a:xfrm>
                <a:off x="3228364" y="1824256"/>
                <a:ext cx="133769" cy="158656"/>
              </a:xfrm>
              <a:custGeom>
                <a:avLst/>
                <a:gdLst>
                  <a:gd name="T0" fmla="*/ 30 w 182"/>
                  <a:gd name="T1" fmla="*/ 0 h 216"/>
                  <a:gd name="T2" fmla="*/ 126 w 182"/>
                  <a:gd name="T3" fmla="*/ 212 h 216"/>
                  <a:gd name="T4" fmla="*/ 30 w 182"/>
                  <a:gd name="T5" fmla="*/ 0 h 216"/>
                </a:gdLst>
                <a:ahLst/>
                <a:cxnLst>
                  <a:cxn ang="0">
                    <a:pos x="T0" y="T1"/>
                  </a:cxn>
                  <a:cxn ang="0">
                    <a:pos x="T2" y="T3"/>
                  </a:cxn>
                  <a:cxn ang="0">
                    <a:pos x="T4" y="T5"/>
                  </a:cxn>
                </a:cxnLst>
                <a:rect l="0" t="0" r="r" b="b"/>
                <a:pathLst>
                  <a:path w="182" h="216">
                    <a:moveTo>
                      <a:pt x="30" y="0"/>
                    </a:moveTo>
                    <a:cubicBezTo>
                      <a:pt x="94" y="54"/>
                      <a:pt x="182" y="159"/>
                      <a:pt x="126" y="212"/>
                    </a:cubicBezTo>
                    <a:cubicBezTo>
                      <a:pt x="0" y="216"/>
                      <a:pt x="8" y="126"/>
                      <a:pt x="30"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184" eaLnBrk="1" fontAlgn="auto" latinLnBrk="0" hangingPunct="1">
                  <a:lnSpc>
                    <a:spcPct val="100000"/>
                  </a:lnSpc>
                  <a:spcBef>
                    <a:spcPts val="0"/>
                  </a:spcBef>
                  <a:spcAft>
                    <a:spcPts val="0"/>
                  </a:spcAft>
                  <a:buClrTx/>
                  <a:buSzTx/>
                  <a:buFontTx/>
                  <a:buNone/>
                  <a:tabLst/>
                  <a:defRPr/>
                </a:pPr>
                <a:endParaRPr kumimoji="0" lang="en-US" sz="1700" b="0" i="0" u="none" strike="noStrike" kern="0" cap="none" spc="0" normalizeH="0" baseline="0" noProof="0" dirty="0">
                  <a:ln>
                    <a:noFill/>
                  </a:ln>
                  <a:solidFill>
                    <a:srgbClr val="000000"/>
                  </a:solidFill>
                  <a:effectLst/>
                  <a:uLnTx/>
                  <a:uFillTx/>
                </a:endParaRPr>
              </a:p>
            </p:txBody>
          </p:sp>
          <p:sp>
            <p:nvSpPr>
              <p:cNvPr id="119" name="Freeform 45"/>
              <p:cNvSpPr>
                <a:spLocks/>
              </p:cNvSpPr>
              <p:nvPr/>
            </p:nvSpPr>
            <p:spPr bwMode="auto">
              <a:xfrm>
                <a:off x="3322624" y="1823323"/>
                <a:ext cx="72484" cy="152123"/>
              </a:xfrm>
              <a:custGeom>
                <a:avLst/>
                <a:gdLst>
                  <a:gd name="T0" fmla="*/ 76 w 99"/>
                  <a:gd name="T1" fmla="*/ 0 h 207"/>
                  <a:gd name="T2" fmla="*/ 0 w 99"/>
                  <a:gd name="T3" fmla="*/ 79 h 207"/>
                  <a:gd name="T4" fmla="*/ 35 w 99"/>
                  <a:gd name="T5" fmla="*/ 168 h 207"/>
                  <a:gd name="T6" fmla="*/ 27 w 99"/>
                  <a:gd name="T7" fmla="*/ 207 h 207"/>
                  <a:gd name="T8" fmla="*/ 76 w 99"/>
                  <a:gd name="T9" fmla="*/ 0 h 207"/>
                </a:gdLst>
                <a:ahLst/>
                <a:cxnLst>
                  <a:cxn ang="0">
                    <a:pos x="T0" y="T1"/>
                  </a:cxn>
                  <a:cxn ang="0">
                    <a:pos x="T2" y="T3"/>
                  </a:cxn>
                  <a:cxn ang="0">
                    <a:pos x="T4" y="T5"/>
                  </a:cxn>
                  <a:cxn ang="0">
                    <a:pos x="T6" y="T7"/>
                  </a:cxn>
                  <a:cxn ang="0">
                    <a:pos x="T8" y="T9"/>
                  </a:cxn>
                </a:cxnLst>
                <a:rect l="0" t="0" r="r" b="b"/>
                <a:pathLst>
                  <a:path w="99" h="207">
                    <a:moveTo>
                      <a:pt x="76" y="0"/>
                    </a:moveTo>
                    <a:cubicBezTo>
                      <a:pt x="51" y="20"/>
                      <a:pt x="23" y="49"/>
                      <a:pt x="0" y="79"/>
                    </a:cubicBezTo>
                    <a:cubicBezTo>
                      <a:pt x="23" y="112"/>
                      <a:pt x="34" y="142"/>
                      <a:pt x="35" y="168"/>
                    </a:cubicBezTo>
                    <a:cubicBezTo>
                      <a:pt x="36" y="183"/>
                      <a:pt x="33" y="196"/>
                      <a:pt x="27" y="207"/>
                    </a:cubicBezTo>
                    <a:cubicBezTo>
                      <a:pt x="99" y="186"/>
                      <a:pt x="92" y="105"/>
                      <a:pt x="76"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184" eaLnBrk="1" fontAlgn="auto" latinLnBrk="0" hangingPunct="1">
                  <a:lnSpc>
                    <a:spcPct val="100000"/>
                  </a:lnSpc>
                  <a:spcBef>
                    <a:spcPts val="0"/>
                  </a:spcBef>
                  <a:spcAft>
                    <a:spcPts val="0"/>
                  </a:spcAft>
                  <a:buClrTx/>
                  <a:buSzTx/>
                  <a:buFontTx/>
                  <a:buNone/>
                  <a:tabLst/>
                  <a:defRPr/>
                </a:pPr>
                <a:endParaRPr kumimoji="0" lang="en-US" sz="1700" b="0" i="0" u="none" strike="noStrike" kern="0" cap="none" spc="0" normalizeH="0" baseline="0" noProof="0" dirty="0">
                  <a:ln>
                    <a:noFill/>
                  </a:ln>
                  <a:solidFill>
                    <a:srgbClr val="000000"/>
                  </a:solidFill>
                  <a:effectLst/>
                  <a:uLnTx/>
                  <a:uFillTx/>
                </a:endParaRPr>
              </a:p>
            </p:txBody>
          </p:sp>
        </p:grpSp>
      </p:grpSp>
      <p:grpSp>
        <p:nvGrpSpPr>
          <p:cNvPr id="120" name="Group 119"/>
          <p:cNvGrpSpPr/>
          <p:nvPr/>
        </p:nvGrpSpPr>
        <p:grpSpPr>
          <a:xfrm>
            <a:off x="9488736" y="1592262"/>
            <a:ext cx="1517152" cy="1517153"/>
            <a:chOff x="9488736" y="1592262"/>
            <a:chExt cx="1517152" cy="1517153"/>
          </a:xfrm>
          <a:solidFill>
            <a:schemeClr val="accent2">
              <a:lumMod val="75000"/>
            </a:schemeClr>
          </a:solidFill>
        </p:grpSpPr>
        <p:sp>
          <p:nvSpPr>
            <p:cNvPr id="121" name="Rectangle 120"/>
            <p:cNvSpPr/>
            <p:nvPr/>
          </p:nvSpPr>
          <p:spPr bwMode="auto">
            <a:xfrm>
              <a:off x="9488736" y="1592262"/>
              <a:ext cx="1517152" cy="1517153"/>
            </a:xfrm>
            <a:prstGeom prst="rect">
              <a:avLst/>
            </a:prstGeom>
            <a:grpFill/>
            <a:ln w="9525" cap="flat" cmpd="sng" algn="ctr">
              <a:noFill/>
              <a:prstDash val="solid"/>
              <a:headEnd type="none" w="med" len="med"/>
              <a:tailEnd type="none" w="med" len="med"/>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defTabSz="932472" eaLnBrk="1" fontAlgn="base" latinLnBrk="0" hangingPunct="1">
                <a:lnSpc>
                  <a:spcPct val="90000"/>
                </a:lnSpc>
                <a:spcBef>
                  <a:spcPct val="0"/>
                </a:spcBef>
                <a:spcAft>
                  <a:spcPct val="0"/>
                </a:spcAft>
                <a:buClrTx/>
                <a:buSzTx/>
                <a:buFontTx/>
                <a:buNone/>
                <a:tabLst/>
                <a:defRPr/>
              </a:pPr>
              <a:r>
                <a:rPr kumimoji="0" lang="en-US" sz="1400" b="0" i="0" u="none" strike="noStrike" kern="0" cap="none" spc="0" normalizeH="0" baseline="0" noProof="0" dirty="0">
                  <a:ln>
                    <a:noFill/>
                  </a:ln>
                  <a:solidFill>
                    <a:sysClr val="window" lastClr="FFFFFF"/>
                  </a:solidFill>
                  <a:effectLst/>
                  <a:uLnTx/>
                  <a:uFillTx/>
                  <a:cs typeface="Segoe UI" pitchFamily="34" charset="0"/>
                </a:rPr>
                <a:t>Web app optimization</a:t>
              </a:r>
            </a:p>
          </p:txBody>
        </p:sp>
        <p:sp>
          <p:nvSpPr>
            <p:cNvPr id="122" name="Freeform 113"/>
            <p:cNvSpPr>
              <a:spLocks noEditPoints="1"/>
            </p:cNvSpPr>
            <p:nvPr/>
          </p:nvSpPr>
          <p:spPr bwMode="auto">
            <a:xfrm flipH="1">
              <a:off x="9928615" y="1826420"/>
              <a:ext cx="640080" cy="640080"/>
            </a:xfrm>
            <a:custGeom>
              <a:avLst/>
              <a:gdLst>
                <a:gd name="T0" fmla="*/ 801 w 1600"/>
                <a:gd name="T1" fmla="*/ 1598 h 1598"/>
                <a:gd name="T2" fmla="*/ 801 w 1600"/>
                <a:gd name="T3" fmla="*/ 0 h 1598"/>
                <a:gd name="T4" fmla="*/ 414 w 1600"/>
                <a:gd name="T5" fmla="*/ 1001 h 1598"/>
                <a:gd name="T6" fmla="*/ 406 w 1600"/>
                <a:gd name="T7" fmla="*/ 669 h 1598"/>
                <a:gd name="T8" fmla="*/ 148 w 1600"/>
                <a:gd name="T9" fmla="*/ 797 h 1598"/>
                <a:gd name="T10" fmla="*/ 414 w 1600"/>
                <a:gd name="T11" fmla="*/ 1001 h 1598"/>
                <a:gd name="T12" fmla="*/ 431 w 1600"/>
                <a:gd name="T13" fmla="*/ 1100 h 1598"/>
                <a:gd name="T14" fmla="*/ 340 w 1600"/>
                <a:gd name="T15" fmla="*/ 1258 h 1598"/>
                <a:gd name="T16" fmla="*/ 212 w 1600"/>
                <a:gd name="T17" fmla="*/ 521 h 1598"/>
                <a:gd name="T18" fmla="*/ 564 w 1600"/>
                <a:gd name="T19" fmla="*/ 195 h 1598"/>
                <a:gd name="T20" fmla="*/ 212 w 1600"/>
                <a:gd name="T21" fmla="*/ 521 h 1598"/>
                <a:gd name="T22" fmla="*/ 752 w 1600"/>
                <a:gd name="T23" fmla="*/ 1043 h 1598"/>
                <a:gd name="T24" fmla="*/ 490 w 1600"/>
                <a:gd name="T25" fmla="*/ 678 h 1598"/>
                <a:gd name="T26" fmla="*/ 503 w 1600"/>
                <a:gd name="T27" fmla="*/ 1019 h 1598"/>
                <a:gd name="T28" fmla="*/ 752 w 1600"/>
                <a:gd name="T29" fmla="*/ 609 h 1598"/>
                <a:gd name="T30" fmla="*/ 747 w 1600"/>
                <a:gd name="T31" fmla="*/ 151 h 1598"/>
                <a:gd name="T32" fmla="*/ 752 w 1600"/>
                <a:gd name="T33" fmla="*/ 1448 h 1598"/>
                <a:gd name="T34" fmla="*/ 525 w 1600"/>
                <a:gd name="T35" fmla="*/ 1115 h 1598"/>
                <a:gd name="T36" fmla="*/ 752 w 1600"/>
                <a:gd name="T37" fmla="*/ 1448 h 1598"/>
                <a:gd name="T38" fmla="*/ 845 w 1600"/>
                <a:gd name="T39" fmla="*/ 609 h 1598"/>
                <a:gd name="T40" fmla="*/ 909 w 1600"/>
                <a:gd name="T41" fmla="*/ 185 h 1598"/>
                <a:gd name="T42" fmla="*/ 1094 w 1600"/>
                <a:gd name="T43" fmla="*/ 1021 h 1598"/>
                <a:gd name="T44" fmla="*/ 1107 w 1600"/>
                <a:gd name="T45" fmla="*/ 681 h 1598"/>
                <a:gd name="T46" fmla="*/ 845 w 1600"/>
                <a:gd name="T47" fmla="*/ 1043 h 1598"/>
                <a:gd name="T48" fmla="*/ 1075 w 1600"/>
                <a:gd name="T49" fmla="*/ 1115 h 1598"/>
                <a:gd name="T50" fmla="*/ 845 w 1600"/>
                <a:gd name="T51" fmla="*/ 1448 h 1598"/>
                <a:gd name="T52" fmla="*/ 1035 w 1600"/>
                <a:gd name="T53" fmla="*/ 193 h 1598"/>
                <a:gd name="T54" fmla="*/ 1388 w 1600"/>
                <a:gd name="T55" fmla="*/ 523 h 1598"/>
                <a:gd name="T56" fmla="*/ 1407 w 1600"/>
                <a:gd name="T57" fmla="*/ 1028 h 1598"/>
                <a:gd name="T58" fmla="*/ 1047 w 1600"/>
                <a:gd name="T59" fmla="*/ 1398 h 1598"/>
                <a:gd name="T60" fmla="*/ 1407 w 1600"/>
                <a:gd name="T61" fmla="*/ 1028 h 1598"/>
                <a:gd name="T62" fmla="*/ 1186 w 1600"/>
                <a:gd name="T63" fmla="*/ 1004 h 1598"/>
                <a:gd name="T64" fmla="*/ 1422 w 1600"/>
                <a:gd name="T65" fmla="*/ 609 h 1598"/>
                <a:gd name="T66" fmla="*/ 1198 w 1600"/>
                <a:gd name="T67" fmla="*/ 804 h 15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600" h="1598">
                  <a:moveTo>
                    <a:pt x="1600" y="797"/>
                  </a:moveTo>
                  <a:cubicBezTo>
                    <a:pt x="1600" y="1243"/>
                    <a:pt x="1247" y="1598"/>
                    <a:pt x="801" y="1598"/>
                  </a:cubicBezTo>
                  <a:cubicBezTo>
                    <a:pt x="357" y="1598"/>
                    <a:pt x="0" y="1243"/>
                    <a:pt x="0" y="797"/>
                  </a:cubicBezTo>
                  <a:cubicBezTo>
                    <a:pt x="0" y="355"/>
                    <a:pt x="357" y="0"/>
                    <a:pt x="801" y="0"/>
                  </a:cubicBezTo>
                  <a:cubicBezTo>
                    <a:pt x="1247" y="0"/>
                    <a:pt x="1600" y="355"/>
                    <a:pt x="1600" y="797"/>
                  </a:cubicBezTo>
                  <a:close/>
                  <a:moveTo>
                    <a:pt x="414" y="1001"/>
                  </a:moveTo>
                  <a:cubicBezTo>
                    <a:pt x="404" y="940"/>
                    <a:pt x="399" y="871"/>
                    <a:pt x="399" y="804"/>
                  </a:cubicBezTo>
                  <a:cubicBezTo>
                    <a:pt x="399" y="755"/>
                    <a:pt x="402" y="715"/>
                    <a:pt x="406" y="669"/>
                  </a:cubicBezTo>
                  <a:cubicBezTo>
                    <a:pt x="293" y="646"/>
                    <a:pt x="227" y="629"/>
                    <a:pt x="175" y="607"/>
                  </a:cubicBezTo>
                  <a:cubicBezTo>
                    <a:pt x="158" y="666"/>
                    <a:pt x="148" y="733"/>
                    <a:pt x="148" y="797"/>
                  </a:cubicBezTo>
                  <a:cubicBezTo>
                    <a:pt x="148" y="829"/>
                    <a:pt x="148" y="861"/>
                    <a:pt x="153" y="888"/>
                  </a:cubicBezTo>
                  <a:cubicBezTo>
                    <a:pt x="185" y="925"/>
                    <a:pt x="266" y="974"/>
                    <a:pt x="414" y="1001"/>
                  </a:cubicBezTo>
                  <a:close/>
                  <a:moveTo>
                    <a:pt x="550" y="1398"/>
                  </a:moveTo>
                  <a:cubicBezTo>
                    <a:pt x="493" y="1319"/>
                    <a:pt x="456" y="1218"/>
                    <a:pt x="431" y="1100"/>
                  </a:cubicBezTo>
                  <a:cubicBezTo>
                    <a:pt x="333" y="1078"/>
                    <a:pt x="244" y="1051"/>
                    <a:pt x="185" y="1019"/>
                  </a:cubicBezTo>
                  <a:cubicBezTo>
                    <a:pt x="222" y="1110"/>
                    <a:pt x="268" y="1191"/>
                    <a:pt x="340" y="1258"/>
                  </a:cubicBezTo>
                  <a:cubicBezTo>
                    <a:pt x="399" y="1322"/>
                    <a:pt x="473" y="1366"/>
                    <a:pt x="550" y="1398"/>
                  </a:cubicBezTo>
                  <a:close/>
                  <a:moveTo>
                    <a:pt x="212" y="521"/>
                  </a:moveTo>
                  <a:cubicBezTo>
                    <a:pt x="234" y="540"/>
                    <a:pt x="271" y="543"/>
                    <a:pt x="416" y="582"/>
                  </a:cubicBezTo>
                  <a:cubicBezTo>
                    <a:pt x="443" y="424"/>
                    <a:pt x="490" y="294"/>
                    <a:pt x="564" y="195"/>
                  </a:cubicBezTo>
                  <a:cubicBezTo>
                    <a:pt x="480" y="235"/>
                    <a:pt x="407" y="269"/>
                    <a:pt x="340" y="341"/>
                  </a:cubicBezTo>
                  <a:cubicBezTo>
                    <a:pt x="283" y="392"/>
                    <a:pt x="241" y="457"/>
                    <a:pt x="212" y="521"/>
                  </a:cubicBezTo>
                  <a:close/>
                  <a:moveTo>
                    <a:pt x="503" y="1019"/>
                  </a:moveTo>
                  <a:cubicBezTo>
                    <a:pt x="587" y="1033"/>
                    <a:pt x="668" y="1041"/>
                    <a:pt x="752" y="1043"/>
                  </a:cubicBezTo>
                  <a:cubicBezTo>
                    <a:pt x="752" y="696"/>
                    <a:pt x="752" y="696"/>
                    <a:pt x="752" y="696"/>
                  </a:cubicBezTo>
                  <a:cubicBezTo>
                    <a:pt x="663" y="693"/>
                    <a:pt x="574" y="688"/>
                    <a:pt x="490" y="678"/>
                  </a:cubicBezTo>
                  <a:cubicBezTo>
                    <a:pt x="490" y="723"/>
                    <a:pt x="488" y="760"/>
                    <a:pt x="488" y="804"/>
                  </a:cubicBezTo>
                  <a:cubicBezTo>
                    <a:pt x="488" y="876"/>
                    <a:pt x="493" y="952"/>
                    <a:pt x="503" y="1019"/>
                  </a:cubicBezTo>
                  <a:close/>
                  <a:moveTo>
                    <a:pt x="503" y="595"/>
                  </a:moveTo>
                  <a:cubicBezTo>
                    <a:pt x="584" y="602"/>
                    <a:pt x="668" y="607"/>
                    <a:pt x="752" y="609"/>
                  </a:cubicBezTo>
                  <a:cubicBezTo>
                    <a:pt x="752" y="151"/>
                    <a:pt x="752" y="151"/>
                    <a:pt x="752" y="151"/>
                  </a:cubicBezTo>
                  <a:cubicBezTo>
                    <a:pt x="752" y="151"/>
                    <a:pt x="749" y="151"/>
                    <a:pt x="747" y="151"/>
                  </a:cubicBezTo>
                  <a:cubicBezTo>
                    <a:pt x="636" y="195"/>
                    <a:pt x="542" y="368"/>
                    <a:pt x="503" y="595"/>
                  </a:cubicBezTo>
                  <a:close/>
                  <a:moveTo>
                    <a:pt x="752" y="1448"/>
                  </a:moveTo>
                  <a:cubicBezTo>
                    <a:pt x="752" y="1130"/>
                    <a:pt x="752" y="1130"/>
                    <a:pt x="752" y="1130"/>
                  </a:cubicBezTo>
                  <a:cubicBezTo>
                    <a:pt x="675" y="1127"/>
                    <a:pt x="599" y="1122"/>
                    <a:pt x="525" y="1115"/>
                  </a:cubicBezTo>
                  <a:cubicBezTo>
                    <a:pt x="540" y="1179"/>
                    <a:pt x="562" y="1236"/>
                    <a:pt x="591" y="1287"/>
                  </a:cubicBezTo>
                  <a:cubicBezTo>
                    <a:pt x="628" y="1376"/>
                    <a:pt x="685" y="1448"/>
                    <a:pt x="752" y="1448"/>
                  </a:cubicBezTo>
                  <a:close/>
                  <a:moveTo>
                    <a:pt x="845" y="151"/>
                  </a:moveTo>
                  <a:cubicBezTo>
                    <a:pt x="845" y="609"/>
                    <a:pt x="845" y="609"/>
                    <a:pt x="845" y="609"/>
                  </a:cubicBezTo>
                  <a:cubicBezTo>
                    <a:pt x="932" y="607"/>
                    <a:pt x="1013" y="602"/>
                    <a:pt x="1097" y="595"/>
                  </a:cubicBezTo>
                  <a:cubicBezTo>
                    <a:pt x="1065" y="417"/>
                    <a:pt x="993" y="262"/>
                    <a:pt x="909" y="185"/>
                  </a:cubicBezTo>
                  <a:cubicBezTo>
                    <a:pt x="887" y="171"/>
                    <a:pt x="863" y="151"/>
                    <a:pt x="845" y="151"/>
                  </a:cubicBezTo>
                  <a:close/>
                  <a:moveTo>
                    <a:pt x="1094" y="1021"/>
                  </a:moveTo>
                  <a:cubicBezTo>
                    <a:pt x="1107" y="955"/>
                    <a:pt x="1109" y="878"/>
                    <a:pt x="1109" y="804"/>
                  </a:cubicBezTo>
                  <a:cubicBezTo>
                    <a:pt x="1109" y="760"/>
                    <a:pt x="1109" y="723"/>
                    <a:pt x="1107" y="681"/>
                  </a:cubicBezTo>
                  <a:cubicBezTo>
                    <a:pt x="1023" y="688"/>
                    <a:pt x="937" y="693"/>
                    <a:pt x="845" y="696"/>
                  </a:cubicBezTo>
                  <a:cubicBezTo>
                    <a:pt x="845" y="1043"/>
                    <a:pt x="845" y="1043"/>
                    <a:pt x="845" y="1043"/>
                  </a:cubicBezTo>
                  <a:cubicBezTo>
                    <a:pt x="932" y="1041"/>
                    <a:pt x="1013" y="1033"/>
                    <a:pt x="1094" y="1021"/>
                  </a:cubicBezTo>
                  <a:close/>
                  <a:moveTo>
                    <a:pt x="1075" y="1115"/>
                  </a:moveTo>
                  <a:cubicBezTo>
                    <a:pt x="998" y="1122"/>
                    <a:pt x="922" y="1127"/>
                    <a:pt x="845" y="1130"/>
                  </a:cubicBezTo>
                  <a:cubicBezTo>
                    <a:pt x="845" y="1448"/>
                    <a:pt x="845" y="1448"/>
                    <a:pt x="845" y="1448"/>
                  </a:cubicBezTo>
                  <a:cubicBezTo>
                    <a:pt x="974" y="1448"/>
                    <a:pt x="1043" y="1226"/>
                    <a:pt x="1075" y="1115"/>
                  </a:cubicBezTo>
                  <a:close/>
                  <a:moveTo>
                    <a:pt x="1035" y="193"/>
                  </a:moveTo>
                  <a:cubicBezTo>
                    <a:pt x="1109" y="289"/>
                    <a:pt x="1156" y="424"/>
                    <a:pt x="1181" y="585"/>
                  </a:cubicBezTo>
                  <a:cubicBezTo>
                    <a:pt x="1314" y="560"/>
                    <a:pt x="1368" y="538"/>
                    <a:pt x="1388" y="523"/>
                  </a:cubicBezTo>
                  <a:cubicBezTo>
                    <a:pt x="1319" y="370"/>
                    <a:pt x="1188" y="247"/>
                    <a:pt x="1035" y="193"/>
                  </a:cubicBezTo>
                  <a:close/>
                  <a:moveTo>
                    <a:pt x="1407" y="1028"/>
                  </a:moveTo>
                  <a:cubicBezTo>
                    <a:pt x="1343" y="1058"/>
                    <a:pt x="1260" y="1083"/>
                    <a:pt x="1168" y="1102"/>
                  </a:cubicBezTo>
                  <a:cubicBezTo>
                    <a:pt x="1141" y="1221"/>
                    <a:pt x="1107" y="1317"/>
                    <a:pt x="1047" y="1398"/>
                  </a:cubicBezTo>
                  <a:cubicBezTo>
                    <a:pt x="1124" y="1366"/>
                    <a:pt x="1200" y="1322"/>
                    <a:pt x="1260" y="1258"/>
                  </a:cubicBezTo>
                  <a:cubicBezTo>
                    <a:pt x="1329" y="1194"/>
                    <a:pt x="1375" y="1115"/>
                    <a:pt x="1407" y="1028"/>
                  </a:cubicBezTo>
                  <a:close/>
                  <a:moveTo>
                    <a:pt x="1198" y="804"/>
                  </a:moveTo>
                  <a:cubicBezTo>
                    <a:pt x="1198" y="871"/>
                    <a:pt x="1193" y="942"/>
                    <a:pt x="1186" y="1004"/>
                  </a:cubicBezTo>
                  <a:cubicBezTo>
                    <a:pt x="1442" y="962"/>
                    <a:pt x="1452" y="903"/>
                    <a:pt x="1452" y="797"/>
                  </a:cubicBezTo>
                  <a:cubicBezTo>
                    <a:pt x="1452" y="735"/>
                    <a:pt x="1442" y="669"/>
                    <a:pt x="1422" y="609"/>
                  </a:cubicBezTo>
                  <a:cubicBezTo>
                    <a:pt x="1375" y="629"/>
                    <a:pt x="1292" y="659"/>
                    <a:pt x="1193" y="669"/>
                  </a:cubicBezTo>
                  <a:cubicBezTo>
                    <a:pt x="1198" y="715"/>
                    <a:pt x="1198" y="755"/>
                    <a:pt x="1198" y="80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defTabSz="914184" eaLnBrk="1" fontAlgn="auto" latinLnBrk="0" hangingPunct="1">
                <a:lnSpc>
                  <a:spcPct val="100000"/>
                </a:lnSpc>
                <a:spcBef>
                  <a:spcPts val="0"/>
                </a:spcBef>
                <a:spcAft>
                  <a:spcPts val="0"/>
                </a:spcAft>
                <a:buClrTx/>
                <a:buSzTx/>
                <a:buFontTx/>
                <a:buNone/>
                <a:tabLst/>
                <a:defRPr/>
              </a:pPr>
              <a:endParaRPr kumimoji="0" lang="en-US" sz="1700" b="0" i="0" u="none" strike="noStrike" kern="0" cap="none" spc="0" normalizeH="0" baseline="0" noProof="0" dirty="0">
                <a:ln>
                  <a:noFill/>
                </a:ln>
                <a:solidFill>
                  <a:srgbClr val="000000"/>
                </a:solidFill>
                <a:effectLst/>
                <a:uLnTx/>
                <a:uFillTx/>
              </a:endParaRPr>
            </a:p>
          </p:txBody>
        </p:sp>
      </p:grpSp>
      <p:grpSp>
        <p:nvGrpSpPr>
          <p:cNvPr id="123" name="Group 122"/>
          <p:cNvGrpSpPr/>
          <p:nvPr/>
        </p:nvGrpSpPr>
        <p:grpSpPr>
          <a:xfrm>
            <a:off x="6265476" y="4792662"/>
            <a:ext cx="1517152" cy="1517153"/>
            <a:chOff x="6265476" y="4792662"/>
            <a:chExt cx="1517152" cy="1517153"/>
          </a:xfrm>
          <a:solidFill>
            <a:schemeClr val="accent2">
              <a:lumMod val="75000"/>
            </a:schemeClr>
          </a:solidFill>
        </p:grpSpPr>
        <p:sp>
          <p:nvSpPr>
            <p:cNvPr id="124" name="Rectangle 123"/>
            <p:cNvSpPr/>
            <p:nvPr/>
          </p:nvSpPr>
          <p:spPr bwMode="auto">
            <a:xfrm>
              <a:off x="6265476" y="4792662"/>
              <a:ext cx="1517152" cy="1517153"/>
            </a:xfrm>
            <a:prstGeom prst="rect">
              <a:avLst/>
            </a:prstGeom>
            <a:grp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45720" numCol="1" spcCol="0" rtlCol="0" fromWordArt="0" anchor="b" anchorCtr="0" forceAA="0" compatLnSpc="1">
              <a:prstTxWarp prst="textNoShape">
                <a:avLst/>
              </a:prstTxWarp>
              <a:noAutofit/>
            </a:bodyPr>
            <a:lstStyle/>
            <a:p>
              <a:pPr marL="0" marR="0" lvl="0" indent="0" defTabSz="932472" eaLnBrk="1" fontAlgn="base" latinLnBrk="0" hangingPunct="1">
                <a:lnSpc>
                  <a:spcPct val="90000"/>
                </a:lnSpc>
                <a:spcBef>
                  <a:spcPct val="0"/>
                </a:spcBef>
                <a:spcAft>
                  <a:spcPct val="0"/>
                </a:spcAft>
                <a:buClrTx/>
                <a:buSzTx/>
                <a:buFontTx/>
                <a:buNone/>
                <a:tabLst/>
                <a:defRPr/>
              </a:pPr>
              <a:r>
                <a:rPr kumimoji="0" lang="en-US" sz="1400" b="0" i="0" u="none" strike="noStrike" kern="0" cap="none" spc="0" normalizeH="0" baseline="0" noProof="0" dirty="0">
                  <a:ln>
                    <a:noFill/>
                  </a:ln>
                  <a:solidFill>
                    <a:sysClr val="window" lastClr="FFFFFF"/>
                  </a:solidFill>
                  <a:effectLst/>
                  <a:uLnTx/>
                  <a:uFillTx/>
                  <a:cs typeface="Segoe UI" pitchFamily="34" charset="0"/>
                </a:rPr>
                <a:t>Network intrusion detection</a:t>
              </a:r>
            </a:p>
          </p:txBody>
        </p:sp>
        <p:sp>
          <p:nvSpPr>
            <p:cNvPr id="125" name="Freeform 89"/>
            <p:cNvSpPr>
              <a:spLocks noEditPoints="1"/>
            </p:cNvSpPr>
            <p:nvPr/>
          </p:nvSpPr>
          <p:spPr bwMode="black">
            <a:xfrm>
              <a:off x="6654307" y="5028815"/>
              <a:ext cx="719091" cy="462897"/>
            </a:xfrm>
            <a:custGeom>
              <a:avLst/>
              <a:gdLst>
                <a:gd name="T0" fmla="*/ 350 w 3153"/>
                <a:gd name="T1" fmla="*/ 935 h 2031"/>
                <a:gd name="T2" fmla="*/ 788 w 3153"/>
                <a:gd name="T3" fmla="*/ 0 h 2031"/>
                <a:gd name="T4" fmla="*/ 2918 w 3153"/>
                <a:gd name="T5" fmla="*/ 1882 h 2031"/>
                <a:gd name="T6" fmla="*/ 2403 w 3153"/>
                <a:gd name="T7" fmla="*/ 1493 h 2031"/>
                <a:gd name="T8" fmla="*/ 2244 w 3153"/>
                <a:gd name="T9" fmla="*/ 1424 h 2031"/>
                <a:gd name="T10" fmla="*/ 2391 w 3153"/>
                <a:gd name="T11" fmla="*/ 1458 h 2031"/>
                <a:gd name="T12" fmla="*/ 1437 w 3153"/>
                <a:gd name="T13" fmla="*/ 1486 h 2031"/>
                <a:gd name="T14" fmla="*/ 1460 w 3153"/>
                <a:gd name="T15" fmla="*/ 1427 h 2031"/>
                <a:gd name="T16" fmla="*/ 1588 w 3153"/>
                <a:gd name="T17" fmla="*/ 1440 h 2031"/>
                <a:gd name="T18" fmla="*/ 1563 w 3153"/>
                <a:gd name="T19" fmla="*/ 1636 h 2031"/>
                <a:gd name="T20" fmla="*/ 1421 w 3153"/>
                <a:gd name="T21" fmla="*/ 1612 h 2031"/>
                <a:gd name="T22" fmla="*/ 1170 w 3153"/>
                <a:gd name="T23" fmla="*/ 1604 h 2031"/>
                <a:gd name="T24" fmla="*/ 1340 w 3153"/>
                <a:gd name="T25" fmla="*/ 1589 h 2031"/>
                <a:gd name="T26" fmla="*/ 1175 w 3153"/>
                <a:gd name="T27" fmla="*/ 1631 h 2031"/>
                <a:gd name="T28" fmla="*/ 1228 w 3153"/>
                <a:gd name="T29" fmla="*/ 1433 h 2031"/>
                <a:gd name="T30" fmla="*/ 1366 w 3153"/>
                <a:gd name="T31" fmla="*/ 1441 h 2031"/>
                <a:gd name="T32" fmla="*/ 916 w 3153"/>
                <a:gd name="T33" fmla="*/ 1607 h 2031"/>
                <a:gd name="T34" fmla="*/ 1099 w 3153"/>
                <a:gd name="T35" fmla="*/ 1564 h 2031"/>
                <a:gd name="T36" fmla="*/ 911 w 3153"/>
                <a:gd name="T37" fmla="*/ 1624 h 2031"/>
                <a:gd name="T38" fmla="*/ 832 w 3153"/>
                <a:gd name="T39" fmla="*/ 1503 h 2031"/>
                <a:gd name="T40" fmla="*/ 922 w 3153"/>
                <a:gd name="T41" fmla="*/ 1437 h 2031"/>
                <a:gd name="T42" fmla="*/ 999 w 3153"/>
                <a:gd name="T43" fmla="*/ 1440 h 2031"/>
                <a:gd name="T44" fmla="*/ 1143 w 3153"/>
                <a:gd name="T45" fmla="*/ 1436 h 2031"/>
                <a:gd name="T46" fmla="*/ 1113 w 3153"/>
                <a:gd name="T47" fmla="*/ 1496 h 2031"/>
                <a:gd name="T48" fmla="*/ 692 w 3153"/>
                <a:gd name="T49" fmla="*/ 1804 h 2031"/>
                <a:gd name="T50" fmla="*/ 574 w 3153"/>
                <a:gd name="T51" fmla="*/ 1739 h 2031"/>
                <a:gd name="T52" fmla="*/ 656 w 3153"/>
                <a:gd name="T53" fmla="*/ 1687 h 2031"/>
                <a:gd name="T54" fmla="*/ 823 w 3153"/>
                <a:gd name="T55" fmla="*/ 1619 h 2031"/>
                <a:gd name="T56" fmla="*/ 669 w 3153"/>
                <a:gd name="T57" fmla="*/ 1638 h 2031"/>
                <a:gd name="T58" fmla="*/ 713 w 3153"/>
                <a:gd name="T59" fmla="*/ 1551 h 2031"/>
                <a:gd name="T60" fmla="*/ 828 w 3153"/>
                <a:gd name="T61" fmla="*/ 1613 h 2031"/>
                <a:gd name="T62" fmla="*/ 1570 w 3153"/>
                <a:gd name="T63" fmla="*/ 1798 h 2031"/>
                <a:gd name="T64" fmla="*/ 850 w 3153"/>
                <a:gd name="T65" fmla="*/ 1803 h 2031"/>
                <a:gd name="T66" fmla="*/ 882 w 3153"/>
                <a:gd name="T67" fmla="*/ 1698 h 2031"/>
                <a:gd name="T68" fmla="*/ 1563 w 3153"/>
                <a:gd name="T69" fmla="*/ 1687 h 2031"/>
                <a:gd name="T70" fmla="*/ 1670 w 3153"/>
                <a:gd name="T71" fmla="*/ 1489 h 2031"/>
                <a:gd name="T72" fmla="*/ 1693 w 3153"/>
                <a:gd name="T73" fmla="*/ 1424 h 2031"/>
                <a:gd name="T74" fmla="*/ 1793 w 3153"/>
                <a:gd name="T75" fmla="*/ 1500 h 2031"/>
                <a:gd name="T76" fmla="*/ 1675 w 3153"/>
                <a:gd name="T77" fmla="*/ 1612 h 2031"/>
                <a:gd name="T78" fmla="*/ 1843 w 3153"/>
                <a:gd name="T79" fmla="*/ 1621 h 2031"/>
                <a:gd name="T80" fmla="*/ 1804 w 3153"/>
                <a:gd name="T81" fmla="*/ 1637 h 2031"/>
                <a:gd name="T82" fmla="*/ 1866 w 3153"/>
                <a:gd name="T83" fmla="*/ 1793 h 2031"/>
                <a:gd name="T84" fmla="*/ 1690 w 3153"/>
                <a:gd name="T85" fmla="*/ 1778 h 2031"/>
                <a:gd name="T86" fmla="*/ 1686 w 3153"/>
                <a:gd name="T87" fmla="*/ 1702 h 2031"/>
                <a:gd name="T88" fmla="*/ 1724 w 3153"/>
                <a:gd name="T89" fmla="*/ 1685 h 2031"/>
                <a:gd name="T90" fmla="*/ 1843 w 3153"/>
                <a:gd name="T91" fmla="*/ 1691 h 2031"/>
                <a:gd name="T92" fmla="*/ 2009 w 3153"/>
                <a:gd name="T93" fmla="*/ 1439 h 2031"/>
                <a:gd name="T94" fmla="*/ 2140 w 3153"/>
                <a:gd name="T95" fmla="*/ 1428 h 2031"/>
                <a:gd name="T96" fmla="*/ 2161 w 3153"/>
                <a:gd name="T97" fmla="*/ 1499 h 2031"/>
                <a:gd name="T98" fmla="*/ 2064 w 3153"/>
                <a:gd name="T99" fmla="*/ 1588 h 2031"/>
                <a:gd name="T100" fmla="*/ 2218 w 3153"/>
                <a:gd name="T101" fmla="*/ 1565 h 2031"/>
                <a:gd name="T102" fmla="*/ 2225 w 3153"/>
                <a:gd name="T103" fmla="*/ 1634 h 2031"/>
                <a:gd name="T104" fmla="*/ 2319 w 3153"/>
                <a:gd name="T105" fmla="*/ 1790 h 2031"/>
                <a:gd name="T106" fmla="*/ 2131 w 3153"/>
                <a:gd name="T107" fmla="*/ 1770 h 2031"/>
                <a:gd name="T108" fmla="*/ 2145 w 3153"/>
                <a:gd name="T109" fmla="*/ 1683 h 2031"/>
                <a:gd name="T110" fmla="*/ 2340 w 3153"/>
                <a:gd name="T111" fmla="*/ 1624 h 2031"/>
                <a:gd name="T112" fmla="*/ 2463 w 3153"/>
                <a:gd name="T113" fmla="*/ 1564 h 2031"/>
                <a:gd name="T114" fmla="*/ 2434 w 3153"/>
                <a:gd name="T115" fmla="*/ 1636 h 2031"/>
                <a:gd name="T116" fmla="*/ 2415 w 3153"/>
                <a:gd name="T117" fmla="*/ 1769 h 2031"/>
                <a:gd name="T118" fmla="*/ 2500 w 3153"/>
                <a:gd name="T119" fmla="*/ 1683 h 2031"/>
                <a:gd name="T120" fmla="*/ 2605 w 3153"/>
                <a:gd name="T121" fmla="*/ 1791 h 20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153" h="2031">
                  <a:moveTo>
                    <a:pt x="448" y="830"/>
                  </a:moveTo>
                  <a:cubicBezTo>
                    <a:pt x="368" y="755"/>
                    <a:pt x="368" y="615"/>
                    <a:pt x="448" y="539"/>
                  </a:cubicBezTo>
                  <a:cubicBezTo>
                    <a:pt x="393" y="549"/>
                    <a:pt x="339" y="610"/>
                    <a:pt x="339" y="685"/>
                  </a:cubicBezTo>
                  <a:cubicBezTo>
                    <a:pt x="339" y="759"/>
                    <a:pt x="393" y="820"/>
                    <a:pt x="448" y="830"/>
                  </a:cubicBezTo>
                  <a:close/>
                  <a:moveTo>
                    <a:pt x="2814" y="685"/>
                  </a:moveTo>
                  <a:cubicBezTo>
                    <a:pt x="2815" y="610"/>
                    <a:pt x="2761" y="549"/>
                    <a:pt x="2706" y="539"/>
                  </a:cubicBezTo>
                  <a:cubicBezTo>
                    <a:pt x="2786" y="615"/>
                    <a:pt x="2786" y="755"/>
                    <a:pt x="2706" y="830"/>
                  </a:cubicBezTo>
                  <a:cubicBezTo>
                    <a:pt x="2761" y="820"/>
                    <a:pt x="2815" y="759"/>
                    <a:pt x="2814" y="685"/>
                  </a:cubicBezTo>
                  <a:close/>
                  <a:moveTo>
                    <a:pt x="2804" y="935"/>
                  </a:moveTo>
                  <a:cubicBezTo>
                    <a:pt x="2886" y="904"/>
                    <a:pt x="2970" y="808"/>
                    <a:pt x="2969" y="685"/>
                  </a:cubicBezTo>
                  <a:cubicBezTo>
                    <a:pt x="2970" y="561"/>
                    <a:pt x="2886" y="465"/>
                    <a:pt x="2804" y="434"/>
                  </a:cubicBezTo>
                  <a:cubicBezTo>
                    <a:pt x="2871" y="501"/>
                    <a:pt x="2915" y="591"/>
                    <a:pt x="2914" y="685"/>
                  </a:cubicBezTo>
                  <a:cubicBezTo>
                    <a:pt x="2915" y="778"/>
                    <a:pt x="2871" y="868"/>
                    <a:pt x="2804" y="935"/>
                  </a:cubicBezTo>
                  <a:close/>
                  <a:moveTo>
                    <a:pt x="350" y="935"/>
                  </a:moveTo>
                  <a:cubicBezTo>
                    <a:pt x="282" y="868"/>
                    <a:pt x="239" y="778"/>
                    <a:pt x="239" y="685"/>
                  </a:cubicBezTo>
                  <a:cubicBezTo>
                    <a:pt x="239" y="591"/>
                    <a:pt x="282" y="501"/>
                    <a:pt x="350" y="434"/>
                  </a:cubicBezTo>
                  <a:cubicBezTo>
                    <a:pt x="267" y="465"/>
                    <a:pt x="183" y="561"/>
                    <a:pt x="184" y="685"/>
                  </a:cubicBezTo>
                  <a:cubicBezTo>
                    <a:pt x="183" y="808"/>
                    <a:pt x="267" y="904"/>
                    <a:pt x="350" y="935"/>
                  </a:cubicBezTo>
                  <a:close/>
                  <a:moveTo>
                    <a:pt x="2877" y="1804"/>
                  </a:moveTo>
                  <a:cubicBezTo>
                    <a:pt x="2844" y="1765"/>
                    <a:pt x="2811" y="1726"/>
                    <a:pt x="2778" y="1687"/>
                  </a:cubicBezTo>
                  <a:cubicBezTo>
                    <a:pt x="2705" y="1601"/>
                    <a:pt x="2633" y="1516"/>
                    <a:pt x="2560" y="1430"/>
                  </a:cubicBezTo>
                  <a:cubicBezTo>
                    <a:pt x="2557" y="1426"/>
                    <a:pt x="2553" y="1421"/>
                    <a:pt x="2549" y="1417"/>
                  </a:cubicBezTo>
                  <a:cubicBezTo>
                    <a:pt x="2534" y="1399"/>
                    <a:pt x="2511" y="1389"/>
                    <a:pt x="2489" y="1381"/>
                  </a:cubicBezTo>
                  <a:cubicBezTo>
                    <a:pt x="2466" y="1373"/>
                    <a:pt x="2441" y="1368"/>
                    <a:pt x="2416" y="1367"/>
                  </a:cubicBezTo>
                  <a:cubicBezTo>
                    <a:pt x="2503" y="1344"/>
                    <a:pt x="2567" y="1266"/>
                    <a:pt x="2567" y="1172"/>
                  </a:cubicBezTo>
                  <a:cubicBezTo>
                    <a:pt x="2567" y="202"/>
                    <a:pt x="2567" y="202"/>
                    <a:pt x="2567" y="202"/>
                  </a:cubicBezTo>
                  <a:cubicBezTo>
                    <a:pt x="2567" y="90"/>
                    <a:pt x="2476" y="0"/>
                    <a:pt x="2365" y="0"/>
                  </a:cubicBezTo>
                  <a:cubicBezTo>
                    <a:pt x="788" y="0"/>
                    <a:pt x="788" y="0"/>
                    <a:pt x="788" y="0"/>
                  </a:cubicBezTo>
                  <a:cubicBezTo>
                    <a:pt x="677" y="0"/>
                    <a:pt x="586" y="90"/>
                    <a:pt x="586" y="202"/>
                  </a:cubicBezTo>
                  <a:cubicBezTo>
                    <a:pt x="586" y="1172"/>
                    <a:pt x="586" y="1172"/>
                    <a:pt x="586" y="1172"/>
                  </a:cubicBezTo>
                  <a:cubicBezTo>
                    <a:pt x="586" y="1266"/>
                    <a:pt x="651" y="1345"/>
                    <a:pt x="738" y="1368"/>
                  </a:cubicBezTo>
                  <a:cubicBezTo>
                    <a:pt x="689" y="1370"/>
                    <a:pt x="633" y="1388"/>
                    <a:pt x="600" y="1426"/>
                  </a:cubicBezTo>
                  <a:cubicBezTo>
                    <a:pt x="575" y="1457"/>
                    <a:pt x="549" y="1487"/>
                    <a:pt x="524" y="1518"/>
                  </a:cubicBezTo>
                  <a:cubicBezTo>
                    <a:pt x="446" y="1610"/>
                    <a:pt x="368" y="1703"/>
                    <a:pt x="290" y="1796"/>
                  </a:cubicBezTo>
                  <a:cubicBezTo>
                    <a:pt x="271" y="1819"/>
                    <a:pt x="235" y="1852"/>
                    <a:pt x="235" y="1884"/>
                  </a:cubicBezTo>
                  <a:cubicBezTo>
                    <a:pt x="235" y="1971"/>
                    <a:pt x="235" y="1971"/>
                    <a:pt x="235" y="1971"/>
                  </a:cubicBezTo>
                  <a:cubicBezTo>
                    <a:pt x="236" y="1982"/>
                    <a:pt x="238" y="1993"/>
                    <a:pt x="244" y="2002"/>
                  </a:cubicBezTo>
                  <a:cubicBezTo>
                    <a:pt x="264" y="2030"/>
                    <a:pt x="304" y="2031"/>
                    <a:pt x="336" y="2031"/>
                  </a:cubicBezTo>
                  <a:cubicBezTo>
                    <a:pt x="380" y="2031"/>
                    <a:pt x="2688" y="2031"/>
                    <a:pt x="2758" y="2031"/>
                  </a:cubicBezTo>
                  <a:cubicBezTo>
                    <a:pt x="2792" y="2031"/>
                    <a:pt x="2831" y="2027"/>
                    <a:pt x="2865" y="2020"/>
                  </a:cubicBezTo>
                  <a:cubicBezTo>
                    <a:pt x="2888" y="2016"/>
                    <a:pt x="2915" y="2003"/>
                    <a:pt x="2918" y="1976"/>
                  </a:cubicBezTo>
                  <a:cubicBezTo>
                    <a:pt x="2918" y="1882"/>
                    <a:pt x="2918" y="1882"/>
                    <a:pt x="2918" y="1882"/>
                  </a:cubicBezTo>
                  <a:cubicBezTo>
                    <a:pt x="2921" y="1861"/>
                    <a:pt x="2909" y="1841"/>
                    <a:pt x="2896" y="1826"/>
                  </a:cubicBezTo>
                  <a:cubicBezTo>
                    <a:pt x="2889" y="1818"/>
                    <a:pt x="2883" y="1811"/>
                    <a:pt x="2877" y="1804"/>
                  </a:cubicBezTo>
                  <a:close/>
                  <a:moveTo>
                    <a:pt x="705" y="1159"/>
                  </a:moveTo>
                  <a:cubicBezTo>
                    <a:pt x="705" y="215"/>
                    <a:pt x="705" y="215"/>
                    <a:pt x="705" y="215"/>
                  </a:cubicBezTo>
                  <a:cubicBezTo>
                    <a:pt x="705" y="157"/>
                    <a:pt x="752" y="111"/>
                    <a:pt x="809" y="111"/>
                  </a:cubicBezTo>
                  <a:cubicBezTo>
                    <a:pt x="2344" y="111"/>
                    <a:pt x="2344" y="111"/>
                    <a:pt x="2344" y="111"/>
                  </a:cubicBezTo>
                  <a:cubicBezTo>
                    <a:pt x="2401" y="111"/>
                    <a:pt x="2448" y="157"/>
                    <a:pt x="2448" y="215"/>
                  </a:cubicBezTo>
                  <a:cubicBezTo>
                    <a:pt x="2448" y="1159"/>
                    <a:pt x="2448" y="1159"/>
                    <a:pt x="2448" y="1159"/>
                  </a:cubicBezTo>
                  <a:cubicBezTo>
                    <a:pt x="2448" y="1216"/>
                    <a:pt x="2401" y="1263"/>
                    <a:pt x="2344" y="1263"/>
                  </a:cubicBezTo>
                  <a:cubicBezTo>
                    <a:pt x="809" y="1263"/>
                    <a:pt x="809" y="1263"/>
                    <a:pt x="809" y="1263"/>
                  </a:cubicBezTo>
                  <a:cubicBezTo>
                    <a:pt x="752" y="1263"/>
                    <a:pt x="705" y="1216"/>
                    <a:pt x="705" y="1159"/>
                  </a:cubicBezTo>
                  <a:close/>
                  <a:moveTo>
                    <a:pt x="2407" y="1487"/>
                  </a:moveTo>
                  <a:cubicBezTo>
                    <a:pt x="2407" y="1489"/>
                    <a:pt x="2406" y="1491"/>
                    <a:pt x="2404" y="1493"/>
                  </a:cubicBezTo>
                  <a:cubicBezTo>
                    <a:pt x="2404" y="1493"/>
                    <a:pt x="2403" y="1493"/>
                    <a:pt x="2403" y="1493"/>
                  </a:cubicBezTo>
                  <a:cubicBezTo>
                    <a:pt x="2403" y="1493"/>
                    <a:pt x="2403" y="1493"/>
                    <a:pt x="2403" y="1493"/>
                  </a:cubicBezTo>
                  <a:cubicBezTo>
                    <a:pt x="2403" y="1494"/>
                    <a:pt x="2403" y="1494"/>
                    <a:pt x="2402" y="1494"/>
                  </a:cubicBezTo>
                  <a:cubicBezTo>
                    <a:pt x="2402" y="1494"/>
                    <a:pt x="2402" y="1494"/>
                    <a:pt x="2401" y="1495"/>
                  </a:cubicBezTo>
                  <a:cubicBezTo>
                    <a:pt x="2401" y="1495"/>
                    <a:pt x="2400" y="1495"/>
                    <a:pt x="2400" y="1496"/>
                  </a:cubicBezTo>
                  <a:cubicBezTo>
                    <a:pt x="2399" y="1496"/>
                    <a:pt x="2399" y="1496"/>
                    <a:pt x="2398" y="1496"/>
                  </a:cubicBezTo>
                  <a:cubicBezTo>
                    <a:pt x="2388" y="1501"/>
                    <a:pt x="2374" y="1500"/>
                    <a:pt x="2362" y="1500"/>
                  </a:cubicBezTo>
                  <a:cubicBezTo>
                    <a:pt x="2304" y="1500"/>
                    <a:pt x="2304" y="1500"/>
                    <a:pt x="2304" y="1500"/>
                  </a:cubicBezTo>
                  <a:cubicBezTo>
                    <a:pt x="2293" y="1500"/>
                    <a:pt x="2281" y="1498"/>
                    <a:pt x="2271" y="1493"/>
                  </a:cubicBezTo>
                  <a:cubicBezTo>
                    <a:pt x="2267" y="1491"/>
                    <a:pt x="2263" y="1489"/>
                    <a:pt x="2260" y="1487"/>
                  </a:cubicBezTo>
                  <a:cubicBezTo>
                    <a:pt x="2257" y="1484"/>
                    <a:pt x="2254" y="1482"/>
                    <a:pt x="2252" y="1479"/>
                  </a:cubicBezTo>
                  <a:cubicBezTo>
                    <a:pt x="2250" y="1474"/>
                    <a:pt x="2250" y="1474"/>
                    <a:pt x="2250" y="1474"/>
                  </a:cubicBezTo>
                  <a:cubicBezTo>
                    <a:pt x="2244" y="1463"/>
                    <a:pt x="2236" y="1453"/>
                    <a:pt x="2231" y="1441"/>
                  </a:cubicBezTo>
                  <a:cubicBezTo>
                    <a:pt x="2227" y="1433"/>
                    <a:pt x="2231" y="1429"/>
                    <a:pt x="2238" y="1426"/>
                  </a:cubicBezTo>
                  <a:cubicBezTo>
                    <a:pt x="2240" y="1425"/>
                    <a:pt x="2242" y="1424"/>
                    <a:pt x="2244" y="1424"/>
                  </a:cubicBezTo>
                  <a:cubicBezTo>
                    <a:pt x="2248" y="1423"/>
                    <a:pt x="2253" y="1422"/>
                    <a:pt x="2258" y="1422"/>
                  </a:cubicBezTo>
                  <a:cubicBezTo>
                    <a:pt x="2266" y="1422"/>
                    <a:pt x="2266" y="1422"/>
                    <a:pt x="2266" y="1422"/>
                  </a:cubicBezTo>
                  <a:cubicBezTo>
                    <a:pt x="2266" y="1422"/>
                    <a:pt x="2266" y="1422"/>
                    <a:pt x="2266" y="1422"/>
                  </a:cubicBezTo>
                  <a:cubicBezTo>
                    <a:pt x="2282" y="1422"/>
                    <a:pt x="2297" y="1422"/>
                    <a:pt x="2312" y="1422"/>
                  </a:cubicBezTo>
                  <a:cubicBezTo>
                    <a:pt x="2313" y="1422"/>
                    <a:pt x="2313" y="1422"/>
                    <a:pt x="2313" y="1422"/>
                  </a:cubicBezTo>
                  <a:cubicBezTo>
                    <a:pt x="2328" y="1422"/>
                    <a:pt x="2328" y="1422"/>
                    <a:pt x="2328" y="1422"/>
                  </a:cubicBezTo>
                  <a:cubicBezTo>
                    <a:pt x="2333" y="1422"/>
                    <a:pt x="2339" y="1422"/>
                    <a:pt x="2344" y="1423"/>
                  </a:cubicBezTo>
                  <a:cubicBezTo>
                    <a:pt x="2347" y="1424"/>
                    <a:pt x="2351" y="1425"/>
                    <a:pt x="2354" y="1426"/>
                  </a:cubicBezTo>
                  <a:cubicBezTo>
                    <a:pt x="2355" y="1426"/>
                    <a:pt x="2355" y="1426"/>
                    <a:pt x="2356" y="1426"/>
                  </a:cubicBezTo>
                  <a:cubicBezTo>
                    <a:pt x="2356" y="1427"/>
                    <a:pt x="2356" y="1427"/>
                    <a:pt x="2357" y="1427"/>
                  </a:cubicBezTo>
                  <a:cubicBezTo>
                    <a:pt x="2357" y="1427"/>
                    <a:pt x="2358" y="1427"/>
                    <a:pt x="2358" y="1427"/>
                  </a:cubicBezTo>
                  <a:cubicBezTo>
                    <a:pt x="2363" y="1429"/>
                    <a:pt x="2367" y="1431"/>
                    <a:pt x="2371" y="1433"/>
                  </a:cubicBezTo>
                  <a:cubicBezTo>
                    <a:pt x="2374" y="1436"/>
                    <a:pt x="2377" y="1438"/>
                    <a:pt x="2379" y="1441"/>
                  </a:cubicBezTo>
                  <a:cubicBezTo>
                    <a:pt x="2391" y="1458"/>
                    <a:pt x="2391" y="1458"/>
                    <a:pt x="2391" y="1458"/>
                  </a:cubicBezTo>
                  <a:cubicBezTo>
                    <a:pt x="2394" y="1463"/>
                    <a:pt x="2401" y="1471"/>
                    <a:pt x="2404" y="1478"/>
                  </a:cubicBezTo>
                  <a:cubicBezTo>
                    <a:pt x="2404" y="1478"/>
                    <a:pt x="2404" y="1478"/>
                    <a:pt x="2404" y="1478"/>
                  </a:cubicBezTo>
                  <a:cubicBezTo>
                    <a:pt x="2406" y="1481"/>
                    <a:pt x="2407" y="1484"/>
                    <a:pt x="2407" y="1487"/>
                  </a:cubicBezTo>
                  <a:close/>
                  <a:moveTo>
                    <a:pt x="1589" y="1480"/>
                  </a:moveTo>
                  <a:cubicBezTo>
                    <a:pt x="1589" y="1483"/>
                    <a:pt x="1588" y="1485"/>
                    <a:pt x="1587" y="1487"/>
                  </a:cubicBezTo>
                  <a:cubicBezTo>
                    <a:pt x="1576" y="1507"/>
                    <a:pt x="1525" y="1502"/>
                    <a:pt x="1507" y="1502"/>
                  </a:cubicBezTo>
                  <a:cubicBezTo>
                    <a:pt x="1496" y="1502"/>
                    <a:pt x="1485" y="1502"/>
                    <a:pt x="1474" y="1502"/>
                  </a:cubicBezTo>
                  <a:cubicBezTo>
                    <a:pt x="1464" y="1502"/>
                    <a:pt x="1451" y="1500"/>
                    <a:pt x="1442" y="1493"/>
                  </a:cubicBezTo>
                  <a:cubicBezTo>
                    <a:pt x="1442" y="1493"/>
                    <a:pt x="1441" y="1492"/>
                    <a:pt x="1441" y="1492"/>
                  </a:cubicBezTo>
                  <a:cubicBezTo>
                    <a:pt x="1441" y="1492"/>
                    <a:pt x="1440" y="1491"/>
                    <a:pt x="1440" y="1491"/>
                  </a:cubicBezTo>
                  <a:cubicBezTo>
                    <a:pt x="1439" y="1490"/>
                    <a:pt x="1439" y="1490"/>
                    <a:pt x="1439" y="1489"/>
                  </a:cubicBezTo>
                  <a:cubicBezTo>
                    <a:pt x="1439" y="1489"/>
                    <a:pt x="1439" y="1489"/>
                    <a:pt x="1438" y="1489"/>
                  </a:cubicBezTo>
                  <a:cubicBezTo>
                    <a:pt x="1438" y="1489"/>
                    <a:pt x="1438" y="1489"/>
                    <a:pt x="1438" y="1489"/>
                  </a:cubicBezTo>
                  <a:cubicBezTo>
                    <a:pt x="1438" y="1488"/>
                    <a:pt x="1437" y="1487"/>
                    <a:pt x="1437" y="1486"/>
                  </a:cubicBezTo>
                  <a:cubicBezTo>
                    <a:pt x="1436" y="1484"/>
                    <a:pt x="1436" y="1483"/>
                    <a:pt x="1436" y="1481"/>
                  </a:cubicBezTo>
                  <a:cubicBezTo>
                    <a:pt x="1436" y="1479"/>
                    <a:pt x="1436" y="1479"/>
                    <a:pt x="1436" y="1479"/>
                  </a:cubicBezTo>
                  <a:cubicBezTo>
                    <a:pt x="1437" y="1477"/>
                    <a:pt x="1437" y="1474"/>
                    <a:pt x="1437" y="1472"/>
                  </a:cubicBezTo>
                  <a:cubicBezTo>
                    <a:pt x="1437" y="1471"/>
                    <a:pt x="1437" y="1471"/>
                    <a:pt x="1437" y="1471"/>
                  </a:cubicBezTo>
                  <a:cubicBezTo>
                    <a:pt x="1438" y="1463"/>
                    <a:pt x="1438" y="1454"/>
                    <a:pt x="1440" y="1446"/>
                  </a:cubicBezTo>
                  <a:cubicBezTo>
                    <a:pt x="1440" y="1443"/>
                    <a:pt x="1440" y="1443"/>
                    <a:pt x="1440" y="1443"/>
                  </a:cubicBezTo>
                  <a:cubicBezTo>
                    <a:pt x="1441" y="1441"/>
                    <a:pt x="1442" y="1438"/>
                    <a:pt x="1444" y="1436"/>
                  </a:cubicBezTo>
                  <a:cubicBezTo>
                    <a:pt x="1446" y="1434"/>
                    <a:pt x="1448" y="1433"/>
                    <a:pt x="1450" y="1431"/>
                  </a:cubicBezTo>
                  <a:cubicBezTo>
                    <a:pt x="1450" y="1431"/>
                    <a:pt x="1450" y="1431"/>
                    <a:pt x="1450" y="1431"/>
                  </a:cubicBezTo>
                  <a:cubicBezTo>
                    <a:pt x="1451" y="1431"/>
                    <a:pt x="1451" y="1430"/>
                    <a:pt x="1452" y="1430"/>
                  </a:cubicBezTo>
                  <a:cubicBezTo>
                    <a:pt x="1452" y="1430"/>
                    <a:pt x="1453" y="1430"/>
                    <a:pt x="1453" y="1429"/>
                  </a:cubicBezTo>
                  <a:cubicBezTo>
                    <a:pt x="1453" y="1429"/>
                    <a:pt x="1454" y="1429"/>
                    <a:pt x="1454" y="1429"/>
                  </a:cubicBezTo>
                  <a:cubicBezTo>
                    <a:pt x="1455" y="1428"/>
                    <a:pt x="1457" y="1428"/>
                    <a:pt x="1458" y="1427"/>
                  </a:cubicBezTo>
                  <a:cubicBezTo>
                    <a:pt x="1459" y="1427"/>
                    <a:pt x="1459" y="1427"/>
                    <a:pt x="1460" y="1427"/>
                  </a:cubicBezTo>
                  <a:cubicBezTo>
                    <a:pt x="1461" y="1426"/>
                    <a:pt x="1463" y="1426"/>
                    <a:pt x="1464" y="1426"/>
                  </a:cubicBezTo>
                  <a:cubicBezTo>
                    <a:pt x="1465" y="1426"/>
                    <a:pt x="1465" y="1425"/>
                    <a:pt x="1466" y="1425"/>
                  </a:cubicBezTo>
                  <a:cubicBezTo>
                    <a:pt x="1466" y="1425"/>
                    <a:pt x="1466" y="1425"/>
                    <a:pt x="1466" y="1425"/>
                  </a:cubicBezTo>
                  <a:cubicBezTo>
                    <a:pt x="1467" y="1425"/>
                    <a:pt x="1468" y="1425"/>
                    <a:pt x="1468" y="1425"/>
                  </a:cubicBezTo>
                  <a:cubicBezTo>
                    <a:pt x="1472" y="1424"/>
                    <a:pt x="1476" y="1424"/>
                    <a:pt x="1480" y="1424"/>
                  </a:cubicBezTo>
                  <a:cubicBezTo>
                    <a:pt x="1483" y="1424"/>
                    <a:pt x="1483" y="1424"/>
                    <a:pt x="1483" y="1424"/>
                  </a:cubicBezTo>
                  <a:cubicBezTo>
                    <a:pt x="1487" y="1424"/>
                    <a:pt x="1492" y="1424"/>
                    <a:pt x="1496" y="1424"/>
                  </a:cubicBezTo>
                  <a:cubicBezTo>
                    <a:pt x="1550" y="1424"/>
                    <a:pt x="1550" y="1424"/>
                    <a:pt x="1550" y="1424"/>
                  </a:cubicBezTo>
                  <a:cubicBezTo>
                    <a:pt x="1551" y="1424"/>
                    <a:pt x="1552" y="1424"/>
                    <a:pt x="1554" y="1424"/>
                  </a:cubicBezTo>
                  <a:cubicBezTo>
                    <a:pt x="1554" y="1424"/>
                    <a:pt x="1555" y="1424"/>
                    <a:pt x="1555" y="1424"/>
                  </a:cubicBezTo>
                  <a:cubicBezTo>
                    <a:pt x="1556" y="1424"/>
                    <a:pt x="1558" y="1424"/>
                    <a:pt x="1559" y="1424"/>
                  </a:cubicBezTo>
                  <a:cubicBezTo>
                    <a:pt x="1570" y="1425"/>
                    <a:pt x="1582" y="1428"/>
                    <a:pt x="1586" y="1438"/>
                  </a:cubicBezTo>
                  <a:cubicBezTo>
                    <a:pt x="1587" y="1438"/>
                    <a:pt x="1587" y="1439"/>
                    <a:pt x="1587" y="1440"/>
                  </a:cubicBezTo>
                  <a:cubicBezTo>
                    <a:pt x="1588" y="1440"/>
                    <a:pt x="1588" y="1440"/>
                    <a:pt x="1588" y="1440"/>
                  </a:cubicBezTo>
                  <a:cubicBezTo>
                    <a:pt x="1591" y="1452"/>
                    <a:pt x="1588" y="1466"/>
                    <a:pt x="1589" y="1478"/>
                  </a:cubicBezTo>
                  <a:lnTo>
                    <a:pt x="1589" y="1480"/>
                  </a:lnTo>
                  <a:close/>
                  <a:moveTo>
                    <a:pt x="1511" y="1543"/>
                  </a:moveTo>
                  <a:cubicBezTo>
                    <a:pt x="1531" y="1543"/>
                    <a:pt x="1577" y="1537"/>
                    <a:pt x="1588" y="1559"/>
                  </a:cubicBezTo>
                  <a:cubicBezTo>
                    <a:pt x="1589" y="1561"/>
                    <a:pt x="1590" y="1563"/>
                    <a:pt x="1590" y="1566"/>
                  </a:cubicBezTo>
                  <a:cubicBezTo>
                    <a:pt x="1590" y="1589"/>
                    <a:pt x="1590" y="1589"/>
                    <a:pt x="1590" y="1589"/>
                  </a:cubicBezTo>
                  <a:cubicBezTo>
                    <a:pt x="1590" y="1595"/>
                    <a:pt x="1590" y="1602"/>
                    <a:pt x="1590" y="1609"/>
                  </a:cubicBezTo>
                  <a:cubicBezTo>
                    <a:pt x="1590" y="1609"/>
                    <a:pt x="1590" y="1609"/>
                    <a:pt x="1590" y="1609"/>
                  </a:cubicBezTo>
                  <a:cubicBezTo>
                    <a:pt x="1590" y="1612"/>
                    <a:pt x="1590" y="1612"/>
                    <a:pt x="1590" y="1612"/>
                  </a:cubicBezTo>
                  <a:cubicBezTo>
                    <a:pt x="1590" y="1615"/>
                    <a:pt x="1589" y="1619"/>
                    <a:pt x="1587" y="1622"/>
                  </a:cubicBezTo>
                  <a:cubicBezTo>
                    <a:pt x="1587" y="1622"/>
                    <a:pt x="1586" y="1623"/>
                    <a:pt x="1586" y="1623"/>
                  </a:cubicBezTo>
                  <a:cubicBezTo>
                    <a:pt x="1585" y="1624"/>
                    <a:pt x="1584" y="1625"/>
                    <a:pt x="1583" y="1626"/>
                  </a:cubicBezTo>
                  <a:cubicBezTo>
                    <a:pt x="1583" y="1626"/>
                    <a:pt x="1583" y="1626"/>
                    <a:pt x="1583" y="1626"/>
                  </a:cubicBezTo>
                  <a:cubicBezTo>
                    <a:pt x="1578" y="1631"/>
                    <a:pt x="1571" y="1634"/>
                    <a:pt x="1563" y="1636"/>
                  </a:cubicBezTo>
                  <a:cubicBezTo>
                    <a:pt x="1563" y="1636"/>
                    <a:pt x="1563" y="1636"/>
                    <a:pt x="1563" y="1636"/>
                  </a:cubicBezTo>
                  <a:cubicBezTo>
                    <a:pt x="1563" y="1636"/>
                    <a:pt x="1563" y="1636"/>
                    <a:pt x="1563" y="1636"/>
                  </a:cubicBezTo>
                  <a:cubicBezTo>
                    <a:pt x="1560" y="1637"/>
                    <a:pt x="1558" y="1637"/>
                    <a:pt x="1556" y="1637"/>
                  </a:cubicBezTo>
                  <a:cubicBezTo>
                    <a:pt x="1555" y="1637"/>
                    <a:pt x="1554" y="1637"/>
                    <a:pt x="1554" y="1638"/>
                  </a:cubicBezTo>
                  <a:cubicBezTo>
                    <a:pt x="1551" y="1638"/>
                    <a:pt x="1548" y="1638"/>
                    <a:pt x="1546" y="1638"/>
                  </a:cubicBezTo>
                  <a:cubicBezTo>
                    <a:pt x="1546" y="1638"/>
                    <a:pt x="1546" y="1638"/>
                    <a:pt x="1546" y="1638"/>
                  </a:cubicBezTo>
                  <a:cubicBezTo>
                    <a:pt x="1463" y="1638"/>
                    <a:pt x="1463" y="1638"/>
                    <a:pt x="1463" y="1638"/>
                  </a:cubicBezTo>
                  <a:cubicBezTo>
                    <a:pt x="1453" y="1638"/>
                    <a:pt x="1441" y="1636"/>
                    <a:pt x="1432" y="1631"/>
                  </a:cubicBezTo>
                  <a:cubicBezTo>
                    <a:pt x="1432" y="1631"/>
                    <a:pt x="1432" y="1631"/>
                    <a:pt x="1432" y="1631"/>
                  </a:cubicBezTo>
                  <a:cubicBezTo>
                    <a:pt x="1432" y="1631"/>
                    <a:pt x="1432" y="1630"/>
                    <a:pt x="1432" y="1630"/>
                  </a:cubicBezTo>
                  <a:cubicBezTo>
                    <a:pt x="1431" y="1629"/>
                    <a:pt x="1429" y="1628"/>
                    <a:pt x="1427" y="1627"/>
                  </a:cubicBezTo>
                  <a:cubicBezTo>
                    <a:pt x="1426" y="1626"/>
                    <a:pt x="1425" y="1624"/>
                    <a:pt x="1424" y="1623"/>
                  </a:cubicBezTo>
                  <a:cubicBezTo>
                    <a:pt x="1424" y="1623"/>
                    <a:pt x="1424" y="1623"/>
                    <a:pt x="1424" y="1622"/>
                  </a:cubicBezTo>
                  <a:cubicBezTo>
                    <a:pt x="1422" y="1619"/>
                    <a:pt x="1421" y="1616"/>
                    <a:pt x="1421" y="1612"/>
                  </a:cubicBezTo>
                  <a:cubicBezTo>
                    <a:pt x="1422" y="1606"/>
                    <a:pt x="1422" y="1606"/>
                    <a:pt x="1422" y="1606"/>
                  </a:cubicBezTo>
                  <a:cubicBezTo>
                    <a:pt x="1422" y="1606"/>
                    <a:pt x="1422" y="1606"/>
                    <a:pt x="1422" y="1606"/>
                  </a:cubicBezTo>
                  <a:cubicBezTo>
                    <a:pt x="1424" y="1593"/>
                    <a:pt x="1425" y="1580"/>
                    <a:pt x="1427" y="1567"/>
                  </a:cubicBezTo>
                  <a:cubicBezTo>
                    <a:pt x="1427" y="1566"/>
                    <a:pt x="1427" y="1566"/>
                    <a:pt x="1427" y="1566"/>
                  </a:cubicBezTo>
                  <a:cubicBezTo>
                    <a:pt x="1427" y="1566"/>
                    <a:pt x="1427" y="1566"/>
                    <a:pt x="1427" y="1565"/>
                  </a:cubicBezTo>
                  <a:cubicBezTo>
                    <a:pt x="1432" y="1536"/>
                    <a:pt x="1490" y="1543"/>
                    <a:pt x="1511" y="1543"/>
                  </a:cubicBezTo>
                  <a:close/>
                  <a:moveTo>
                    <a:pt x="1175" y="1631"/>
                  </a:moveTo>
                  <a:cubicBezTo>
                    <a:pt x="1173" y="1630"/>
                    <a:pt x="1172" y="1629"/>
                    <a:pt x="1170" y="1627"/>
                  </a:cubicBezTo>
                  <a:cubicBezTo>
                    <a:pt x="1169" y="1626"/>
                    <a:pt x="1169" y="1625"/>
                    <a:pt x="1168" y="1624"/>
                  </a:cubicBezTo>
                  <a:cubicBezTo>
                    <a:pt x="1168" y="1623"/>
                    <a:pt x="1168" y="1623"/>
                    <a:pt x="1168" y="1623"/>
                  </a:cubicBezTo>
                  <a:cubicBezTo>
                    <a:pt x="1166" y="1620"/>
                    <a:pt x="1166" y="1616"/>
                    <a:pt x="1167" y="1613"/>
                  </a:cubicBezTo>
                  <a:cubicBezTo>
                    <a:pt x="1169" y="1607"/>
                    <a:pt x="1169" y="1607"/>
                    <a:pt x="1169" y="1607"/>
                  </a:cubicBezTo>
                  <a:cubicBezTo>
                    <a:pt x="1169" y="1607"/>
                    <a:pt x="1169" y="1607"/>
                    <a:pt x="1169" y="1607"/>
                  </a:cubicBezTo>
                  <a:cubicBezTo>
                    <a:pt x="1169" y="1606"/>
                    <a:pt x="1169" y="1605"/>
                    <a:pt x="1170" y="1604"/>
                  </a:cubicBezTo>
                  <a:cubicBezTo>
                    <a:pt x="1181" y="1567"/>
                    <a:pt x="1181" y="1567"/>
                    <a:pt x="1181" y="1567"/>
                  </a:cubicBezTo>
                  <a:cubicBezTo>
                    <a:pt x="1181" y="1566"/>
                    <a:pt x="1181" y="1566"/>
                    <a:pt x="1182" y="1565"/>
                  </a:cubicBezTo>
                  <a:cubicBezTo>
                    <a:pt x="1193" y="1537"/>
                    <a:pt x="1244" y="1543"/>
                    <a:pt x="1268" y="1543"/>
                  </a:cubicBezTo>
                  <a:cubicBezTo>
                    <a:pt x="1278" y="1543"/>
                    <a:pt x="1297" y="1542"/>
                    <a:pt x="1314" y="1543"/>
                  </a:cubicBezTo>
                  <a:cubicBezTo>
                    <a:pt x="1317" y="1544"/>
                    <a:pt x="1320" y="1544"/>
                    <a:pt x="1323" y="1545"/>
                  </a:cubicBezTo>
                  <a:cubicBezTo>
                    <a:pt x="1323" y="1545"/>
                    <a:pt x="1323" y="1545"/>
                    <a:pt x="1324" y="1545"/>
                  </a:cubicBezTo>
                  <a:cubicBezTo>
                    <a:pt x="1332" y="1547"/>
                    <a:pt x="1339" y="1551"/>
                    <a:pt x="1342" y="1556"/>
                  </a:cubicBezTo>
                  <a:cubicBezTo>
                    <a:pt x="1342" y="1557"/>
                    <a:pt x="1342" y="1557"/>
                    <a:pt x="1343" y="1557"/>
                  </a:cubicBezTo>
                  <a:cubicBezTo>
                    <a:pt x="1343" y="1558"/>
                    <a:pt x="1343" y="1558"/>
                    <a:pt x="1343" y="1558"/>
                  </a:cubicBezTo>
                  <a:cubicBezTo>
                    <a:pt x="1343" y="1558"/>
                    <a:pt x="1343" y="1559"/>
                    <a:pt x="1343" y="1559"/>
                  </a:cubicBezTo>
                  <a:cubicBezTo>
                    <a:pt x="1344" y="1561"/>
                    <a:pt x="1345" y="1564"/>
                    <a:pt x="1344" y="1567"/>
                  </a:cubicBezTo>
                  <a:cubicBezTo>
                    <a:pt x="1344" y="1569"/>
                    <a:pt x="1344" y="1569"/>
                    <a:pt x="1344" y="1569"/>
                  </a:cubicBezTo>
                  <a:cubicBezTo>
                    <a:pt x="1344" y="1569"/>
                    <a:pt x="1344" y="1569"/>
                    <a:pt x="1344" y="1569"/>
                  </a:cubicBezTo>
                  <a:cubicBezTo>
                    <a:pt x="1343" y="1576"/>
                    <a:pt x="1341" y="1583"/>
                    <a:pt x="1340" y="1589"/>
                  </a:cubicBezTo>
                  <a:cubicBezTo>
                    <a:pt x="1336" y="1612"/>
                    <a:pt x="1336" y="1612"/>
                    <a:pt x="1336" y="1612"/>
                  </a:cubicBezTo>
                  <a:cubicBezTo>
                    <a:pt x="1336" y="1616"/>
                    <a:pt x="1334" y="1619"/>
                    <a:pt x="1331" y="1622"/>
                  </a:cubicBezTo>
                  <a:cubicBezTo>
                    <a:pt x="1331" y="1623"/>
                    <a:pt x="1330" y="1623"/>
                    <a:pt x="1330" y="1623"/>
                  </a:cubicBezTo>
                  <a:cubicBezTo>
                    <a:pt x="1330" y="1624"/>
                    <a:pt x="1329" y="1624"/>
                    <a:pt x="1329" y="1624"/>
                  </a:cubicBezTo>
                  <a:cubicBezTo>
                    <a:pt x="1328" y="1625"/>
                    <a:pt x="1327" y="1626"/>
                    <a:pt x="1326" y="1627"/>
                  </a:cubicBezTo>
                  <a:cubicBezTo>
                    <a:pt x="1320" y="1632"/>
                    <a:pt x="1312" y="1635"/>
                    <a:pt x="1305" y="1636"/>
                  </a:cubicBezTo>
                  <a:cubicBezTo>
                    <a:pt x="1305" y="1637"/>
                    <a:pt x="1305" y="1637"/>
                    <a:pt x="1305" y="1637"/>
                  </a:cubicBezTo>
                  <a:cubicBezTo>
                    <a:pt x="1304" y="1637"/>
                    <a:pt x="1304" y="1637"/>
                    <a:pt x="1304" y="1637"/>
                  </a:cubicBezTo>
                  <a:cubicBezTo>
                    <a:pt x="1302" y="1637"/>
                    <a:pt x="1300" y="1638"/>
                    <a:pt x="1297" y="1638"/>
                  </a:cubicBezTo>
                  <a:cubicBezTo>
                    <a:pt x="1297" y="1638"/>
                    <a:pt x="1296" y="1638"/>
                    <a:pt x="1295" y="1638"/>
                  </a:cubicBezTo>
                  <a:cubicBezTo>
                    <a:pt x="1292" y="1638"/>
                    <a:pt x="1290" y="1639"/>
                    <a:pt x="1287" y="1639"/>
                  </a:cubicBezTo>
                  <a:cubicBezTo>
                    <a:pt x="1287" y="1639"/>
                    <a:pt x="1287" y="1639"/>
                    <a:pt x="1287" y="1639"/>
                  </a:cubicBezTo>
                  <a:cubicBezTo>
                    <a:pt x="1204" y="1639"/>
                    <a:pt x="1204" y="1639"/>
                    <a:pt x="1204" y="1639"/>
                  </a:cubicBezTo>
                  <a:cubicBezTo>
                    <a:pt x="1194" y="1639"/>
                    <a:pt x="1183" y="1637"/>
                    <a:pt x="1175" y="1631"/>
                  </a:cubicBezTo>
                  <a:cubicBezTo>
                    <a:pt x="1175" y="1631"/>
                    <a:pt x="1175" y="1631"/>
                    <a:pt x="1175" y="1631"/>
                  </a:cubicBezTo>
                  <a:close/>
                  <a:moveTo>
                    <a:pt x="1278" y="1502"/>
                  </a:moveTo>
                  <a:cubicBezTo>
                    <a:pt x="1266" y="1502"/>
                    <a:pt x="1253" y="1502"/>
                    <a:pt x="1241" y="1502"/>
                  </a:cubicBezTo>
                  <a:cubicBezTo>
                    <a:pt x="1230" y="1502"/>
                    <a:pt x="1213" y="1500"/>
                    <a:pt x="1207" y="1489"/>
                  </a:cubicBezTo>
                  <a:cubicBezTo>
                    <a:pt x="1207" y="1488"/>
                    <a:pt x="1207" y="1487"/>
                    <a:pt x="1207" y="1486"/>
                  </a:cubicBezTo>
                  <a:cubicBezTo>
                    <a:pt x="1206" y="1486"/>
                    <a:pt x="1206" y="1485"/>
                    <a:pt x="1206" y="1484"/>
                  </a:cubicBezTo>
                  <a:cubicBezTo>
                    <a:pt x="1206" y="1483"/>
                    <a:pt x="1207" y="1482"/>
                    <a:pt x="1207" y="1481"/>
                  </a:cubicBezTo>
                  <a:cubicBezTo>
                    <a:pt x="1207" y="1481"/>
                    <a:pt x="1207" y="1481"/>
                    <a:pt x="1207" y="1481"/>
                  </a:cubicBezTo>
                  <a:cubicBezTo>
                    <a:pt x="1207" y="1481"/>
                    <a:pt x="1207" y="1481"/>
                    <a:pt x="1207" y="1481"/>
                  </a:cubicBezTo>
                  <a:cubicBezTo>
                    <a:pt x="1207" y="1478"/>
                    <a:pt x="1209" y="1474"/>
                    <a:pt x="1210" y="1472"/>
                  </a:cubicBezTo>
                  <a:cubicBezTo>
                    <a:pt x="1212" y="1463"/>
                    <a:pt x="1214" y="1453"/>
                    <a:pt x="1218" y="1445"/>
                  </a:cubicBezTo>
                  <a:cubicBezTo>
                    <a:pt x="1218" y="1444"/>
                    <a:pt x="1218" y="1444"/>
                    <a:pt x="1218" y="1444"/>
                  </a:cubicBezTo>
                  <a:cubicBezTo>
                    <a:pt x="1219" y="1441"/>
                    <a:pt x="1221" y="1438"/>
                    <a:pt x="1223" y="1436"/>
                  </a:cubicBezTo>
                  <a:cubicBezTo>
                    <a:pt x="1225" y="1435"/>
                    <a:pt x="1226" y="1434"/>
                    <a:pt x="1228" y="1433"/>
                  </a:cubicBezTo>
                  <a:cubicBezTo>
                    <a:pt x="1233" y="1429"/>
                    <a:pt x="1239" y="1427"/>
                    <a:pt x="1245" y="1426"/>
                  </a:cubicBezTo>
                  <a:cubicBezTo>
                    <a:pt x="1246" y="1426"/>
                    <a:pt x="1246" y="1426"/>
                    <a:pt x="1247" y="1426"/>
                  </a:cubicBezTo>
                  <a:cubicBezTo>
                    <a:pt x="1251" y="1425"/>
                    <a:pt x="1257" y="1424"/>
                    <a:pt x="1262" y="1424"/>
                  </a:cubicBezTo>
                  <a:cubicBezTo>
                    <a:pt x="1269" y="1424"/>
                    <a:pt x="1269" y="1424"/>
                    <a:pt x="1269" y="1424"/>
                  </a:cubicBezTo>
                  <a:cubicBezTo>
                    <a:pt x="1271" y="1424"/>
                    <a:pt x="1274" y="1424"/>
                    <a:pt x="1276" y="1424"/>
                  </a:cubicBezTo>
                  <a:cubicBezTo>
                    <a:pt x="1291" y="1424"/>
                    <a:pt x="1307" y="1424"/>
                    <a:pt x="1322" y="1424"/>
                  </a:cubicBezTo>
                  <a:cubicBezTo>
                    <a:pt x="1324" y="1424"/>
                    <a:pt x="1326" y="1424"/>
                    <a:pt x="1329" y="1424"/>
                  </a:cubicBezTo>
                  <a:cubicBezTo>
                    <a:pt x="1331" y="1424"/>
                    <a:pt x="1331" y="1424"/>
                    <a:pt x="1331" y="1424"/>
                  </a:cubicBezTo>
                  <a:cubicBezTo>
                    <a:pt x="1332" y="1424"/>
                    <a:pt x="1332" y="1424"/>
                    <a:pt x="1333" y="1424"/>
                  </a:cubicBezTo>
                  <a:cubicBezTo>
                    <a:pt x="1335" y="1424"/>
                    <a:pt x="1337" y="1424"/>
                    <a:pt x="1339" y="1425"/>
                  </a:cubicBezTo>
                  <a:cubicBezTo>
                    <a:pt x="1339" y="1425"/>
                    <a:pt x="1339" y="1425"/>
                    <a:pt x="1339" y="1425"/>
                  </a:cubicBezTo>
                  <a:cubicBezTo>
                    <a:pt x="1351" y="1426"/>
                    <a:pt x="1364" y="1429"/>
                    <a:pt x="1366" y="1439"/>
                  </a:cubicBezTo>
                  <a:cubicBezTo>
                    <a:pt x="1366" y="1439"/>
                    <a:pt x="1366" y="1440"/>
                    <a:pt x="1366" y="1440"/>
                  </a:cubicBezTo>
                  <a:cubicBezTo>
                    <a:pt x="1366" y="1440"/>
                    <a:pt x="1366" y="1440"/>
                    <a:pt x="1366" y="1441"/>
                  </a:cubicBezTo>
                  <a:cubicBezTo>
                    <a:pt x="1367" y="1452"/>
                    <a:pt x="1362" y="1467"/>
                    <a:pt x="1360" y="1478"/>
                  </a:cubicBezTo>
                  <a:cubicBezTo>
                    <a:pt x="1360" y="1478"/>
                    <a:pt x="1360" y="1478"/>
                    <a:pt x="1360" y="1478"/>
                  </a:cubicBezTo>
                  <a:cubicBezTo>
                    <a:pt x="1359" y="1481"/>
                    <a:pt x="1359" y="1481"/>
                    <a:pt x="1359" y="1481"/>
                  </a:cubicBezTo>
                  <a:cubicBezTo>
                    <a:pt x="1359" y="1483"/>
                    <a:pt x="1358" y="1485"/>
                    <a:pt x="1356" y="1487"/>
                  </a:cubicBezTo>
                  <a:cubicBezTo>
                    <a:pt x="1356" y="1488"/>
                    <a:pt x="1355" y="1488"/>
                    <a:pt x="1355" y="1489"/>
                  </a:cubicBezTo>
                  <a:cubicBezTo>
                    <a:pt x="1355" y="1489"/>
                    <a:pt x="1355" y="1489"/>
                    <a:pt x="1355" y="1489"/>
                  </a:cubicBezTo>
                  <a:cubicBezTo>
                    <a:pt x="1355" y="1489"/>
                    <a:pt x="1355" y="1489"/>
                    <a:pt x="1354" y="1489"/>
                  </a:cubicBezTo>
                  <a:cubicBezTo>
                    <a:pt x="1339" y="1507"/>
                    <a:pt x="1298" y="1502"/>
                    <a:pt x="1278" y="1502"/>
                  </a:cubicBezTo>
                  <a:close/>
                  <a:moveTo>
                    <a:pt x="911" y="1620"/>
                  </a:moveTo>
                  <a:cubicBezTo>
                    <a:pt x="911" y="1619"/>
                    <a:pt x="911" y="1618"/>
                    <a:pt x="911" y="1618"/>
                  </a:cubicBezTo>
                  <a:cubicBezTo>
                    <a:pt x="912" y="1616"/>
                    <a:pt x="912" y="1615"/>
                    <a:pt x="913" y="1614"/>
                  </a:cubicBezTo>
                  <a:cubicBezTo>
                    <a:pt x="913" y="1614"/>
                    <a:pt x="913" y="1614"/>
                    <a:pt x="913" y="1613"/>
                  </a:cubicBezTo>
                  <a:cubicBezTo>
                    <a:pt x="913" y="1612"/>
                    <a:pt x="913" y="1612"/>
                    <a:pt x="913" y="1612"/>
                  </a:cubicBezTo>
                  <a:cubicBezTo>
                    <a:pt x="914" y="1611"/>
                    <a:pt x="915" y="1609"/>
                    <a:pt x="916" y="1607"/>
                  </a:cubicBezTo>
                  <a:cubicBezTo>
                    <a:pt x="922" y="1594"/>
                    <a:pt x="928" y="1582"/>
                    <a:pt x="935" y="1569"/>
                  </a:cubicBezTo>
                  <a:cubicBezTo>
                    <a:pt x="935" y="1569"/>
                    <a:pt x="935" y="1569"/>
                    <a:pt x="935" y="1569"/>
                  </a:cubicBezTo>
                  <a:cubicBezTo>
                    <a:pt x="935" y="1568"/>
                    <a:pt x="935" y="1568"/>
                    <a:pt x="935" y="1568"/>
                  </a:cubicBezTo>
                  <a:cubicBezTo>
                    <a:pt x="936" y="1567"/>
                    <a:pt x="936" y="1566"/>
                    <a:pt x="937" y="1566"/>
                  </a:cubicBezTo>
                  <a:cubicBezTo>
                    <a:pt x="937" y="1565"/>
                    <a:pt x="938" y="1564"/>
                    <a:pt x="938" y="1563"/>
                  </a:cubicBezTo>
                  <a:cubicBezTo>
                    <a:pt x="938" y="1563"/>
                    <a:pt x="938" y="1563"/>
                    <a:pt x="939" y="1563"/>
                  </a:cubicBezTo>
                  <a:cubicBezTo>
                    <a:pt x="956" y="1539"/>
                    <a:pt x="997" y="1544"/>
                    <a:pt x="1023" y="1544"/>
                  </a:cubicBezTo>
                  <a:cubicBezTo>
                    <a:pt x="1023" y="1544"/>
                    <a:pt x="1023" y="1544"/>
                    <a:pt x="1023" y="1544"/>
                  </a:cubicBezTo>
                  <a:cubicBezTo>
                    <a:pt x="1030" y="1544"/>
                    <a:pt x="1049" y="1542"/>
                    <a:pt x="1066" y="1544"/>
                  </a:cubicBezTo>
                  <a:cubicBezTo>
                    <a:pt x="1071" y="1544"/>
                    <a:pt x="1077" y="1544"/>
                    <a:pt x="1081" y="1545"/>
                  </a:cubicBezTo>
                  <a:cubicBezTo>
                    <a:pt x="1084" y="1546"/>
                    <a:pt x="1087" y="1547"/>
                    <a:pt x="1089" y="1548"/>
                  </a:cubicBezTo>
                  <a:cubicBezTo>
                    <a:pt x="1095" y="1551"/>
                    <a:pt x="1099" y="1556"/>
                    <a:pt x="1099" y="1562"/>
                  </a:cubicBezTo>
                  <a:cubicBezTo>
                    <a:pt x="1099" y="1562"/>
                    <a:pt x="1099" y="1562"/>
                    <a:pt x="1099" y="1562"/>
                  </a:cubicBezTo>
                  <a:cubicBezTo>
                    <a:pt x="1099" y="1563"/>
                    <a:pt x="1099" y="1563"/>
                    <a:pt x="1099" y="1564"/>
                  </a:cubicBezTo>
                  <a:cubicBezTo>
                    <a:pt x="1099" y="1565"/>
                    <a:pt x="1099" y="1566"/>
                    <a:pt x="1099" y="1567"/>
                  </a:cubicBezTo>
                  <a:cubicBezTo>
                    <a:pt x="1082" y="1613"/>
                    <a:pt x="1082" y="1613"/>
                    <a:pt x="1082" y="1613"/>
                  </a:cubicBezTo>
                  <a:cubicBezTo>
                    <a:pt x="1081" y="1617"/>
                    <a:pt x="1078" y="1620"/>
                    <a:pt x="1075" y="1623"/>
                  </a:cubicBezTo>
                  <a:cubicBezTo>
                    <a:pt x="1071" y="1626"/>
                    <a:pt x="1067" y="1629"/>
                    <a:pt x="1062" y="1631"/>
                  </a:cubicBezTo>
                  <a:cubicBezTo>
                    <a:pt x="1062" y="1632"/>
                    <a:pt x="1061" y="1632"/>
                    <a:pt x="1061" y="1632"/>
                  </a:cubicBezTo>
                  <a:cubicBezTo>
                    <a:pt x="1054" y="1635"/>
                    <a:pt x="1047" y="1637"/>
                    <a:pt x="1039" y="1639"/>
                  </a:cubicBezTo>
                  <a:cubicBezTo>
                    <a:pt x="1038" y="1639"/>
                    <a:pt x="1038" y="1639"/>
                    <a:pt x="1038" y="1639"/>
                  </a:cubicBezTo>
                  <a:cubicBezTo>
                    <a:pt x="1036" y="1639"/>
                    <a:pt x="1035" y="1639"/>
                    <a:pt x="1034" y="1639"/>
                  </a:cubicBezTo>
                  <a:cubicBezTo>
                    <a:pt x="1020" y="1640"/>
                    <a:pt x="1005" y="1639"/>
                    <a:pt x="990" y="1639"/>
                  </a:cubicBezTo>
                  <a:cubicBezTo>
                    <a:pt x="975" y="1639"/>
                    <a:pt x="960" y="1640"/>
                    <a:pt x="945" y="1640"/>
                  </a:cubicBezTo>
                  <a:cubicBezTo>
                    <a:pt x="935" y="1640"/>
                    <a:pt x="920" y="1638"/>
                    <a:pt x="914" y="1628"/>
                  </a:cubicBezTo>
                  <a:cubicBezTo>
                    <a:pt x="913" y="1628"/>
                    <a:pt x="913" y="1628"/>
                    <a:pt x="913" y="1627"/>
                  </a:cubicBezTo>
                  <a:cubicBezTo>
                    <a:pt x="913" y="1627"/>
                    <a:pt x="912" y="1626"/>
                    <a:pt x="912" y="1626"/>
                  </a:cubicBezTo>
                  <a:cubicBezTo>
                    <a:pt x="912" y="1625"/>
                    <a:pt x="912" y="1624"/>
                    <a:pt x="911" y="1624"/>
                  </a:cubicBezTo>
                  <a:cubicBezTo>
                    <a:pt x="911" y="1624"/>
                    <a:pt x="911" y="1624"/>
                    <a:pt x="911" y="1624"/>
                  </a:cubicBezTo>
                  <a:cubicBezTo>
                    <a:pt x="911" y="1623"/>
                    <a:pt x="911" y="1623"/>
                    <a:pt x="911" y="1623"/>
                  </a:cubicBezTo>
                  <a:cubicBezTo>
                    <a:pt x="911" y="1622"/>
                    <a:pt x="911" y="1621"/>
                    <a:pt x="911" y="1620"/>
                  </a:cubicBezTo>
                  <a:close/>
                  <a:moveTo>
                    <a:pt x="910" y="1465"/>
                  </a:moveTo>
                  <a:cubicBezTo>
                    <a:pt x="910" y="1465"/>
                    <a:pt x="910" y="1465"/>
                    <a:pt x="910" y="1465"/>
                  </a:cubicBezTo>
                  <a:cubicBezTo>
                    <a:pt x="900" y="1482"/>
                    <a:pt x="900" y="1482"/>
                    <a:pt x="900" y="1482"/>
                  </a:cubicBezTo>
                  <a:cubicBezTo>
                    <a:pt x="899" y="1485"/>
                    <a:pt x="896" y="1488"/>
                    <a:pt x="893" y="1490"/>
                  </a:cubicBezTo>
                  <a:cubicBezTo>
                    <a:pt x="889" y="1493"/>
                    <a:pt x="885" y="1495"/>
                    <a:pt x="880" y="1497"/>
                  </a:cubicBezTo>
                  <a:cubicBezTo>
                    <a:pt x="879" y="1497"/>
                    <a:pt x="878" y="1498"/>
                    <a:pt x="876" y="1498"/>
                  </a:cubicBezTo>
                  <a:cubicBezTo>
                    <a:pt x="876" y="1499"/>
                    <a:pt x="875" y="1499"/>
                    <a:pt x="874" y="1499"/>
                  </a:cubicBezTo>
                  <a:cubicBezTo>
                    <a:pt x="874" y="1499"/>
                    <a:pt x="874" y="1499"/>
                    <a:pt x="874" y="1499"/>
                  </a:cubicBezTo>
                  <a:cubicBezTo>
                    <a:pt x="871" y="1500"/>
                    <a:pt x="868" y="1501"/>
                    <a:pt x="865" y="1502"/>
                  </a:cubicBezTo>
                  <a:cubicBezTo>
                    <a:pt x="859" y="1503"/>
                    <a:pt x="854" y="1503"/>
                    <a:pt x="848" y="1503"/>
                  </a:cubicBezTo>
                  <a:cubicBezTo>
                    <a:pt x="832" y="1503"/>
                    <a:pt x="832" y="1503"/>
                    <a:pt x="832" y="1503"/>
                  </a:cubicBezTo>
                  <a:cubicBezTo>
                    <a:pt x="832" y="1503"/>
                    <a:pt x="832" y="1503"/>
                    <a:pt x="832" y="1503"/>
                  </a:cubicBezTo>
                  <a:cubicBezTo>
                    <a:pt x="812" y="1503"/>
                    <a:pt x="793" y="1504"/>
                    <a:pt x="774" y="1504"/>
                  </a:cubicBezTo>
                  <a:cubicBezTo>
                    <a:pt x="765" y="1504"/>
                    <a:pt x="747" y="1502"/>
                    <a:pt x="745" y="1491"/>
                  </a:cubicBezTo>
                  <a:cubicBezTo>
                    <a:pt x="745" y="1489"/>
                    <a:pt x="745" y="1488"/>
                    <a:pt x="746" y="1486"/>
                  </a:cubicBezTo>
                  <a:cubicBezTo>
                    <a:pt x="747" y="1482"/>
                    <a:pt x="751" y="1478"/>
                    <a:pt x="753" y="1475"/>
                  </a:cubicBezTo>
                  <a:cubicBezTo>
                    <a:pt x="760" y="1464"/>
                    <a:pt x="766" y="1452"/>
                    <a:pt x="775" y="1443"/>
                  </a:cubicBezTo>
                  <a:cubicBezTo>
                    <a:pt x="775" y="1442"/>
                    <a:pt x="776" y="1442"/>
                    <a:pt x="776" y="1441"/>
                  </a:cubicBezTo>
                  <a:cubicBezTo>
                    <a:pt x="776" y="1441"/>
                    <a:pt x="777" y="1441"/>
                    <a:pt x="777" y="1441"/>
                  </a:cubicBezTo>
                  <a:cubicBezTo>
                    <a:pt x="799" y="1419"/>
                    <a:pt x="845" y="1425"/>
                    <a:pt x="873" y="1425"/>
                  </a:cubicBezTo>
                  <a:cubicBezTo>
                    <a:pt x="886" y="1425"/>
                    <a:pt x="901" y="1423"/>
                    <a:pt x="913" y="1428"/>
                  </a:cubicBezTo>
                  <a:cubicBezTo>
                    <a:pt x="913" y="1428"/>
                    <a:pt x="913" y="1428"/>
                    <a:pt x="913" y="1428"/>
                  </a:cubicBezTo>
                  <a:cubicBezTo>
                    <a:pt x="915" y="1429"/>
                    <a:pt x="916" y="1430"/>
                    <a:pt x="917" y="1430"/>
                  </a:cubicBezTo>
                  <a:cubicBezTo>
                    <a:pt x="917" y="1430"/>
                    <a:pt x="917" y="1431"/>
                    <a:pt x="918" y="1431"/>
                  </a:cubicBezTo>
                  <a:cubicBezTo>
                    <a:pt x="920" y="1432"/>
                    <a:pt x="922" y="1435"/>
                    <a:pt x="922" y="1437"/>
                  </a:cubicBezTo>
                  <a:cubicBezTo>
                    <a:pt x="923" y="1439"/>
                    <a:pt x="923" y="1442"/>
                    <a:pt x="921" y="1444"/>
                  </a:cubicBezTo>
                  <a:cubicBezTo>
                    <a:pt x="920" y="1446"/>
                    <a:pt x="920" y="1446"/>
                    <a:pt x="920" y="1446"/>
                  </a:cubicBezTo>
                  <a:cubicBezTo>
                    <a:pt x="918" y="1452"/>
                    <a:pt x="913" y="1460"/>
                    <a:pt x="910" y="1465"/>
                  </a:cubicBezTo>
                  <a:close/>
                  <a:moveTo>
                    <a:pt x="1095" y="1502"/>
                  </a:moveTo>
                  <a:cubicBezTo>
                    <a:pt x="1093" y="1502"/>
                    <a:pt x="1091" y="1502"/>
                    <a:pt x="1089" y="1502"/>
                  </a:cubicBezTo>
                  <a:cubicBezTo>
                    <a:pt x="1089" y="1502"/>
                    <a:pt x="1089" y="1503"/>
                    <a:pt x="1088" y="1503"/>
                  </a:cubicBezTo>
                  <a:cubicBezTo>
                    <a:pt x="1077" y="1504"/>
                    <a:pt x="1066" y="1503"/>
                    <a:pt x="1054" y="1503"/>
                  </a:cubicBezTo>
                  <a:cubicBezTo>
                    <a:pt x="1007" y="1503"/>
                    <a:pt x="1007" y="1503"/>
                    <a:pt x="1007" y="1503"/>
                  </a:cubicBezTo>
                  <a:cubicBezTo>
                    <a:pt x="997" y="1503"/>
                    <a:pt x="980" y="1501"/>
                    <a:pt x="976" y="1490"/>
                  </a:cubicBezTo>
                  <a:cubicBezTo>
                    <a:pt x="976" y="1489"/>
                    <a:pt x="976" y="1488"/>
                    <a:pt x="976" y="1487"/>
                  </a:cubicBezTo>
                  <a:cubicBezTo>
                    <a:pt x="976" y="1486"/>
                    <a:pt x="976" y="1486"/>
                    <a:pt x="976" y="1485"/>
                  </a:cubicBezTo>
                  <a:cubicBezTo>
                    <a:pt x="977" y="1481"/>
                    <a:pt x="980" y="1477"/>
                    <a:pt x="982" y="1473"/>
                  </a:cubicBezTo>
                  <a:cubicBezTo>
                    <a:pt x="986" y="1463"/>
                    <a:pt x="990" y="1449"/>
                    <a:pt x="998" y="1441"/>
                  </a:cubicBezTo>
                  <a:cubicBezTo>
                    <a:pt x="998" y="1440"/>
                    <a:pt x="999" y="1440"/>
                    <a:pt x="999" y="1440"/>
                  </a:cubicBezTo>
                  <a:cubicBezTo>
                    <a:pt x="1000" y="1439"/>
                    <a:pt x="1000" y="1439"/>
                    <a:pt x="1000" y="1438"/>
                  </a:cubicBezTo>
                  <a:cubicBezTo>
                    <a:pt x="1001" y="1438"/>
                    <a:pt x="1001" y="1438"/>
                    <a:pt x="1001" y="1438"/>
                  </a:cubicBezTo>
                  <a:cubicBezTo>
                    <a:pt x="1002" y="1437"/>
                    <a:pt x="1002" y="1437"/>
                    <a:pt x="1002" y="1437"/>
                  </a:cubicBezTo>
                  <a:cubicBezTo>
                    <a:pt x="1003" y="1436"/>
                    <a:pt x="1003" y="1436"/>
                    <a:pt x="1003" y="1436"/>
                  </a:cubicBezTo>
                  <a:cubicBezTo>
                    <a:pt x="1010" y="1431"/>
                    <a:pt x="1018" y="1428"/>
                    <a:pt x="1027" y="1427"/>
                  </a:cubicBezTo>
                  <a:cubicBezTo>
                    <a:pt x="1027" y="1427"/>
                    <a:pt x="1027" y="1426"/>
                    <a:pt x="1028" y="1426"/>
                  </a:cubicBezTo>
                  <a:cubicBezTo>
                    <a:pt x="1033" y="1425"/>
                    <a:pt x="1038" y="1425"/>
                    <a:pt x="1043" y="1425"/>
                  </a:cubicBezTo>
                  <a:cubicBezTo>
                    <a:pt x="1072" y="1425"/>
                    <a:pt x="1072" y="1425"/>
                    <a:pt x="1072" y="1425"/>
                  </a:cubicBezTo>
                  <a:cubicBezTo>
                    <a:pt x="1081" y="1425"/>
                    <a:pt x="1090" y="1425"/>
                    <a:pt x="1099" y="1425"/>
                  </a:cubicBezTo>
                  <a:cubicBezTo>
                    <a:pt x="1112" y="1425"/>
                    <a:pt x="1130" y="1423"/>
                    <a:pt x="1140" y="1432"/>
                  </a:cubicBezTo>
                  <a:cubicBezTo>
                    <a:pt x="1140" y="1433"/>
                    <a:pt x="1141" y="1433"/>
                    <a:pt x="1141" y="1434"/>
                  </a:cubicBezTo>
                  <a:cubicBezTo>
                    <a:pt x="1142" y="1434"/>
                    <a:pt x="1142" y="1434"/>
                    <a:pt x="1142" y="1434"/>
                  </a:cubicBezTo>
                  <a:cubicBezTo>
                    <a:pt x="1142" y="1434"/>
                    <a:pt x="1142" y="1435"/>
                    <a:pt x="1142" y="1435"/>
                  </a:cubicBezTo>
                  <a:cubicBezTo>
                    <a:pt x="1143" y="1435"/>
                    <a:pt x="1143" y="1436"/>
                    <a:pt x="1143" y="1436"/>
                  </a:cubicBezTo>
                  <a:cubicBezTo>
                    <a:pt x="1144" y="1438"/>
                    <a:pt x="1144" y="1440"/>
                    <a:pt x="1144" y="1442"/>
                  </a:cubicBezTo>
                  <a:cubicBezTo>
                    <a:pt x="1143" y="1452"/>
                    <a:pt x="1135" y="1467"/>
                    <a:pt x="1133" y="1473"/>
                  </a:cubicBezTo>
                  <a:cubicBezTo>
                    <a:pt x="1133" y="1474"/>
                    <a:pt x="1133" y="1474"/>
                    <a:pt x="1133" y="1474"/>
                  </a:cubicBezTo>
                  <a:cubicBezTo>
                    <a:pt x="1132" y="1476"/>
                    <a:pt x="1131" y="1478"/>
                    <a:pt x="1130" y="1480"/>
                  </a:cubicBezTo>
                  <a:cubicBezTo>
                    <a:pt x="1130" y="1481"/>
                    <a:pt x="1130" y="1481"/>
                    <a:pt x="1130" y="1481"/>
                  </a:cubicBezTo>
                  <a:cubicBezTo>
                    <a:pt x="1130" y="1482"/>
                    <a:pt x="1129" y="1483"/>
                    <a:pt x="1129" y="1483"/>
                  </a:cubicBezTo>
                  <a:cubicBezTo>
                    <a:pt x="1129" y="1484"/>
                    <a:pt x="1128" y="1484"/>
                    <a:pt x="1128" y="1485"/>
                  </a:cubicBezTo>
                  <a:cubicBezTo>
                    <a:pt x="1128" y="1485"/>
                    <a:pt x="1127" y="1486"/>
                    <a:pt x="1127" y="1487"/>
                  </a:cubicBezTo>
                  <a:cubicBezTo>
                    <a:pt x="1126" y="1487"/>
                    <a:pt x="1126" y="1487"/>
                    <a:pt x="1126" y="1488"/>
                  </a:cubicBezTo>
                  <a:cubicBezTo>
                    <a:pt x="1125" y="1488"/>
                    <a:pt x="1125" y="1488"/>
                    <a:pt x="1125" y="1488"/>
                  </a:cubicBezTo>
                  <a:cubicBezTo>
                    <a:pt x="1124" y="1489"/>
                    <a:pt x="1124" y="1489"/>
                    <a:pt x="1124" y="1490"/>
                  </a:cubicBezTo>
                  <a:cubicBezTo>
                    <a:pt x="1122" y="1491"/>
                    <a:pt x="1121" y="1492"/>
                    <a:pt x="1119" y="1493"/>
                  </a:cubicBezTo>
                  <a:cubicBezTo>
                    <a:pt x="1117" y="1494"/>
                    <a:pt x="1115" y="1495"/>
                    <a:pt x="1114" y="1496"/>
                  </a:cubicBezTo>
                  <a:cubicBezTo>
                    <a:pt x="1113" y="1496"/>
                    <a:pt x="1113" y="1496"/>
                    <a:pt x="1113" y="1496"/>
                  </a:cubicBezTo>
                  <a:cubicBezTo>
                    <a:pt x="1112" y="1497"/>
                    <a:pt x="1112" y="1497"/>
                    <a:pt x="1112" y="1497"/>
                  </a:cubicBezTo>
                  <a:cubicBezTo>
                    <a:pt x="1106" y="1499"/>
                    <a:pt x="1100" y="1501"/>
                    <a:pt x="1095" y="1502"/>
                  </a:cubicBezTo>
                  <a:close/>
                  <a:moveTo>
                    <a:pt x="773" y="1710"/>
                  </a:moveTo>
                  <a:cubicBezTo>
                    <a:pt x="773" y="1710"/>
                    <a:pt x="773" y="1710"/>
                    <a:pt x="773" y="1710"/>
                  </a:cubicBezTo>
                  <a:cubicBezTo>
                    <a:pt x="771" y="1721"/>
                    <a:pt x="762" y="1732"/>
                    <a:pt x="756" y="1742"/>
                  </a:cubicBezTo>
                  <a:cubicBezTo>
                    <a:pt x="756" y="1742"/>
                    <a:pt x="756" y="1742"/>
                    <a:pt x="756" y="1742"/>
                  </a:cubicBezTo>
                  <a:cubicBezTo>
                    <a:pt x="750" y="1753"/>
                    <a:pt x="744" y="1767"/>
                    <a:pt x="736" y="1777"/>
                  </a:cubicBezTo>
                  <a:cubicBezTo>
                    <a:pt x="735" y="1778"/>
                    <a:pt x="735" y="1779"/>
                    <a:pt x="734" y="1781"/>
                  </a:cubicBezTo>
                  <a:cubicBezTo>
                    <a:pt x="734" y="1781"/>
                    <a:pt x="733" y="1781"/>
                    <a:pt x="733" y="1781"/>
                  </a:cubicBezTo>
                  <a:cubicBezTo>
                    <a:pt x="732" y="1782"/>
                    <a:pt x="731" y="1783"/>
                    <a:pt x="730" y="1784"/>
                  </a:cubicBezTo>
                  <a:cubicBezTo>
                    <a:pt x="729" y="1785"/>
                    <a:pt x="729" y="1785"/>
                    <a:pt x="728" y="1786"/>
                  </a:cubicBezTo>
                  <a:cubicBezTo>
                    <a:pt x="728" y="1786"/>
                    <a:pt x="728" y="1786"/>
                    <a:pt x="728" y="1786"/>
                  </a:cubicBezTo>
                  <a:cubicBezTo>
                    <a:pt x="719" y="1794"/>
                    <a:pt x="708" y="1799"/>
                    <a:pt x="696" y="1802"/>
                  </a:cubicBezTo>
                  <a:cubicBezTo>
                    <a:pt x="695" y="1803"/>
                    <a:pt x="693" y="1803"/>
                    <a:pt x="692" y="1804"/>
                  </a:cubicBezTo>
                  <a:cubicBezTo>
                    <a:pt x="685" y="1805"/>
                    <a:pt x="678" y="1806"/>
                    <a:pt x="671" y="1806"/>
                  </a:cubicBezTo>
                  <a:cubicBezTo>
                    <a:pt x="665" y="1806"/>
                    <a:pt x="665" y="1806"/>
                    <a:pt x="665" y="1806"/>
                  </a:cubicBezTo>
                  <a:cubicBezTo>
                    <a:pt x="665" y="1806"/>
                    <a:pt x="665" y="1806"/>
                    <a:pt x="665" y="1806"/>
                  </a:cubicBezTo>
                  <a:cubicBezTo>
                    <a:pt x="636" y="1806"/>
                    <a:pt x="607" y="1807"/>
                    <a:pt x="578" y="1807"/>
                  </a:cubicBezTo>
                  <a:cubicBezTo>
                    <a:pt x="575" y="1807"/>
                    <a:pt x="573" y="1806"/>
                    <a:pt x="571" y="1806"/>
                  </a:cubicBezTo>
                  <a:cubicBezTo>
                    <a:pt x="567" y="1806"/>
                    <a:pt x="563" y="1805"/>
                    <a:pt x="560" y="1804"/>
                  </a:cubicBezTo>
                  <a:cubicBezTo>
                    <a:pt x="555" y="1802"/>
                    <a:pt x="551" y="1800"/>
                    <a:pt x="549" y="1797"/>
                  </a:cubicBezTo>
                  <a:cubicBezTo>
                    <a:pt x="546" y="1794"/>
                    <a:pt x="545" y="1790"/>
                    <a:pt x="545" y="1786"/>
                  </a:cubicBezTo>
                  <a:cubicBezTo>
                    <a:pt x="545" y="1783"/>
                    <a:pt x="546" y="1780"/>
                    <a:pt x="548" y="1777"/>
                  </a:cubicBezTo>
                  <a:cubicBezTo>
                    <a:pt x="548" y="1776"/>
                    <a:pt x="549" y="1776"/>
                    <a:pt x="549" y="1776"/>
                  </a:cubicBezTo>
                  <a:cubicBezTo>
                    <a:pt x="549" y="1775"/>
                    <a:pt x="549" y="1774"/>
                    <a:pt x="550" y="1774"/>
                  </a:cubicBezTo>
                  <a:cubicBezTo>
                    <a:pt x="551" y="1772"/>
                    <a:pt x="551" y="1772"/>
                    <a:pt x="551" y="1772"/>
                  </a:cubicBezTo>
                  <a:cubicBezTo>
                    <a:pt x="551" y="1772"/>
                    <a:pt x="551" y="1772"/>
                    <a:pt x="551" y="1772"/>
                  </a:cubicBezTo>
                  <a:cubicBezTo>
                    <a:pt x="558" y="1761"/>
                    <a:pt x="566" y="1750"/>
                    <a:pt x="574" y="1739"/>
                  </a:cubicBezTo>
                  <a:cubicBezTo>
                    <a:pt x="579" y="1730"/>
                    <a:pt x="585" y="1720"/>
                    <a:pt x="592" y="1713"/>
                  </a:cubicBezTo>
                  <a:cubicBezTo>
                    <a:pt x="593" y="1712"/>
                    <a:pt x="593" y="1711"/>
                    <a:pt x="594" y="1710"/>
                  </a:cubicBezTo>
                  <a:cubicBezTo>
                    <a:pt x="594" y="1710"/>
                    <a:pt x="595" y="1710"/>
                    <a:pt x="595" y="1710"/>
                  </a:cubicBezTo>
                  <a:cubicBezTo>
                    <a:pt x="596" y="1708"/>
                    <a:pt x="598" y="1707"/>
                    <a:pt x="600" y="1705"/>
                  </a:cubicBezTo>
                  <a:cubicBezTo>
                    <a:pt x="600" y="1705"/>
                    <a:pt x="600" y="1705"/>
                    <a:pt x="600" y="1705"/>
                  </a:cubicBezTo>
                  <a:cubicBezTo>
                    <a:pt x="600" y="1705"/>
                    <a:pt x="600" y="1705"/>
                    <a:pt x="600" y="1705"/>
                  </a:cubicBezTo>
                  <a:cubicBezTo>
                    <a:pt x="610" y="1697"/>
                    <a:pt x="622" y="1692"/>
                    <a:pt x="635" y="1690"/>
                  </a:cubicBezTo>
                  <a:cubicBezTo>
                    <a:pt x="635" y="1690"/>
                    <a:pt x="635" y="1690"/>
                    <a:pt x="635" y="1690"/>
                  </a:cubicBezTo>
                  <a:cubicBezTo>
                    <a:pt x="636" y="1690"/>
                    <a:pt x="636" y="1690"/>
                    <a:pt x="636" y="1690"/>
                  </a:cubicBezTo>
                  <a:cubicBezTo>
                    <a:pt x="638" y="1689"/>
                    <a:pt x="640" y="1689"/>
                    <a:pt x="643" y="1688"/>
                  </a:cubicBezTo>
                  <a:cubicBezTo>
                    <a:pt x="644" y="1688"/>
                    <a:pt x="646" y="1688"/>
                    <a:pt x="647" y="1688"/>
                  </a:cubicBezTo>
                  <a:cubicBezTo>
                    <a:pt x="649" y="1688"/>
                    <a:pt x="650" y="1688"/>
                    <a:pt x="652" y="1688"/>
                  </a:cubicBezTo>
                  <a:cubicBezTo>
                    <a:pt x="653" y="1687"/>
                    <a:pt x="654" y="1687"/>
                    <a:pt x="655" y="1687"/>
                  </a:cubicBezTo>
                  <a:cubicBezTo>
                    <a:pt x="656" y="1687"/>
                    <a:pt x="656" y="1687"/>
                    <a:pt x="656" y="1687"/>
                  </a:cubicBezTo>
                  <a:cubicBezTo>
                    <a:pt x="656" y="1687"/>
                    <a:pt x="656" y="1687"/>
                    <a:pt x="656" y="1687"/>
                  </a:cubicBezTo>
                  <a:cubicBezTo>
                    <a:pt x="683" y="1687"/>
                    <a:pt x="709" y="1687"/>
                    <a:pt x="736" y="1687"/>
                  </a:cubicBezTo>
                  <a:cubicBezTo>
                    <a:pt x="736" y="1687"/>
                    <a:pt x="736" y="1687"/>
                    <a:pt x="736" y="1687"/>
                  </a:cubicBezTo>
                  <a:cubicBezTo>
                    <a:pt x="740" y="1687"/>
                    <a:pt x="740" y="1687"/>
                    <a:pt x="740" y="1687"/>
                  </a:cubicBezTo>
                  <a:cubicBezTo>
                    <a:pt x="747" y="1687"/>
                    <a:pt x="753" y="1688"/>
                    <a:pt x="757" y="1689"/>
                  </a:cubicBezTo>
                  <a:cubicBezTo>
                    <a:pt x="759" y="1690"/>
                    <a:pt x="760" y="1690"/>
                    <a:pt x="761" y="1691"/>
                  </a:cubicBezTo>
                  <a:cubicBezTo>
                    <a:pt x="761" y="1691"/>
                    <a:pt x="762" y="1691"/>
                    <a:pt x="763" y="1691"/>
                  </a:cubicBezTo>
                  <a:cubicBezTo>
                    <a:pt x="763" y="1692"/>
                    <a:pt x="763" y="1692"/>
                    <a:pt x="764" y="1692"/>
                  </a:cubicBezTo>
                  <a:cubicBezTo>
                    <a:pt x="771" y="1695"/>
                    <a:pt x="775" y="1701"/>
                    <a:pt x="773" y="1710"/>
                  </a:cubicBezTo>
                  <a:close/>
                  <a:moveTo>
                    <a:pt x="828" y="1613"/>
                  </a:moveTo>
                  <a:cubicBezTo>
                    <a:pt x="827" y="1614"/>
                    <a:pt x="827" y="1614"/>
                    <a:pt x="827" y="1614"/>
                  </a:cubicBezTo>
                  <a:cubicBezTo>
                    <a:pt x="827" y="1614"/>
                    <a:pt x="827" y="1614"/>
                    <a:pt x="827" y="1614"/>
                  </a:cubicBezTo>
                  <a:cubicBezTo>
                    <a:pt x="826" y="1616"/>
                    <a:pt x="825" y="1617"/>
                    <a:pt x="824" y="1619"/>
                  </a:cubicBezTo>
                  <a:cubicBezTo>
                    <a:pt x="824" y="1619"/>
                    <a:pt x="824" y="1619"/>
                    <a:pt x="823" y="1619"/>
                  </a:cubicBezTo>
                  <a:cubicBezTo>
                    <a:pt x="817" y="1627"/>
                    <a:pt x="807" y="1632"/>
                    <a:pt x="797" y="1635"/>
                  </a:cubicBezTo>
                  <a:cubicBezTo>
                    <a:pt x="797" y="1635"/>
                    <a:pt x="797" y="1635"/>
                    <a:pt x="797" y="1635"/>
                  </a:cubicBezTo>
                  <a:cubicBezTo>
                    <a:pt x="795" y="1636"/>
                    <a:pt x="794" y="1636"/>
                    <a:pt x="792" y="1636"/>
                  </a:cubicBezTo>
                  <a:cubicBezTo>
                    <a:pt x="791" y="1637"/>
                    <a:pt x="790" y="1637"/>
                    <a:pt x="789" y="1637"/>
                  </a:cubicBezTo>
                  <a:cubicBezTo>
                    <a:pt x="788" y="1637"/>
                    <a:pt x="788" y="1638"/>
                    <a:pt x="787" y="1638"/>
                  </a:cubicBezTo>
                  <a:cubicBezTo>
                    <a:pt x="781" y="1639"/>
                    <a:pt x="774" y="1640"/>
                    <a:pt x="768" y="1640"/>
                  </a:cubicBezTo>
                  <a:cubicBezTo>
                    <a:pt x="767" y="1640"/>
                    <a:pt x="767" y="1640"/>
                    <a:pt x="767" y="1640"/>
                  </a:cubicBezTo>
                  <a:cubicBezTo>
                    <a:pt x="756" y="1641"/>
                    <a:pt x="745" y="1640"/>
                    <a:pt x="735" y="1640"/>
                  </a:cubicBezTo>
                  <a:cubicBezTo>
                    <a:pt x="718" y="1640"/>
                    <a:pt x="702" y="1640"/>
                    <a:pt x="685" y="1640"/>
                  </a:cubicBezTo>
                  <a:cubicBezTo>
                    <a:pt x="683" y="1640"/>
                    <a:pt x="680" y="1640"/>
                    <a:pt x="677" y="1640"/>
                  </a:cubicBezTo>
                  <a:cubicBezTo>
                    <a:pt x="677" y="1640"/>
                    <a:pt x="677" y="1640"/>
                    <a:pt x="676" y="1640"/>
                  </a:cubicBezTo>
                  <a:cubicBezTo>
                    <a:pt x="674" y="1639"/>
                    <a:pt x="672" y="1639"/>
                    <a:pt x="669" y="1638"/>
                  </a:cubicBezTo>
                  <a:cubicBezTo>
                    <a:pt x="669" y="1638"/>
                    <a:pt x="669" y="1638"/>
                    <a:pt x="669" y="1638"/>
                  </a:cubicBezTo>
                  <a:cubicBezTo>
                    <a:pt x="669" y="1638"/>
                    <a:pt x="669" y="1638"/>
                    <a:pt x="669" y="1638"/>
                  </a:cubicBezTo>
                  <a:cubicBezTo>
                    <a:pt x="662" y="1636"/>
                    <a:pt x="655" y="1632"/>
                    <a:pt x="655" y="1624"/>
                  </a:cubicBezTo>
                  <a:cubicBezTo>
                    <a:pt x="655" y="1623"/>
                    <a:pt x="655" y="1621"/>
                    <a:pt x="656" y="1620"/>
                  </a:cubicBezTo>
                  <a:cubicBezTo>
                    <a:pt x="656" y="1619"/>
                    <a:pt x="656" y="1619"/>
                    <a:pt x="656" y="1618"/>
                  </a:cubicBezTo>
                  <a:cubicBezTo>
                    <a:pt x="657" y="1617"/>
                    <a:pt x="657" y="1616"/>
                    <a:pt x="658" y="1614"/>
                  </a:cubicBezTo>
                  <a:cubicBezTo>
                    <a:pt x="658" y="1614"/>
                    <a:pt x="658" y="1614"/>
                    <a:pt x="658" y="1614"/>
                  </a:cubicBezTo>
                  <a:cubicBezTo>
                    <a:pt x="659" y="1613"/>
                    <a:pt x="659" y="1613"/>
                    <a:pt x="659" y="1613"/>
                  </a:cubicBezTo>
                  <a:cubicBezTo>
                    <a:pt x="660" y="1612"/>
                    <a:pt x="661" y="1610"/>
                    <a:pt x="662" y="1609"/>
                  </a:cubicBezTo>
                  <a:cubicBezTo>
                    <a:pt x="670" y="1597"/>
                    <a:pt x="678" y="1585"/>
                    <a:pt x="686" y="1572"/>
                  </a:cubicBezTo>
                  <a:cubicBezTo>
                    <a:pt x="687" y="1572"/>
                    <a:pt x="687" y="1572"/>
                    <a:pt x="687" y="1572"/>
                  </a:cubicBezTo>
                  <a:cubicBezTo>
                    <a:pt x="689" y="1568"/>
                    <a:pt x="689" y="1568"/>
                    <a:pt x="689" y="1568"/>
                  </a:cubicBezTo>
                  <a:cubicBezTo>
                    <a:pt x="692" y="1565"/>
                    <a:pt x="695" y="1562"/>
                    <a:pt x="699" y="1559"/>
                  </a:cubicBezTo>
                  <a:cubicBezTo>
                    <a:pt x="702" y="1557"/>
                    <a:pt x="705" y="1555"/>
                    <a:pt x="708" y="1554"/>
                  </a:cubicBezTo>
                  <a:cubicBezTo>
                    <a:pt x="709" y="1553"/>
                    <a:pt x="710" y="1553"/>
                    <a:pt x="711" y="1552"/>
                  </a:cubicBezTo>
                  <a:cubicBezTo>
                    <a:pt x="712" y="1552"/>
                    <a:pt x="712" y="1552"/>
                    <a:pt x="713" y="1551"/>
                  </a:cubicBezTo>
                  <a:cubicBezTo>
                    <a:pt x="713" y="1551"/>
                    <a:pt x="714" y="1551"/>
                    <a:pt x="714" y="1551"/>
                  </a:cubicBezTo>
                  <a:cubicBezTo>
                    <a:pt x="715" y="1551"/>
                    <a:pt x="715" y="1551"/>
                    <a:pt x="716" y="1550"/>
                  </a:cubicBezTo>
                  <a:cubicBezTo>
                    <a:pt x="720" y="1549"/>
                    <a:pt x="725" y="1547"/>
                    <a:pt x="730" y="1546"/>
                  </a:cubicBezTo>
                  <a:cubicBezTo>
                    <a:pt x="735" y="1545"/>
                    <a:pt x="741" y="1544"/>
                    <a:pt x="747" y="1544"/>
                  </a:cubicBezTo>
                  <a:cubicBezTo>
                    <a:pt x="763" y="1544"/>
                    <a:pt x="763" y="1544"/>
                    <a:pt x="763" y="1544"/>
                  </a:cubicBezTo>
                  <a:cubicBezTo>
                    <a:pt x="767" y="1544"/>
                    <a:pt x="770" y="1544"/>
                    <a:pt x="774" y="1544"/>
                  </a:cubicBezTo>
                  <a:cubicBezTo>
                    <a:pt x="789" y="1544"/>
                    <a:pt x="803" y="1544"/>
                    <a:pt x="818" y="1544"/>
                  </a:cubicBezTo>
                  <a:cubicBezTo>
                    <a:pt x="818" y="1544"/>
                    <a:pt x="818" y="1544"/>
                    <a:pt x="818" y="1544"/>
                  </a:cubicBezTo>
                  <a:cubicBezTo>
                    <a:pt x="824" y="1544"/>
                    <a:pt x="824" y="1544"/>
                    <a:pt x="824" y="1544"/>
                  </a:cubicBezTo>
                  <a:cubicBezTo>
                    <a:pt x="830" y="1544"/>
                    <a:pt x="835" y="1545"/>
                    <a:pt x="839" y="1546"/>
                  </a:cubicBezTo>
                  <a:cubicBezTo>
                    <a:pt x="843" y="1547"/>
                    <a:pt x="845" y="1548"/>
                    <a:pt x="847" y="1549"/>
                  </a:cubicBezTo>
                  <a:cubicBezTo>
                    <a:pt x="854" y="1553"/>
                    <a:pt x="858" y="1559"/>
                    <a:pt x="853" y="1568"/>
                  </a:cubicBezTo>
                  <a:cubicBezTo>
                    <a:pt x="848" y="1579"/>
                    <a:pt x="841" y="1590"/>
                    <a:pt x="835" y="1600"/>
                  </a:cubicBezTo>
                  <a:cubicBezTo>
                    <a:pt x="828" y="1613"/>
                    <a:pt x="828" y="1613"/>
                    <a:pt x="828" y="1613"/>
                  </a:cubicBezTo>
                  <a:cubicBezTo>
                    <a:pt x="828" y="1613"/>
                    <a:pt x="828" y="1613"/>
                    <a:pt x="828" y="1613"/>
                  </a:cubicBezTo>
                  <a:close/>
                  <a:moveTo>
                    <a:pt x="1592" y="1771"/>
                  </a:moveTo>
                  <a:cubicBezTo>
                    <a:pt x="1592" y="1773"/>
                    <a:pt x="1592" y="1775"/>
                    <a:pt x="1591" y="1777"/>
                  </a:cubicBezTo>
                  <a:cubicBezTo>
                    <a:pt x="1591" y="1778"/>
                    <a:pt x="1591" y="1778"/>
                    <a:pt x="1591" y="1778"/>
                  </a:cubicBezTo>
                  <a:cubicBezTo>
                    <a:pt x="1590" y="1780"/>
                    <a:pt x="1590" y="1782"/>
                    <a:pt x="1589" y="1783"/>
                  </a:cubicBezTo>
                  <a:cubicBezTo>
                    <a:pt x="1589" y="1783"/>
                    <a:pt x="1589" y="1783"/>
                    <a:pt x="1589" y="1784"/>
                  </a:cubicBezTo>
                  <a:cubicBezTo>
                    <a:pt x="1588" y="1784"/>
                    <a:pt x="1588" y="1784"/>
                    <a:pt x="1588" y="1784"/>
                  </a:cubicBezTo>
                  <a:cubicBezTo>
                    <a:pt x="1587" y="1786"/>
                    <a:pt x="1586" y="1788"/>
                    <a:pt x="1584" y="1789"/>
                  </a:cubicBezTo>
                  <a:cubicBezTo>
                    <a:pt x="1584" y="1789"/>
                    <a:pt x="1584" y="1789"/>
                    <a:pt x="1584" y="1789"/>
                  </a:cubicBezTo>
                  <a:cubicBezTo>
                    <a:pt x="1582" y="1791"/>
                    <a:pt x="1581" y="1792"/>
                    <a:pt x="1579" y="1794"/>
                  </a:cubicBezTo>
                  <a:cubicBezTo>
                    <a:pt x="1578" y="1794"/>
                    <a:pt x="1578" y="1794"/>
                    <a:pt x="1578" y="1794"/>
                  </a:cubicBezTo>
                  <a:cubicBezTo>
                    <a:pt x="1578" y="1794"/>
                    <a:pt x="1577" y="1795"/>
                    <a:pt x="1577" y="1795"/>
                  </a:cubicBezTo>
                  <a:cubicBezTo>
                    <a:pt x="1575" y="1796"/>
                    <a:pt x="1573" y="1797"/>
                    <a:pt x="1571" y="1798"/>
                  </a:cubicBezTo>
                  <a:cubicBezTo>
                    <a:pt x="1571" y="1798"/>
                    <a:pt x="1571" y="1798"/>
                    <a:pt x="1570" y="1798"/>
                  </a:cubicBezTo>
                  <a:cubicBezTo>
                    <a:pt x="1569" y="1799"/>
                    <a:pt x="1567" y="1800"/>
                    <a:pt x="1566" y="1800"/>
                  </a:cubicBezTo>
                  <a:cubicBezTo>
                    <a:pt x="1565" y="1800"/>
                    <a:pt x="1564" y="1801"/>
                    <a:pt x="1563" y="1801"/>
                  </a:cubicBezTo>
                  <a:cubicBezTo>
                    <a:pt x="1563" y="1801"/>
                    <a:pt x="1563" y="1801"/>
                    <a:pt x="1562" y="1801"/>
                  </a:cubicBezTo>
                  <a:cubicBezTo>
                    <a:pt x="1562" y="1801"/>
                    <a:pt x="1561" y="1801"/>
                    <a:pt x="1561" y="1802"/>
                  </a:cubicBezTo>
                  <a:cubicBezTo>
                    <a:pt x="1559" y="1802"/>
                    <a:pt x="1557" y="1802"/>
                    <a:pt x="1555" y="1803"/>
                  </a:cubicBezTo>
                  <a:cubicBezTo>
                    <a:pt x="1553" y="1803"/>
                    <a:pt x="1551" y="1803"/>
                    <a:pt x="1550" y="1803"/>
                  </a:cubicBezTo>
                  <a:cubicBezTo>
                    <a:pt x="1548" y="1804"/>
                    <a:pt x="1546" y="1804"/>
                    <a:pt x="1544" y="1804"/>
                  </a:cubicBezTo>
                  <a:cubicBezTo>
                    <a:pt x="1544" y="1804"/>
                    <a:pt x="1543" y="1804"/>
                    <a:pt x="1542" y="1804"/>
                  </a:cubicBezTo>
                  <a:cubicBezTo>
                    <a:pt x="1540" y="1804"/>
                    <a:pt x="1540" y="1804"/>
                    <a:pt x="1540" y="1804"/>
                  </a:cubicBezTo>
                  <a:cubicBezTo>
                    <a:pt x="1540" y="1804"/>
                    <a:pt x="1540" y="1804"/>
                    <a:pt x="1540" y="1804"/>
                  </a:cubicBezTo>
                  <a:cubicBezTo>
                    <a:pt x="1530" y="1804"/>
                    <a:pt x="1519" y="1804"/>
                    <a:pt x="1509" y="1804"/>
                  </a:cubicBezTo>
                  <a:cubicBezTo>
                    <a:pt x="1461" y="1804"/>
                    <a:pt x="908" y="1806"/>
                    <a:pt x="869" y="1806"/>
                  </a:cubicBezTo>
                  <a:cubicBezTo>
                    <a:pt x="866" y="1806"/>
                    <a:pt x="863" y="1806"/>
                    <a:pt x="861" y="1805"/>
                  </a:cubicBezTo>
                  <a:cubicBezTo>
                    <a:pt x="857" y="1805"/>
                    <a:pt x="853" y="1804"/>
                    <a:pt x="850" y="1803"/>
                  </a:cubicBezTo>
                  <a:cubicBezTo>
                    <a:pt x="845" y="1802"/>
                    <a:pt x="841" y="1799"/>
                    <a:pt x="838" y="1796"/>
                  </a:cubicBezTo>
                  <a:cubicBezTo>
                    <a:pt x="835" y="1793"/>
                    <a:pt x="833" y="1790"/>
                    <a:pt x="832" y="1786"/>
                  </a:cubicBezTo>
                  <a:cubicBezTo>
                    <a:pt x="832" y="1782"/>
                    <a:pt x="832" y="1778"/>
                    <a:pt x="834" y="1773"/>
                  </a:cubicBezTo>
                  <a:cubicBezTo>
                    <a:pt x="836" y="1771"/>
                    <a:pt x="836" y="1771"/>
                    <a:pt x="836" y="1771"/>
                  </a:cubicBezTo>
                  <a:cubicBezTo>
                    <a:pt x="836" y="1771"/>
                    <a:pt x="836" y="1771"/>
                    <a:pt x="836" y="1771"/>
                  </a:cubicBezTo>
                  <a:cubicBezTo>
                    <a:pt x="842" y="1758"/>
                    <a:pt x="848" y="1745"/>
                    <a:pt x="854" y="1732"/>
                  </a:cubicBezTo>
                  <a:cubicBezTo>
                    <a:pt x="856" y="1730"/>
                    <a:pt x="857" y="1728"/>
                    <a:pt x="858" y="1726"/>
                  </a:cubicBezTo>
                  <a:cubicBezTo>
                    <a:pt x="862" y="1716"/>
                    <a:pt x="862" y="1716"/>
                    <a:pt x="862" y="1716"/>
                  </a:cubicBezTo>
                  <a:cubicBezTo>
                    <a:pt x="864" y="1712"/>
                    <a:pt x="868" y="1708"/>
                    <a:pt x="872" y="1704"/>
                  </a:cubicBezTo>
                  <a:cubicBezTo>
                    <a:pt x="873" y="1704"/>
                    <a:pt x="874" y="1703"/>
                    <a:pt x="875" y="1702"/>
                  </a:cubicBezTo>
                  <a:cubicBezTo>
                    <a:pt x="875" y="1702"/>
                    <a:pt x="876" y="1701"/>
                    <a:pt x="877" y="1701"/>
                  </a:cubicBezTo>
                  <a:cubicBezTo>
                    <a:pt x="878" y="1700"/>
                    <a:pt x="878" y="1700"/>
                    <a:pt x="879" y="1699"/>
                  </a:cubicBezTo>
                  <a:cubicBezTo>
                    <a:pt x="880" y="1699"/>
                    <a:pt x="880" y="1699"/>
                    <a:pt x="880" y="1699"/>
                  </a:cubicBezTo>
                  <a:cubicBezTo>
                    <a:pt x="881" y="1698"/>
                    <a:pt x="881" y="1698"/>
                    <a:pt x="882" y="1698"/>
                  </a:cubicBezTo>
                  <a:cubicBezTo>
                    <a:pt x="883" y="1697"/>
                    <a:pt x="885" y="1696"/>
                    <a:pt x="886" y="1695"/>
                  </a:cubicBezTo>
                  <a:cubicBezTo>
                    <a:pt x="887" y="1695"/>
                    <a:pt x="888" y="1695"/>
                    <a:pt x="889" y="1694"/>
                  </a:cubicBezTo>
                  <a:cubicBezTo>
                    <a:pt x="890" y="1694"/>
                    <a:pt x="891" y="1693"/>
                    <a:pt x="893" y="1693"/>
                  </a:cubicBezTo>
                  <a:cubicBezTo>
                    <a:pt x="895" y="1692"/>
                    <a:pt x="897" y="1691"/>
                    <a:pt x="899" y="1690"/>
                  </a:cubicBezTo>
                  <a:cubicBezTo>
                    <a:pt x="900" y="1690"/>
                    <a:pt x="901" y="1690"/>
                    <a:pt x="903" y="1689"/>
                  </a:cubicBezTo>
                  <a:cubicBezTo>
                    <a:pt x="903" y="1689"/>
                    <a:pt x="904" y="1689"/>
                    <a:pt x="904" y="1689"/>
                  </a:cubicBezTo>
                  <a:cubicBezTo>
                    <a:pt x="910" y="1687"/>
                    <a:pt x="917" y="1687"/>
                    <a:pt x="923" y="1687"/>
                  </a:cubicBezTo>
                  <a:cubicBezTo>
                    <a:pt x="923" y="1687"/>
                    <a:pt x="1503" y="1685"/>
                    <a:pt x="1525" y="1685"/>
                  </a:cubicBezTo>
                  <a:cubicBezTo>
                    <a:pt x="1531" y="1685"/>
                    <a:pt x="1538" y="1685"/>
                    <a:pt x="1545" y="1685"/>
                  </a:cubicBezTo>
                  <a:cubicBezTo>
                    <a:pt x="1548" y="1685"/>
                    <a:pt x="1551" y="1685"/>
                    <a:pt x="1554" y="1686"/>
                  </a:cubicBezTo>
                  <a:cubicBezTo>
                    <a:pt x="1554" y="1686"/>
                    <a:pt x="1555" y="1686"/>
                    <a:pt x="1555" y="1686"/>
                  </a:cubicBezTo>
                  <a:cubicBezTo>
                    <a:pt x="1557" y="1686"/>
                    <a:pt x="1560" y="1686"/>
                    <a:pt x="1562" y="1687"/>
                  </a:cubicBezTo>
                  <a:cubicBezTo>
                    <a:pt x="1562" y="1687"/>
                    <a:pt x="1563" y="1687"/>
                    <a:pt x="1563" y="1687"/>
                  </a:cubicBezTo>
                  <a:cubicBezTo>
                    <a:pt x="1563" y="1687"/>
                    <a:pt x="1563" y="1687"/>
                    <a:pt x="1563" y="1687"/>
                  </a:cubicBezTo>
                  <a:cubicBezTo>
                    <a:pt x="1566" y="1688"/>
                    <a:pt x="1568" y="1689"/>
                    <a:pt x="1570" y="1690"/>
                  </a:cubicBezTo>
                  <a:cubicBezTo>
                    <a:pt x="1570" y="1690"/>
                    <a:pt x="1571" y="1690"/>
                    <a:pt x="1571" y="1690"/>
                  </a:cubicBezTo>
                  <a:cubicBezTo>
                    <a:pt x="1573" y="1691"/>
                    <a:pt x="1575" y="1692"/>
                    <a:pt x="1577" y="1693"/>
                  </a:cubicBezTo>
                  <a:cubicBezTo>
                    <a:pt x="1577" y="1693"/>
                    <a:pt x="1577" y="1693"/>
                    <a:pt x="1578" y="1693"/>
                  </a:cubicBezTo>
                  <a:cubicBezTo>
                    <a:pt x="1578" y="1694"/>
                    <a:pt x="1578" y="1694"/>
                    <a:pt x="1578" y="1694"/>
                  </a:cubicBezTo>
                  <a:cubicBezTo>
                    <a:pt x="1580" y="1695"/>
                    <a:pt x="1581" y="1696"/>
                    <a:pt x="1582" y="1697"/>
                  </a:cubicBezTo>
                  <a:cubicBezTo>
                    <a:pt x="1584" y="1698"/>
                    <a:pt x="1586" y="1700"/>
                    <a:pt x="1588" y="1703"/>
                  </a:cubicBezTo>
                  <a:cubicBezTo>
                    <a:pt x="1590" y="1706"/>
                    <a:pt x="1592" y="1710"/>
                    <a:pt x="1592" y="1714"/>
                  </a:cubicBezTo>
                  <a:cubicBezTo>
                    <a:pt x="1592" y="1717"/>
                    <a:pt x="1592" y="1717"/>
                    <a:pt x="1592" y="1717"/>
                  </a:cubicBezTo>
                  <a:cubicBezTo>
                    <a:pt x="1592" y="1717"/>
                    <a:pt x="1592" y="1717"/>
                    <a:pt x="1592" y="1717"/>
                  </a:cubicBezTo>
                  <a:cubicBezTo>
                    <a:pt x="1592" y="1731"/>
                    <a:pt x="1592" y="1746"/>
                    <a:pt x="1592" y="1760"/>
                  </a:cubicBezTo>
                  <a:cubicBezTo>
                    <a:pt x="1592" y="1764"/>
                    <a:pt x="1593" y="1767"/>
                    <a:pt x="1592" y="1771"/>
                  </a:cubicBezTo>
                  <a:close/>
                  <a:moveTo>
                    <a:pt x="1671" y="1490"/>
                  </a:moveTo>
                  <a:cubicBezTo>
                    <a:pt x="1671" y="1490"/>
                    <a:pt x="1670" y="1489"/>
                    <a:pt x="1670" y="1489"/>
                  </a:cubicBezTo>
                  <a:cubicBezTo>
                    <a:pt x="1670" y="1489"/>
                    <a:pt x="1669" y="1489"/>
                    <a:pt x="1669" y="1488"/>
                  </a:cubicBezTo>
                  <a:cubicBezTo>
                    <a:pt x="1667" y="1486"/>
                    <a:pt x="1666" y="1483"/>
                    <a:pt x="1665" y="1480"/>
                  </a:cubicBezTo>
                  <a:cubicBezTo>
                    <a:pt x="1665" y="1477"/>
                    <a:pt x="1665" y="1477"/>
                    <a:pt x="1665" y="1477"/>
                  </a:cubicBezTo>
                  <a:cubicBezTo>
                    <a:pt x="1665" y="1475"/>
                    <a:pt x="1665" y="1473"/>
                    <a:pt x="1665" y="1471"/>
                  </a:cubicBezTo>
                  <a:cubicBezTo>
                    <a:pt x="1665" y="1471"/>
                    <a:pt x="1665" y="1471"/>
                    <a:pt x="1665" y="1471"/>
                  </a:cubicBezTo>
                  <a:cubicBezTo>
                    <a:pt x="1664" y="1463"/>
                    <a:pt x="1662" y="1454"/>
                    <a:pt x="1663" y="1445"/>
                  </a:cubicBezTo>
                  <a:cubicBezTo>
                    <a:pt x="1663" y="1443"/>
                    <a:pt x="1663" y="1443"/>
                    <a:pt x="1663" y="1443"/>
                  </a:cubicBezTo>
                  <a:cubicBezTo>
                    <a:pt x="1662" y="1440"/>
                    <a:pt x="1663" y="1437"/>
                    <a:pt x="1665" y="1435"/>
                  </a:cubicBezTo>
                  <a:cubicBezTo>
                    <a:pt x="1667" y="1433"/>
                    <a:pt x="1669" y="1431"/>
                    <a:pt x="1673" y="1429"/>
                  </a:cubicBezTo>
                  <a:cubicBezTo>
                    <a:pt x="1676" y="1427"/>
                    <a:pt x="1680" y="1426"/>
                    <a:pt x="1684" y="1425"/>
                  </a:cubicBezTo>
                  <a:cubicBezTo>
                    <a:pt x="1684" y="1425"/>
                    <a:pt x="1684" y="1425"/>
                    <a:pt x="1684" y="1425"/>
                  </a:cubicBezTo>
                  <a:cubicBezTo>
                    <a:pt x="1685" y="1425"/>
                    <a:pt x="1685" y="1425"/>
                    <a:pt x="1685" y="1425"/>
                  </a:cubicBezTo>
                  <a:cubicBezTo>
                    <a:pt x="1687" y="1424"/>
                    <a:pt x="1689" y="1424"/>
                    <a:pt x="1690" y="1424"/>
                  </a:cubicBezTo>
                  <a:cubicBezTo>
                    <a:pt x="1691" y="1424"/>
                    <a:pt x="1692" y="1424"/>
                    <a:pt x="1693" y="1424"/>
                  </a:cubicBezTo>
                  <a:cubicBezTo>
                    <a:pt x="1700" y="1423"/>
                    <a:pt x="1708" y="1423"/>
                    <a:pt x="1716" y="1423"/>
                  </a:cubicBezTo>
                  <a:cubicBezTo>
                    <a:pt x="1769" y="1423"/>
                    <a:pt x="1769" y="1423"/>
                    <a:pt x="1769" y="1423"/>
                  </a:cubicBezTo>
                  <a:cubicBezTo>
                    <a:pt x="1772" y="1423"/>
                    <a:pt x="1775" y="1423"/>
                    <a:pt x="1778" y="1424"/>
                  </a:cubicBezTo>
                  <a:cubicBezTo>
                    <a:pt x="1792" y="1425"/>
                    <a:pt x="1808" y="1429"/>
                    <a:pt x="1810" y="1442"/>
                  </a:cubicBezTo>
                  <a:cubicBezTo>
                    <a:pt x="1814" y="1454"/>
                    <a:pt x="1815" y="1466"/>
                    <a:pt x="1817" y="1478"/>
                  </a:cubicBezTo>
                  <a:cubicBezTo>
                    <a:pt x="1818" y="1480"/>
                    <a:pt x="1818" y="1480"/>
                    <a:pt x="1818" y="1480"/>
                  </a:cubicBezTo>
                  <a:cubicBezTo>
                    <a:pt x="1818" y="1482"/>
                    <a:pt x="1818" y="1485"/>
                    <a:pt x="1817" y="1487"/>
                  </a:cubicBezTo>
                  <a:cubicBezTo>
                    <a:pt x="1817" y="1487"/>
                    <a:pt x="1817" y="1488"/>
                    <a:pt x="1816" y="1488"/>
                  </a:cubicBezTo>
                  <a:cubicBezTo>
                    <a:pt x="1816" y="1488"/>
                    <a:pt x="1816" y="1488"/>
                    <a:pt x="1816" y="1488"/>
                  </a:cubicBezTo>
                  <a:cubicBezTo>
                    <a:pt x="1816" y="1488"/>
                    <a:pt x="1816" y="1488"/>
                    <a:pt x="1816" y="1488"/>
                  </a:cubicBezTo>
                  <a:cubicBezTo>
                    <a:pt x="1813" y="1494"/>
                    <a:pt x="1807" y="1497"/>
                    <a:pt x="1799" y="1499"/>
                  </a:cubicBezTo>
                  <a:cubicBezTo>
                    <a:pt x="1798" y="1499"/>
                    <a:pt x="1798" y="1499"/>
                    <a:pt x="1797" y="1499"/>
                  </a:cubicBezTo>
                  <a:cubicBezTo>
                    <a:pt x="1796" y="1500"/>
                    <a:pt x="1796" y="1500"/>
                    <a:pt x="1795" y="1500"/>
                  </a:cubicBezTo>
                  <a:cubicBezTo>
                    <a:pt x="1794" y="1500"/>
                    <a:pt x="1794" y="1500"/>
                    <a:pt x="1793" y="1500"/>
                  </a:cubicBezTo>
                  <a:cubicBezTo>
                    <a:pt x="1792" y="1500"/>
                    <a:pt x="1790" y="1501"/>
                    <a:pt x="1789" y="1501"/>
                  </a:cubicBezTo>
                  <a:cubicBezTo>
                    <a:pt x="1771" y="1503"/>
                    <a:pt x="1750" y="1501"/>
                    <a:pt x="1741" y="1501"/>
                  </a:cubicBezTo>
                  <a:cubicBezTo>
                    <a:pt x="1707" y="1501"/>
                    <a:pt x="1707" y="1501"/>
                    <a:pt x="1707" y="1501"/>
                  </a:cubicBezTo>
                  <a:cubicBezTo>
                    <a:pt x="1704" y="1501"/>
                    <a:pt x="1702" y="1501"/>
                    <a:pt x="1699" y="1501"/>
                  </a:cubicBezTo>
                  <a:cubicBezTo>
                    <a:pt x="1697" y="1501"/>
                    <a:pt x="1695" y="1500"/>
                    <a:pt x="1693" y="1500"/>
                  </a:cubicBezTo>
                  <a:cubicBezTo>
                    <a:pt x="1693" y="1500"/>
                    <a:pt x="1692" y="1500"/>
                    <a:pt x="1692" y="1500"/>
                  </a:cubicBezTo>
                  <a:cubicBezTo>
                    <a:pt x="1691" y="1500"/>
                    <a:pt x="1691" y="1500"/>
                    <a:pt x="1691" y="1500"/>
                  </a:cubicBezTo>
                  <a:cubicBezTo>
                    <a:pt x="1689" y="1499"/>
                    <a:pt x="1687" y="1499"/>
                    <a:pt x="1685" y="1498"/>
                  </a:cubicBezTo>
                  <a:cubicBezTo>
                    <a:pt x="1684" y="1498"/>
                    <a:pt x="1684" y="1497"/>
                    <a:pt x="1683" y="1497"/>
                  </a:cubicBezTo>
                  <a:cubicBezTo>
                    <a:pt x="1681" y="1496"/>
                    <a:pt x="1680" y="1496"/>
                    <a:pt x="1678" y="1495"/>
                  </a:cubicBezTo>
                  <a:cubicBezTo>
                    <a:pt x="1676" y="1494"/>
                    <a:pt x="1674" y="1492"/>
                    <a:pt x="1672" y="1491"/>
                  </a:cubicBezTo>
                  <a:cubicBezTo>
                    <a:pt x="1672" y="1491"/>
                    <a:pt x="1671" y="1490"/>
                    <a:pt x="1671" y="1490"/>
                  </a:cubicBezTo>
                  <a:close/>
                  <a:moveTo>
                    <a:pt x="1680" y="1622"/>
                  </a:moveTo>
                  <a:cubicBezTo>
                    <a:pt x="1677" y="1618"/>
                    <a:pt x="1676" y="1615"/>
                    <a:pt x="1675" y="1612"/>
                  </a:cubicBezTo>
                  <a:cubicBezTo>
                    <a:pt x="1675" y="1607"/>
                    <a:pt x="1675" y="1607"/>
                    <a:pt x="1675" y="1607"/>
                  </a:cubicBezTo>
                  <a:cubicBezTo>
                    <a:pt x="1675" y="1607"/>
                    <a:pt x="1675" y="1607"/>
                    <a:pt x="1675" y="1607"/>
                  </a:cubicBezTo>
                  <a:cubicBezTo>
                    <a:pt x="1674" y="1593"/>
                    <a:pt x="1673" y="1580"/>
                    <a:pt x="1672" y="1567"/>
                  </a:cubicBezTo>
                  <a:cubicBezTo>
                    <a:pt x="1672" y="1567"/>
                    <a:pt x="1672" y="1567"/>
                    <a:pt x="1672" y="1567"/>
                  </a:cubicBezTo>
                  <a:cubicBezTo>
                    <a:pt x="1672" y="1566"/>
                    <a:pt x="1672" y="1566"/>
                    <a:pt x="1672" y="1566"/>
                  </a:cubicBezTo>
                  <a:cubicBezTo>
                    <a:pt x="1672" y="1565"/>
                    <a:pt x="1672" y="1564"/>
                    <a:pt x="1672" y="1563"/>
                  </a:cubicBezTo>
                  <a:cubicBezTo>
                    <a:pt x="1675" y="1535"/>
                    <a:pt x="1735" y="1542"/>
                    <a:pt x="1754" y="1542"/>
                  </a:cubicBezTo>
                  <a:cubicBezTo>
                    <a:pt x="1776" y="1542"/>
                    <a:pt x="1819" y="1537"/>
                    <a:pt x="1832" y="1559"/>
                  </a:cubicBezTo>
                  <a:cubicBezTo>
                    <a:pt x="1833" y="1561"/>
                    <a:pt x="1835" y="1563"/>
                    <a:pt x="1835" y="1565"/>
                  </a:cubicBezTo>
                  <a:cubicBezTo>
                    <a:pt x="1836" y="1568"/>
                    <a:pt x="1836" y="1568"/>
                    <a:pt x="1836" y="1568"/>
                  </a:cubicBezTo>
                  <a:cubicBezTo>
                    <a:pt x="1836" y="1568"/>
                    <a:pt x="1836" y="1568"/>
                    <a:pt x="1836" y="1568"/>
                  </a:cubicBezTo>
                  <a:cubicBezTo>
                    <a:pt x="1837" y="1575"/>
                    <a:pt x="1838" y="1581"/>
                    <a:pt x="1840" y="1588"/>
                  </a:cubicBezTo>
                  <a:cubicBezTo>
                    <a:pt x="1844" y="1611"/>
                    <a:pt x="1844" y="1611"/>
                    <a:pt x="1844" y="1611"/>
                  </a:cubicBezTo>
                  <a:cubicBezTo>
                    <a:pt x="1845" y="1615"/>
                    <a:pt x="1844" y="1618"/>
                    <a:pt x="1843" y="1621"/>
                  </a:cubicBezTo>
                  <a:cubicBezTo>
                    <a:pt x="1842" y="1623"/>
                    <a:pt x="1840" y="1625"/>
                    <a:pt x="1838" y="1627"/>
                  </a:cubicBezTo>
                  <a:cubicBezTo>
                    <a:pt x="1838" y="1627"/>
                    <a:pt x="1837" y="1628"/>
                    <a:pt x="1836" y="1629"/>
                  </a:cubicBezTo>
                  <a:cubicBezTo>
                    <a:pt x="1836" y="1629"/>
                    <a:pt x="1835" y="1629"/>
                    <a:pt x="1835" y="1630"/>
                  </a:cubicBezTo>
                  <a:cubicBezTo>
                    <a:pt x="1835" y="1630"/>
                    <a:pt x="1834" y="1630"/>
                    <a:pt x="1834" y="1630"/>
                  </a:cubicBezTo>
                  <a:cubicBezTo>
                    <a:pt x="1833" y="1631"/>
                    <a:pt x="1832" y="1631"/>
                    <a:pt x="1830" y="1632"/>
                  </a:cubicBezTo>
                  <a:cubicBezTo>
                    <a:pt x="1829" y="1633"/>
                    <a:pt x="1828" y="1633"/>
                    <a:pt x="1827" y="1634"/>
                  </a:cubicBezTo>
                  <a:cubicBezTo>
                    <a:pt x="1826" y="1634"/>
                    <a:pt x="1825" y="1634"/>
                    <a:pt x="1825" y="1634"/>
                  </a:cubicBezTo>
                  <a:cubicBezTo>
                    <a:pt x="1824" y="1635"/>
                    <a:pt x="1823" y="1635"/>
                    <a:pt x="1822" y="1635"/>
                  </a:cubicBezTo>
                  <a:cubicBezTo>
                    <a:pt x="1821" y="1635"/>
                    <a:pt x="1820" y="1636"/>
                    <a:pt x="1819" y="1636"/>
                  </a:cubicBezTo>
                  <a:cubicBezTo>
                    <a:pt x="1818" y="1636"/>
                    <a:pt x="1818" y="1636"/>
                    <a:pt x="1818" y="1636"/>
                  </a:cubicBezTo>
                  <a:cubicBezTo>
                    <a:pt x="1816" y="1636"/>
                    <a:pt x="1814" y="1637"/>
                    <a:pt x="1812" y="1637"/>
                  </a:cubicBezTo>
                  <a:cubicBezTo>
                    <a:pt x="1809" y="1637"/>
                    <a:pt x="1807" y="1637"/>
                    <a:pt x="1805" y="1637"/>
                  </a:cubicBezTo>
                  <a:cubicBezTo>
                    <a:pt x="1805" y="1637"/>
                    <a:pt x="1805" y="1637"/>
                    <a:pt x="1805" y="1637"/>
                  </a:cubicBezTo>
                  <a:cubicBezTo>
                    <a:pt x="1804" y="1637"/>
                    <a:pt x="1804" y="1637"/>
                    <a:pt x="1804" y="1637"/>
                  </a:cubicBezTo>
                  <a:cubicBezTo>
                    <a:pt x="1804" y="1637"/>
                    <a:pt x="1804" y="1637"/>
                    <a:pt x="1804" y="1637"/>
                  </a:cubicBezTo>
                  <a:cubicBezTo>
                    <a:pt x="1777" y="1637"/>
                    <a:pt x="1750" y="1637"/>
                    <a:pt x="1722" y="1638"/>
                  </a:cubicBezTo>
                  <a:cubicBezTo>
                    <a:pt x="1719" y="1638"/>
                    <a:pt x="1716" y="1637"/>
                    <a:pt x="1714" y="1637"/>
                  </a:cubicBezTo>
                  <a:cubicBezTo>
                    <a:pt x="1713" y="1637"/>
                    <a:pt x="1712" y="1637"/>
                    <a:pt x="1712" y="1637"/>
                  </a:cubicBezTo>
                  <a:cubicBezTo>
                    <a:pt x="1709" y="1636"/>
                    <a:pt x="1707" y="1636"/>
                    <a:pt x="1705" y="1636"/>
                  </a:cubicBezTo>
                  <a:cubicBezTo>
                    <a:pt x="1705" y="1636"/>
                    <a:pt x="1705" y="1636"/>
                    <a:pt x="1705" y="1636"/>
                  </a:cubicBezTo>
                  <a:cubicBezTo>
                    <a:pt x="1704" y="1635"/>
                    <a:pt x="1704" y="1635"/>
                    <a:pt x="1704" y="1635"/>
                  </a:cubicBezTo>
                  <a:cubicBezTo>
                    <a:pt x="1701" y="1635"/>
                    <a:pt x="1699" y="1634"/>
                    <a:pt x="1697" y="1633"/>
                  </a:cubicBezTo>
                  <a:cubicBezTo>
                    <a:pt x="1696" y="1633"/>
                    <a:pt x="1695" y="1632"/>
                    <a:pt x="1695" y="1632"/>
                  </a:cubicBezTo>
                  <a:cubicBezTo>
                    <a:pt x="1693" y="1632"/>
                    <a:pt x="1692" y="1631"/>
                    <a:pt x="1691" y="1630"/>
                  </a:cubicBezTo>
                  <a:cubicBezTo>
                    <a:pt x="1691" y="1630"/>
                    <a:pt x="1690" y="1630"/>
                    <a:pt x="1690" y="1630"/>
                  </a:cubicBezTo>
                  <a:cubicBezTo>
                    <a:pt x="1686" y="1628"/>
                    <a:pt x="1682" y="1625"/>
                    <a:pt x="1680" y="1622"/>
                  </a:cubicBezTo>
                  <a:close/>
                  <a:moveTo>
                    <a:pt x="1875" y="1783"/>
                  </a:moveTo>
                  <a:cubicBezTo>
                    <a:pt x="1873" y="1787"/>
                    <a:pt x="1870" y="1790"/>
                    <a:pt x="1866" y="1793"/>
                  </a:cubicBezTo>
                  <a:cubicBezTo>
                    <a:pt x="1862" y="1796"/>
                    <a:pt x="1858" y="1799"/>
                    <a:pt x="1852" y="1800"/>
                  </a:cubicBezTo>
                  <a:cubicBezTo>
                    <a:pt x="1846" y="1802"/>
                    <a:pt x="1840" y="1803"/>
                    <a:pt x="1833" y="1803"/>
                  </a:cubicBezTo>
                  <a:cubicBezTo>
                    <a:pt x="1815" y="1803"/>
                    <a:pt x="1815" y="1803"/>
                    <a:pt x="1815" y="1803"/>
                  </a:cubicBezTo>
                  <a:cubicBezTo>
                    <a:pt x="1814" y="1803"/>
                    <a:pt x="1814" y="1803"/>
                    <a:pt x="1814" y="1803"/>
                  </a:cubicBezTo>
                  <a:cubicBezTo>
                    <a:pt x="1789" y="1803"/>
                    <a:pt x="1765" y="1803"/>
                    <a:pt x="1740" y="1803"/>
                  </a:cubicBezTo>
                  <a:cubicBezTo>
                    <a:pt x="1737" y="1803"/>
                    <a:pt x="1734" y="1803"/>
                    <a:pt x="1731" y="1803"/>
                  </a:cubicBezTo>
                  <a:cubicBezTo>
                    <a:pt x="1730" y="1803"/>
                    <a:pt x="1730" y="1803"/>
                    <a:pt x="1729" y="1803"/>
                  </a:cubicBezTo>
                  <a:cubicBezTo>
                    <a:pt x="1726" y="1802"/>
                    <a:pt x="1724" y="1802"/>
                    <a:pt x="1721" y="1801"/>
                  </a:cubicBezTo>
                  <a:cubicBezTo>
                    <a:pt x="1721" y="1801"/>
                    <a:pt x="1721" y="1801"/>
                    <a:pt x="1720" y="1801"/>
                  </a:cubicBezTo>
                  <a:cubicBezTo>
                    <a:pt x="1720" y="1801"/>
                    <a:pt x="1720" y="1801"/>
                    <a:pt x="1720" y="1801"/>
                  </a:cubicBezTo>
                  <a:cubicBezTo>
                    <a:pt x="1709" y="1798"/>
                    <a:pt x="1698" y="1792"/>
                    <a:pt x="1692" y="1783"/>
                  </a:cubicBezTo>
                  <a:cubicBezTo>
                    <a:pt x="1692" y="1783"/>
                    <a:pt x="1692" y="1783"/>
                    <a:pt x="1692" y="1783"/>
                  </a:cubicBezTo>
                  <a:cubicBezTo>
                    <a:pt x="1692" y="1783"/>
                    <a:pt x="1692" y="1783"/>
                    <a:pt x="1692" y="1783"/>
                  </a:cubicBezTo>
                  <a:cubicBezTo>
                    <a:pt x="1691" y="1782"/>
                    <a:pt x="1690" y="1780"/>
                    <a:pt x="1690" y="1778"/>
                  </a:cubicBezTo>
                  <a:cubicBezTo>
                    <a:pt x="1689" y="1777"/>
                    <a:pt x="1689" y="1776"/>
                    <a:pt x="1689" y="1775"/>
                  </a:cubicBezTo>
                  <a:cubicBezTo>
                    <a:pt x="1688" y="1774"/>
                    <a:pt x="1688" y="1773"/>
                    <a:pt x="1688" y="1772"/>
                  </a:cubicBezTo>
                  <a:cubicBezTo>
                    <a:pt x="1688" y="1772"/>
                    <a:pt x="1688" y="1771"/>
                    <a:pt x="1688" y="1771"/>
                  </a:cubicBezTo>
                  <a:cubicBezTo>
                    <a:pt x="1687" y="1769"/>
                    <a:pt x="1687" y="1769"/>
                    <a:pt x="1687" y="1769"/>
                  </a:cubicBezTo>
                  <a:cubicBezTo>
                    <a:pt x="1687" y="1769"/>
                    <a:pt x="1687" y="1769"/>
                    <a:pt x="1687" y="1769"/>
                  </a:cubicBezTo>
                  <a:cubicBezTo>
                    <a:pt x="1686" y="1756"/>
                    <a:pt x="1685" y="1742"/>
                    <a:pt x="1684" y="1728"/>
                  </a:cubicBezTo>
                  <a:cubicBezTo>
                    <a:pt x="1684" y="1725"/>
                    <a:pt x="1684" y="1723"/>
                    <a:pt x="1684" y="1721"/>
                  </a:cubicBezTo>
                  <a:cubicBezTo>
                    <a:pt x="1683" y="1714"/>
                    <a:pt x="1683" y="1714"/>
                    <a:pt x="1683" y="1714"/>
                  </a:cubicBezTo>
                  <a:cubicBezTo>
                    <a:pt x="1683" y="1713"/>
                    <a:pt x="1683" y="1713"/>
                    <a:pt x="1683" y="1713"/>
                  </a:cubicBezTo>
                  <a:cubicBezTo>
                    <a:pt x="1683" y="1711"/>
                    <a:pt x="1683" y="1710"/>
                    <a:pt x="1684" y="1709"/>
                  </a:cubicBezTo>
                  <a:cubicBezTo>
                    <a:pt x="1684" y="1708"/>
                    <a:pt x="1684" y="1707"/>
                    <a:pt x="1684" y="1707"/>
                  </a:cubicBezTo>
                  <a:cubicBezTo>
                    <a:pt x="1685" y="1706"/>
                    <a:pt x="1685" y="1705"/>
                    <a:pt x="1685" y="1704"/>
                  </a:cubicBezTo>
                  <a:cubicBezTo>
                    <a:pt x="1686" y="1703"/>
                    <a:pt x="1686" y="1703"/>
                    <a:pt x="1686" y="1702"/>
                  </a:cubicBezTo>
                  <a:cubicBezTo>
                    <a:pt x="1686" y="1702"/>
                    <a:pt x="1686" y="1702"/>
                    <a:pt x="1686" y="1702"/>
                  </a:cubicBezTo>
                  <a:cubicBezTo>
                    <a:pt x="1687" y="1700"/>
                    <a:pt x="1688" y="1699"/>
                    <a:pt x="1689" y="1698"/>
                  </a:cubicBezTo>
                  <a:cubicBezTo>
                    <a:pt x="1690" y="1697"/>
                    <a:pt x="1691" y="1697"/>
                    <a:pt x="1691" y="1696"/>
                  </a:cubicBezTo>
                  <a:cubicBezTo>
                    <a:pt x="1692" y="1695"/>
                    <a:pt x="1693" y="1695"/>
                    <a:pt x="1694" y="1694"/>
                  </a:cubicBezTo>
                  <a:cubicBezTo>
                    <a:pt x="1695" y="1694"/>
                    <a:pt x="1695" y="1693"/>
                    <a:pt x="1695" y="1693"/>
                  </a:cubicBezTo>
                  <a:cubicBezTo>
                    <a:pt x="1695" y="1693"/>
                    <a:pt x="1696" y="1693"/>
                    <a:pt x="1696" y="1693"/>
                  </a:cubicBezTo>
                  <a:cubicBezTo>
                    <a:pt x="1698" y="1692"/>
                    <a:pt x="1699" y="1691"/>
                    <a:pt x="1701" y="1690"/>
                  </a:cubicBezTo>
                  <a:cubicBezTo>
                    <a:pt x="1702" y="1690"/>
                    <a:pt x="1702" y="1689"/>
                    <a:pt x="1702" y="1689"/>
                  </a:cubicBezTo>
                  <a:cubicBezTo>
                    <a:pt x="1703" y="1689"/>
                    <a:pt x="1703" y="1689"/>
                    <a:pt x="1703" y="1689"/>
                  </a:cubicBezTo>
                  <a:cubicBezTo>
                    <a:pt x="1704" y="1689"/>
                    <a:pt x="1704" y="1689"/>
                    <a:pt x="1705" y="1688"/>
                  </a:cubicBezTo>
                  <a:cubicBezTo>
                    <a:pt x="1706" y="1688"/>
                    <a:pt x="1708" y="1687"/>
                    <a:pt x="1709" y="1687"/>
                  </a:cubicBezTo>
                  <a:cubicBezTo>
                    <a:pt x="1710" y="1687"/>
                    <a:pt x="1711" y="1686"/>
                    <a:pt x="1712" y="1686"/>
                  </a:cubicBezTo>
                  <a:cubicBezTo>
                    <a:pt x="1713" y="1686"/>
                    <a:pt x="1714" y="1686"/>
                    <a:pt x="1714" y="1686"/>
                  </a:cubicBezTo>
                  <a:cubicBezTo>
                    <a:pt x="1717" y="1685"/>
                    <a:pt x="1720" y="1685"/>
                    <a:pt x="1723" y="1685"/>
                  </a:cubicBezTo>
                  <a:cubicBezTo>
                    <a:pt x="1723" y="1685"/>
                    <a:pt x="1724" y="1685"/>
                    <a:pt x="1724" y="1685"/>
                  </a:cubicBezTo>
                  <a:cubicBezTo>
                    <a:pt x="1725" y="1685"/>
                    <a:pt x="1726" y="1685"/>
                    <a:pt x="1727" y="1685"/>
                  </a:cubicBezTo>
                  <a:cubicBezTo>
                    <a:pt x="1731" y="1685"/>
                    <a:pt x="1731" y="1685"/>
                    <a:pt x="1731" y="1685"/>
                  </a:cubicBezTo>
                  <a:cubicBezTo>
                    <a:pt x="1736" y="1684"/>
                    <a:pt x="1740" y="1684"/>
                    <a:pt x="1744" y="1684"/>
                  </a:cubicBezTo>
                  <a:cubicBezTo>
                    <a:pt x="1748" y="1684"/>
                    <a:pt x="1752" y="1684"/>
                    <a:pt x="1755" y="1684"/>
                  </a:cubicBezTo>
                  <a:cubicBezTo>
                    <a:pt x="1791" y="1684"/>
                    <a:pt x="1791" y="1684"/>
                    <a:pt x="1791" y="1684"/>
                  </a:cubicBezTo>
                  <a:cubicBezTo>
                    <a:pt x="1801" y="1684"/>
                    <a:pt x="1811" y="1684"/>
                    <a:pt x="1820" y="1685"/>
                  </a:cubicBezTo>
                  <a:cubicBezTo>
                    <a:pt x="1822" y="1685"/>
                    <a:pt x="1823" y="1685"/>
                    <a:pt x="1825" y="1685"/>
                  </a:cubicBezTo>
                  <a:cubicBezTo>
                    <a:pt x="1826" y="1686"/>
                    <a:pt x="1827" y="1686"/>
                    <a:pt x="1828" y="1686"/>
                  </a:cubicBezTo>
                  <a:cubicBezTo>
                    <a:pt x="1828" y="1686"/>
                    <a:pt x="1829" y="1686"/>
                    <a:pt x="1830" y="1686"/>
                  </a:cubicBezTo>
                  <a:cubicBezTo>
                    <a:pt x="1830" y="1686"/>
                    <a:pt x="1831" y="1686"/>
                    <a:pt x="1831" y="1687"/>
                  </a:cubicBezTo>
                  <a:cubicBezTo>
                    <a:pt x="1832" y="1687"/>
                    <a:pt x="1832" y="1687"/>
                    <a:pt x="1833" y="1687"/>
                  </a:cubicBezTo>
                  <a:cubicBezTo>
                    <a:pt x="1834" y="1687"/>
                    <a:pt x="1836" y="1688"/>
                    <a:pt x="1838" y="1689"/>
                  </a:cubicBezTo>
                  <a:cubicBezTo>
                    <a:pt x="1839" y="1689"/>
                    <a:pt x="1840" y="1689"/>
                    <a:pt x="1841" y="1690"/>
                  </a:cubicBezTo>
                  <a:cubicBezTo>
                    <a:pt x="1842" y="1690"/>
                    <a:pt x="1842" y="1690"/>
                    <a:pt x="1843" y="1691"/>
                  </a:cubicBezTo>
                  <a:cubicBezTo>
                    <a:pt x="1845" y="1691"/>
                    <a:pt x="1846" y="1692"/>
                    <a:pt x="1847" y="1693"/>
                  </a:cubicBezTo>
                  <a:cubicBezTo>
                    <a:pt x="1852" y="1695"/>
                    <a:pt x="1856" y="1698"/>
                    <a:pt x="1859" y="1702"/>
                  </a:cubicBezTo>
                  <a:cubicBezTo>
                    <a:pt x="1862" y="1705"/>
                    <a:pt x="1864" y="1709"/>
                    <a:pt x="1865" y="1713"/>
                  </a:cubicBezTo>
                  <a:cubicBezTo>
                    <a:pt x="1870" y="1736"/>
                    <a:pt x="1870" y="1736"/>
                    <a:pt x="1870" y="1736"/>
                  </a:cubicBezTo>
                  <a:cubicBezTo>
                    <a:pt x="1871" y="1746"/>
                    <a:pt x="1873" y="1755"/>
                    <a:pt x="1875" y="1764"/>
                  </a:cubicBezTo>
                  <a:cubicBezTo>
                    <a:pt x="1875" y="1764"/>
                    <a:pt x="1875" y="1764"/>
                    <a:pt x="1875" y="1764"/>
                  </a:cubicBezTo>
                  <a:cubicBezTo>
                    <a:pt x="1876" y="1770"/>
                    <a:pt x="1876" y="1770"/>
                    <a:pt x="1876" y="1770"/>
                  </a:cubicBezTo>
                  <a:cubicBezTo>
                    <a:pt x="1877" y="1775"/>
                    <a:pt x="1877" y="1779"/>
                    <a:pt x="1875" y="1783"/>
                  </a:cubicBezTo>
                  <a:close/>
                  <a:moveTo>
                    <a:pt x="2041" y="1494"/>
                  </a:moveTo>
                  <a:cubicBezTo>
                    <a:pt x="2036" y="1492"/>
                    <a:pt x="2032" y="1490"/>
                    <a:pt x="2030" y="1487"/>
                  </a:cubicBezTo>
                  <a:cubicBezTo>
                    <a:pt x="2027" y="1485"/>
                    <a:pt x="2024" y="1482"/>
                    <a:pt x="2023" y="1479"/>
                  </a:cubicBezTo>
                  <a:cubicBezTo>
                    <a:pt x="2021" y="1474"/>
                    <a:pt x="2021" y="1474"/>
                    <a:pt x="2021" y="1474"/>
                  </a:cubicBezTo>
                  <a:cubicBezTo>
                    <a:pt x="2019" y="1467"/>
                    <a:pt x="2016" y="1460"/>
                    <a:pt x="2014" y="1453"/>
                  </a:cubicBezTo>
                  <a:cubicBezTo>
                    <a:pt x="2012" y="1449"/>
                    <a:pt x="2009" y="1444"/>
                    <a:pt x="2009" y="1439"/>
                  </a:cubicBezTo>
                  <a:cubicBezTo>
                    <a:pt x="2009" y="1439"/>
                    <a:pt x="2009" y="1438"/>
                    <a:pt x="2009" y="1437"/>
                  </a:cubicBezTo>
                  <a:cubicBezTo>
                    <a:pt x="2009" y="1437"/>
                    <a:pt x="2009" y="1437"/>
                    <a:pt x="2009" y="1437"/>
                  </a:cubicBezTo>
                  <a:cubicBezTo>
                    <a:pt x="2009" y="1436"/>
                    <a:pt x="2009" y="1436"/>
                    <a:pt x="2009" y="1436"/>
                  </a:cubicBezTo>
                  <a:cubicBezTo>
                    <a:pt x="2010" y="1435"/>
                    <a:pt x="2009" y="1435"/>
                    <a:pt x="2010" y="1434"/>
                  </a:cubicBezTo>
                  <a:cubicBezTo>
                    <a:pt x="2010" y="1434"/>
                    <a:pt x="2010" y="1434"/>
                    <a:pt x="2010" y="1434"/>
                  </a:cubicBezTo>
                  <a:cubicBezTo>
                    <a:pt x="2016" y="1421"/>
                    <a:pt x="2039" y="1423"/>
                    <a:pt x="2051" y="1423"/>
                  </a:cubicBezTo>
                  <a:cubicBezTo>
                    <a:pt x="2110" y="1422"/>
                    <a:pt x="2110" y="1422"/>
                    <a:pt x="2110" y="1422"/>
                  </a:cubicBezTo>
                  <a:cubicBezTo>
                    <a:pt x="2115" y="1422"/>
                    <a:pt x="2120" y="1423"/>
                    <a:pt x="2125" y="1424"/>
                  </a:cubicBezTo>
                  <a:cubicBezTo>
                    <a:pt x="2126" y="1424"/>
                    <a:pt x="2128" y="1424"/>
                    <a:pt x="2129" y="1425"/>
                  </a:cubicBezTo>
                  <a:cubicBezTo>
                    <a:pt x="2129" y="1425"/>
                    <a:pt x="2130" y="1425"/>
                    <a:pt x="2131" y="1425"/>
                  </a:cubicBezTo>
                  <a:cubicBezTo>
                    <a:pt x="2132" y="1425"/>
                    <a:pt x="2133" y="1426"/>
                    <a:pt x="2133" y="1426"/>
                  </a:cubicBezTo>
                  <a:cubicBezTo>
                    <a:pt x="2135" y="1426"/>
                    <a:pt x="2137" y="1427"/>
                    <a:pt x="2138" y="1428"/>
                  </a:cubicBezTo>
                  <a:cubicBezTo>
                    <a:pt x="2139" y="1428"/>
                    <a:pt x="2139" y="1428"/>
                    <a:pt x="2139" y="1428"/>
                  </a:cubicBezTo>
                  <a:cubicBezTo>
                    <a:pt x="2139" y="1428"/>
                    <a:pt x="2139" y="1428"/>
                    <a:pt x="2140" y="1428"/>
                  </a:cubicBezTo>
                  <a:cubicBezTo>
                    <a:pt x="2141" y="1429"/>
                    <a:pt x="2142" y="1429"/>
                    <a:pt x="2144" y="1430"/>
                  </a:cubicBezTo>
                  <a:cubicBezTo>
                    <a:pt x="2145" y="1431"/>
                    <a:pt x="2146" y="1431"/>
                    <a:pt x="2146" y="1431"/>
                  </a:cubicBezTo>
                  <a:cubicBezTo>
                    <a:pt x="2147" y="1432"/>
                    <a:pt x="2147" y="1432"/>
                    <a:pt x="2148" y="1432"/>
                  </a:cubicBezTo>
                  <a:cubicBezTo>
                    <a:pt x="2148" y="1433"/>
                    <a:pt x="2148" y="1433"/>
                    <a:pt x="2149" y="1433"/>
                  </a:cubicBezTo>
                  <a:cubicBezTo>
                    <a:pt x="2149" y="1433"/>
                    <a:pt x="2150" y="1434"/>
                    <a:pt x="2150" y="1434"/>
                  </a:cubicBezTo>
                  <a:cubicBezTo>
                    <a:pt x="2153" y="1436"/>
                    <a:pt x="2156" y="1439"/>
                    <a:pt x="2157" y="1442"/>
                  </a:cubicBezTo>
                  <a:cubicBezTo>
                    <a:pt x="2157" y="1442"/>
                    <a:pt x="2157" y="1442"/>
                    <a:pt x="2157" y="1442"/>
                  </a:cubicBezTo>
                  <a:cubicBezTo>
                    <a:pt x="2163" y="1450"/>
                    <a:pt x="2166" y="1460"/>
                    <a:pt x="2170" y="1468"/>
                  </a:cubicBezTo>
                  <a:cubicBezTo>
                    <a:pt x="2170" y="1468"/>
                    <a:pt x="2170" y="1468"/>
                    <a:pt x="2170" y="1468"/>
                  </a:cubicBezTo>
                  <a:cubicBezTo>
                    <a:pt x="2172" y="1473"/>
                    <a:pt x="2176" y="1477"/>
                    <a:pt x="2177" y="1482"/>
                  </a:cubicBezTo>
                  <a:cubicBezTo>
                    <a:pt x="2177" y="1482"/>
                    <a:pt x="2177" y="1483"/>
                    <a:pt x="2177" y="1483"/>
                  </a:cubicBezTo>
                  <a:cubicBezTo>
                    <a:pt x="2177" y="1483"/>
                    <a:pt x="2177" y="1483"/>
                    <a:pt x="2177" y="1483"/>
                  </a:cubicBezTo>
                  <a:cubicBezTo>
                    <a:pt x="2178" y="1492"/>
                    <a:pt x="2170" y="1496"/>
                    <a:pt x="2162" y="1498"/>
                  </a:cubicBezTo>
                  <a:cubicBezTo>
                    <a:pt x="2161" y="1498"/>
                    <a:pt x="2161" y="1498"/>
                    <a:pt x="2161" y="1499"/>
                  </a:cubicBezTo>
                  <a:cubicBezTo>
                    <a:pt x="2160" y="1499"/>
                    <a:pt x="2160" y="1499"/>
                    <a:pt x="2159" y="1499"/>
                  </a:cubicBezTo>
                  <a:cubicBezTo>
                    <a:pt x="2158" y="1499"/>
                    <a:pt x="2156" y="1499"/>
                    <a:pt x="2155" y="1500"/>
                  </a:cubicBezTo>
                  <a:cubicBezTo>
                    <a:pt x="2154" y="1500"/>
                    <a:pt x="2154" y="1500"/>
                    <a:pt x="2153" y="1500"/>
                  </a:cubicBezTo>
                  <a:cubicBezTo>
                    <a:pt x="2152" y="1500"/>
                    <a:pt x="2150" y="1500"/>
                    <a:pt x="2149" y="1500"/>
                  </a:cubicBezTo>
                  <a:cubicBezTo>
                    <a:pt x="2148" y="1500"/>
                    <a:pt x="2147" y="1500"/>
                    <a:pt x="2146" y="1500"/>
                  </a:cubicBezTo>
                  <a:cubicBezTo>
                    <a:pt x="2146" y="1500"/>
                    <a:pt x="2146" y="1500"/>
                    <a:pt x="2146" y="1500"/>
                  </a:cubicBezTo>
                  <a:cubicBezTo>
                    <a:pt x="2144" y="1500"/>
                    <a:pt x="2144" y="1500"/>
                    <a:pt x="2144" y="1500"/>
                  </a:cubicBezTo>
                  <a:cubicBezTo>
                    <a:pt x="2135" y="1500"/>
                    <a:pt x="2126" y="1500"/>
                    <a:pt x="2117" y="1500"/>
                  </a:cubicBezTo>
                  <a:cubicBezTo>
                    <a:pt x="2102" y="1500"/>
                    <a:pt x="2087" y="1500"/>
                    <a:pt x="2072" y="1500"/>
                  </a:cubicBezTo>
                  <a:cubicBezTo>
                    <a:pt x="2061" y="1500"/>
                    <a:pt x="2050" y="1499"/>
                    <a:pt x="2041" y="1494"/>
                  </a:cubicBezTo>
                  <a:cubicBezTo>
                    <a:pt x="2041" y="1494"/>
                    <a:pt x="2041" y="1494"/>
                    <a:pt x="2041" y="1494"/>
                  </a:cubicBezTo>
                  <a:close/>
                  <a:moveTo>
                    <a:pt x="2079" y="1621"/>
                  </a:moveTo>
                  <a:cubicBezTo>
                    <a:pt x="2076" y="1617"/>
                    <a:pt x="2073" y="1614"/>
                    <a:pt x="2072" y="1611"/>
                  </a:cubicBezTo>
                  <a:cubicBezTo>
                    <a:pt x="2064" y="1588"/>
                    <a:pt x="2064" y="1588"/>
                    <a:pt x="2064" y="1588"/>
                  </a:cubicBezTo>
                  <a:cubicBezTo>
                    <a:pt x="2061" y="1581"/>
                    <a:pt x="2059" y="1575"/>
                    <a:pt x="2056" y="1568"/>
                  </a:cubicBezTo>
                  <a:cubicBezTo>
                    <a:pt x="2056" y="1568"/>
                    <a:pt x="2056" y="1568"/>
                    <a:pt x="2056" y="1568"/>
                  </a:cubicBezTo>
                  <a:cubicBezTo>
                    <a:pt x="2055" y="1565"/>
                    <a:pt x="2055" y="1565"/>
                    <a:pt x="2055" y="1565"/>
                  </a:cubicBezTo>
                  <a:cubicBezTo>
                    <a:pt x="2054" y="1561"/>
                    <a:pt x="2054" y="1558"/>
                    <a:pt x="2055" y="1555"/>
                  </a:cubicBezTo>
                  <a:cubicBezTo>
                    <a:pt x="2056" y="1553"/>
                    <a:pt x="2057" y="1552"/>
                    <a:pt x="2059" y="1550"/>
                  </a:cubicBezTo>
                  <a:cubicBezTo>
                    <a:pt x="2059" y="1550"/>
                    <a:pt x="2059" y="1550"/>
                    <a:pt x="2060" y="1549"/>
                  </a:cubicBezTo>
                  <a:cubicBezTo>
                    <a:pt x="2060" y="1549"/>
                    <a:pt x="2061" y="1548"/>
                    <a:pt x="2061" y="1548"/>
                  </a:cubicBezTo>
                  <a:cubicBezTo>
                    <a:pt x="2064" y="1546"/>
                    <a:pt x="2068" y="1544"/>
                    <a:pt x="2072" y="1543"/>
                  </a:cubicBezTo>
                  <a:cubicBezTo>
                    <a:pt x="2076" y="1542"/>
                    <a:pt x="2080" y="1542"/>
                    <a:pt x="2084" y="1541"/>
                  </a:cubicBezTo>
                  <a:cubicBezTo>
                    <a:pt x="2100" y="1540"/>
                    <a:pt x="2117" y="1541"/>
                    <a:pt x="2125" y="1541"/>
                  </a:cubicBezTo>
                  <a:cubicBezTo>
                    <a:pt x="2153" y="1541"/>
                    <a:pt x="2202" y="1535"/>
                    <a:pt x="2218" y="1564"/>
                  </a:cubicBezTo>
                  <a:cubicBezTo>
                    <a:pt x="2218" y="1564"/>
                    <a:pt x="2218" y="1564"/>
                    <a:pt x="2218" y="1564"/>
                  </a:cubicBezTo>
                  <a:cubicBezTo>
                    <a:pt x="2218" y="1565"/>
                    <a:pt x="2218" y="1565"/>
                    <a:pt x="2218" y="1565"/>
                  </a:cubicBezTo>
                  <a:cubicBezTo>
                    <a:pt x="2218" y="1565"/>
                    <a:pt x="2218" y="1565"/>
                    <a:pt x="2218" y="1565"/>
                  </a:cubicBezTo>
                  <a:cubicBezTo>
                    <a:pt x="2224" y="1577"/>
                    <a:pt x="2230" y="1589"/>
                    <a:pt x="2236" y="1601"/>
                  </a:cubicBezTo>
                  <a:cubicBezTo>
                    <a:pt x="2238" y="1605"/>
                    <a:pt x="2241" y="1609"/>
                    <a:pt x="2242" y="1614"/>
                  </a:cubicBezTo>
                  <a:cubicBezTo>
                    <a:pt x="2242" y="1614"/>
                    <a:pt x="2242" y="1614"/>
                    <a:pt x="2242" y="1614"/>
                  </a:cubicBezTo>
                  <a:cubicBezTo>
                    <a:pt x="2242" y="1615"/>
                    <a:pt x="2242" y="1616"/>
                    <a:pt x="2242" y="1617"/>
                  </a:cubicBezTo>
                  <a:cubicBezTo>
                    <a:pt x="2242" y="1618"/>
                    <a:pt x="2242" y="1619"/>
                    <a:pt x="2242" y="1620"/>
                  </a:cubicBezTo>
                  <a:cubicBezTo>
                    <a:pt x="2242" y="1620"/>
                    <a:pt x="2242" y="1620"/>
                    <a:pt x="2242" y="1620"/>
                  </a:cubicBezTo>
                  <a:cubicBezTo>
                    <a:pt x="2242" y="1620"/>
                    <a:pt x="2242" y="1621"/>
                    <a:pt x="2242" y="1621"/>
                  </a:cubicBezTo>
                  <a:cubicBezTo>
                    <a:pt x="2242" y="1622"/>
                    <a:pt x="2241" y="1623"/>
                    <a:pt x="2240" y="1624"/>
                  </a:cubicBezTo>
                  <a:cubicBezTo>
                    <a:pt x="2240" y="1625"/>
                    <a:pt x="2240" y="1625"/>
                    <a:pt x="2240" y="1625"/>
                  </a:cubicBezTo>
                  <a:cubicBezTo>
                    <a:pt x="2239" y="1626"/>
                    <a:pt x="2238" y="1627"/>
                    <a:pt x="2237" y="1628"/>
                  </a:cubicBezTo>
                  <a:cubicBezTo>
                    <a:pt x="2237" y="1628"/>
                    <a:pt x="2237" y="1628"/>
                    <a:pt x="2237" y="1628"/>
                  </a:cubicBezTo>
                  <a:cubicBezTo>
                    <a:pt x="2236" y="1629"/>
                    <a:pt x="2236" y="1629"/>
                    <a:pt x="2236" y="1629"/>
                  </a:cubicBezTo>
                  <a:cubicBezTo>
                    <a:pt x="2235" y="1630"/>
                    <a:pt x="2234" y="1630"/>
                    <a:pt x="2234" y="1630"/>
                  </a:cubicBezTo>
                  <a:cubicBezTo>
                    <a:pt x="2231" y="1632"/>
                    <a:pt x="2229" y="1633"/>
                    <a:pt x="2225" y="1634"/>
                  </a:cubicBezTo>
                  <a:cubicBezTo>
                    <a:pt x="2225" y="1634"/>
                    <a:pt x="2224" y="1635"/>
                    <a:pt x="2223" y="1635"/>
                  </a:cubicBezTo>
                  <a:cubicBezTo>
                    <a:pt x="2221" y="1635"/>
                    <a:pt x="2220" y="1635"/>
                    <a:pt x="2219" y="1636"/>
                  </a:cubicBezTo>
                  <a:cubicBezTo>
                    <a:pt x="2218" y="1636"/>
                    <a:pt x="2218" y="1636"/>
                    <a:pt x="2217" y="1636"/>
                  </a:cubicBezTo>
                  <a:cubicBezTo>
                    <a:pt x="2217" y="1636"/>
                    <a:pt x="2216" y="1636"/>
                    <a:pt x="2216" y="1636"/>
                  </a:cubicBezTo>
                  <a:cubicBezTo>
                    <a:pt x="2187" y="1639"/>
                    <a:pt x="2156" y="1636"/>
                    <a:pt x="2126" y="1637"/>
                  </a:cubicBezTo>
                  <a:cubicBezTo>
                    <a:pt x="2123" y="1637"/>
                    <a:pt x="2120" y="1636"/>
                    <a:pt x="2117" y="1636"/>
                  </a:cubicBezTo>
                  <a:cubicBezTo>
                    <a:pt x="2117" y="1636"/>
                    <a:pt x="2117" y="1636"/>
                    <a:pt x="2117" y="1636"/>
                  </a:cubicBezTo>
                  <a:cubicBezTo>
                    <a:pt x="2106" y="1635"/>
                    <a:pt x="2095" y="1631"/>
                    <a:pt x="2086" y="1625"/>
                  </a:cubicBezTo>
                  <a:cubicBezTo>
                    <a:pt x="2083" y="1624"/>
                    <a:pt x="2081" y="1622"/>
                    <a:pt x="2079" y="1621"/>
                  </a:cubicBezTo>
                  <a:close/>
                  <a:moveTo>
                    <a:pt x="2322" y="1782"/>
                  </a:moveTo>
                  <a:cubicBezTo>
                    <a:pt x="2322" y="1783"/>
                    <a:pt x="2321" y="1783"/>
                    <a:pt x="2321" y="1784"/>
                  </a:cubicBezTo>
                  <a:cubicBezTo>
                    <a:pt x="2321" y="1785"/>
                    <a:pt x="2321" y="1785"/>
                    <a:pt x="2321" y="1786"/>
                  </a:cubicBezTo>
                  <a:cubicBezTo>
                    <a:pt x="2320" y="1787"/>
                    <a:pt x="2320" y="1788"/>
                    <a:pt x="2319" y="1789"/>
                  </a:cubicBezTo>
                  <a:cubicBezTo>
                    <a:pt x="2319" y="1789"/>
                    <a:pt x="2319" y="1789"/>
                    <a:pt x="2319" y="1790"/>
                  </a:cubicBezTo>
                  <a:cubicBezTo>
                    <a:pt x="2318" y="1790"/>
                    <a:pt x="2318" y="1791"/>
                    <a:pt x="2317" y="1791"/>
                  </a:cubicBezTo>
                  <a:cubicBezTo>
                    <a:pt x="2317" y="1791"/>
                    <a:pt x="2317" y="1792"/>
                    <a:pt x="2316" y="1792"/>
                  </a:cubicBezTo>
                  <a:cubicBezTo>
                    <a:pt x="2316" y="1792"/>
                    <a:pt x="2316" y="1792"/>
                    <a:pt x="2316" y="1793"/>
                  </a:cubicBezTo>
                  <a:cubicBezTo>
                    <a:pt x="2310" y="1798"/>
                    <a:pt x="2303" y="1800"/>
                    <a:pt x="2296" y="1801"/>
                  </a:cubicBezTo>
                  <a:cubicBezTo>
                    <a:pt x="2296" y="1801"/>
                    <a:pt x="2295" y="1801"/>
                    <a:pt x="2295" y="1801"/>
                  </a:cubicBezTo>
                  <a:cubicBezTo>
                    <a:pt x="2292" y="1802"/>
                    <a:pt x="2289" y="1802"/>
                    <a:pt x="2286" y="1802"/>
                  </a:cubicBezTo>
                  <a:cubicBezTo>
                    <a:pt x="2286" y="1802"/>
                    <a:pt x="2286" y="1802"/>
                    <a:pt x="2286" y="1802"/>
                  </a:cubicBezTo>
                  <a:cubicBezTo>
                    <a:pt x="2283" y="1802"/>
                    <a:pt x="2283" y="1802"/>
                    <a:pt x="2283" y="1802"/>
                  </a:cubicBezTo>
                  <a:cubicBezTo>
                    <a:pt x="2280" y="1802"/>
                    <a:pt x="2277" y="1802"/>
                    <a:pt x="2275" y="1802"/>
                  </a:cubicBezTo>
                  <a:cubicBezTo>
                    <a:pt x="2193" y="1802"/>
                    <a:pt x="2193" y="1802"/>
                    <a:pt x="2193" y="1802"/>
                  </a:cubicBezTo>
                  <a:cubicBezTo>
                    <a:pt x="2190" y="1802"/>
                    <a:pt x="2187" y="1802"/>
                    <a:pt x="2184" y="1802"/>
                  </a:cubicBezTo>
                  <a:cubicBezTo>
                    <a:pt x="2183" y="1801"/>
                    <a:pt x="2182" y="1801"/>
                    <a:pt x="2181" y="1801"/>
                  </a:cubicBezTo>
                  <a:cubicBezTo>
                    <a:pt x="2164" y="1799"/>
                    <a:pt x="2144" y="1791"/>
                    <a:pt x="2135" y="1776"/>
                  </a:cubicBezTo>
                  <a:cubicBezTo>
                    <a:pt x="2133" y="1774"/>
                    <a:pt x="2132" y="1772"/>
                    <a:pt x="2131" y="1770"/>
                  </a:cubicBezTo>
                  <a:cubicBezTo>
                    <a:pt x="2131" y="1769"/>
                    <a:pt x="2131" y="1769"/>
                    <a:pt x="2131" y="1769"/>
                  </a:cubicBezTo>
                  <a:cubicBezTo>
                    <a:pt x="2131" y="1769"/>
                    <a:pt x="2131" y="1769"/>
                    <a:pt x="2131" y="1769"/>
                  </a:cubicBezTo>
                  <a:cubicBezTo>
                    <a:pt x="2127" y="1757"/>
                    <a:pt x="2122" y="1746"/>
                    <a:pt x="2118" y="1734"/>
                  </a:cubicBezTo>
                  <a:cubicBezTo>
                    <a:pt x="2116" y="1728"/>
                    <a:pt x="2112" y="1720"/>
                    <a:pt x="2110" y="1713"/>
                  </a:cubicBezTo>
                  <a:cubicBezTo>
                    <a:pt x="2110" y="1713"/>
                    <a:pt x="2110" y="1713"/>
                    <a:pt x="2110" y="1713"/>
                  </a:cubicBezTo>
                  <a:cubicBezTo>
                    <a:pt x="2110" y="1713"/>
                    <a:pt x="2110" y="1712"/>
                    <a:pt x="2110" y="1712"/>
                  </a:cubicBezTo>
                  <a:cubicBezTo>
                    <a:pt x="2110" y="1712"/>
                    <a:pt x="2109" y="1711"/>
                    <a:pt x="2109" y="1710"/>
                  </a:cubicBezTo>
                  <a:cubicBezTo>
                    <a:pt x="2109" y="1707"/>
                    <a:pt x="2109" y="1704"/>
                    <a:pt x="2109" y="1701"/>
                  </a:cubicBezTo>
                  <a:cubicBezTo>
                    <a:pt x="2110" y="1699"/>
                    <a:pt x="2111" y="1698"/>
                    <a:pt x="2112" y="1696"/>
                  </a:cubicBezTo>
                  <a:cubicBezTo>
                    <a:pt x="2112" y="1696"/>
                    <a:pt x="2112" y="1696"/>
                    <a:pt x="2112" y="1696"/>
                  </a:cubicBezTo>
                  <a:cubicBezTo>
                    <a:pt x="2117" y="1688"/>
                    <a:pt x="2126" y="1685"/>
                    <a:pt x="2136" y="1684"/>
                  </a:cubicBezTo>
                  <a:cubicBezTo>
                    <a:pt x="2136" y="1684"/>
                    <a:pt x="2136" y="1684"/>
                    <a:pt x="2137" y="1684"/>
                  </a:cubicBezTo>
                  <a:cubicBezTo>
                    <a:pt x="2139" y="1684"/>
                    <a:pt x="2141" y="1684"/>
                    <a:pt x="2144" y="1684"/>
                  </a:cubicBezTo>
                  <a:cubicBezTo>
                    <a:pt x="2144" y="1684"/>
                    <a:pt x="2145" y="1683"/>
                    <a:pt x="2145" y="1683"/>
                  </a:cubicBezTo>
                  <a:cubicBezTo>
                    <a:pt x="2151" y="1683"/>
                    <a:pt x="2151" y="1683"/>
                    <a:pt x="2151" y="1683"/>
                  </a:cubicBezTo>
                  <a:cubicBezTo>
                    <a:pt x="2152" y="1683"/>
                    <a:pt x="2153" y="1683"/>
                    <a:pt x="2155" y="1683"/>
                  </a:cubicBezTo>
                  <a:cubicBezTo>
                    <a:pt x="2180" y="1683"/>
                    <a:pt x="2205" y="1683"/>
                    <a:pt x="2231" y="1683"/>
                  </a:cubicBezTo>
                  <a:cubicBezTo>
                    <a:pt x="2231" y="1683"/>
                    <a:pt x="2231" y="1683"/>
                    <a:pt x="2231" y="1683"/>
                  </a:cubicBezTo>
                  <a:cubicBezTo>
                    <a:pt x="2231" y="1683"/>
                    <a:pt x="2231" y="1683"/>
                    <a:pt x="2231" y="1683"/>
                  </a:cubicBezTo>
                  <a:cubicBezTo>
                    <a:pt x="2234" y="1683"/>
                    <a:pt x="2237" y="1683"/>
                    <a:pt x="2240" y="1684"/>
                  </a:cubicBezTo>
                  <a:cubicBezTo>
                    <a:pt x="2240" y="1684"/>
                    <a:pt x="2241" y="1684"/>
                    <a:pt x="2241" y="1684"/>
                  </a:cubicBezTo>
                  <a:cubicBezTo>
                    <a:pt x="2258" y="1686"/>
                    <a:pt x="2277" y="1693"/>
                    <a:pt x="2287" y="1706"/>
                  </a:cubicBezTo>
                  <a:cubicBezTo>
                    <a:pt x="2289" y="1708"/>
                    <a:pt x="2290" y="1710"/>
                    <a:pt x="2291" y="1712"/>
                  </a:cubicBezTo>
                  <a:cubicBezTo>
                    <a:pt x="2294" y="1717"/>
                    <a:pt x="2294" y="1717"/>
                    <a:pt x="2294" y="1717"/>
                  </a:cubicBezTo>
                  <a:cubicBezTo>
                    <a:pt x="2299" y="1727"/>
                    <a:pt x="2304" y="1737"/>
                    <a:pt x="2309" y="1748"/>
                  </a:cubicBezTo>
                  <a:cubicBezTo>
                    <a:pt x="2312" y="1754"/>
                    <a:pt x="2318" y="1762"/>
                    <a:pt x="2320" y="1771"/>
                  </a:cubicBezTo>
                  <a:cubicBezTo>
                    <a:pt x="2322" y="1775"/>
                    <a:pt x="2323" y="1778"/>
                    <a:pt x="2322" y="1782"/>
                  </a:cubicBezTo>
                  <a:close/>
                  <a:moveTo>
                    <a:pt x="2340" y="1624"/>
                  </a:moveTo>
                  <a:cubicBezTo>
                    <a:pt x="2338" y="1622"/>
                    <a:pt x="2337" y="1621"/>
                    <a:pt x="2335" y="1620"/>
                  </a:cubicBezTo>
                  <a:cubicBezTo>
                    <a:pt x="2331" y="1617"/>
                    <a:pt x="2328" y="1613"/>
                    <a:pt x="2326" y="1610"/>
                  </a:cubicBezTo>
                  <a:cubicBezTo>
                    <a:pt x="2324" y="1607"/>
                    <a:pt x="2324" y="1607"/>
                    <a:pt x="2324" y="1607"/>
                  </a:cubicBezTo>
                  <a:cubicBezTo>
                    <a:pt x="2324" y="1607"/>
                    <a:pt x="2324" y="1607"/>
                    <a:pt x="2324" y="1607"/>
                  </a:cubicBezTo>
                  <a:cubicBezTo>
                    <a:pt x="2317" y="1594"/>
                    <a:pt x="2310" y="1582"/>
                    <a:pt x="2303" y="1569"/>
                  </a:cubicBezTo>
                  <a:cubicBezTo>
                    <a:pt x="2303" y="1569"/>
                    <a:pt x="2303" y="1569"/>
                    <a:pt x="2303" y="1569"/>
                  </a:cubicBezTo>
                  <a:cubicBezTo>
                    <a:pt x="2300" y="1564"/>
                    <a:pt x="2300" y="1564"/>
                    <a:pt x="2300" y="1564"/>
                  </a:cubicBezTo>
                  <a:cubicBezTo>
                    <a:pt x="2298" y="1561"/>
                    <a:pt x="2298" y="1558"/>
                    <a:pt x="2298" y="1555"/>
                  </a:cubicBezTo>
                  <a:cubicBezTo>
                    <a:pt x="2299" y="1552"/>
                    <a:pt x="2300" y="1550"/>
                    <a:pt x="2303" y="1547"/>
                  </a:cubicBezTo>
                  <a:cubicBezTo>
                    <a:pt x="2306" y="1545"/>
                    <a:pt x="2309" y="1544"/>
                    <a:pt x="2313" y="1542"/>
                  </a:cubicBezTo>
                  <a:cubicBezTo>
                    <a:pt x="2318" y="1541"/>
                    <a:pt x="2323" y="1541"/>
                    <a:pt x="2329" y="1541"/>
                  </a:cubicBezTo>
                  <a:cubicBezTo>
                    <a:pt x="2330" y="1541"/>
                    <a:pt x="2330" y="1541"/>
                    <a:pt x="2330" y="1541"/>
                  </a:cubicBezTo>
                  <a:cubicBezTo>
                    <a:pt x="2342" y="1540"/>
                    <a:pt x="2356" y="1540"/>
                    <a:pt x="2363" y="1540"/>
                  </a:cubicBezTo>
                  <a:cubicBezTo>
                    <a:pt x="2394" y="1540"/>
                    <a:pt x="2443" y="1534"/>
                    <a:pt x="2463" y="1564"/>
                  </a:cubicBezTo>
                  <a:cubicBezTo>
                    <a:pt x="2470" y="1573"/>
                    <a:pt x="2476" y="1583"/>
                    <a:pt x="2483" y="1593"/>
                  </a:cubicBezTo>
                  <a:cubicBezTo>
                    <a:pt x="2486" y="1598"/>
                    <a:pt x="2492" y="1605"/>
                    <a:pt x="2495" y="1611"/>
                  </a:cubicBezTo>
                  <a:cubicBezTo>
                    <a:pt x="2497" y="1614"/>
                    <a:pt x="2498" y="1617"/>
                    <a:pt x="2498" y="1620"/>
                  </a:cubicBezTo>
                  <a:cubicBezTo>
                    <a:pt x="2498" y="1621"/>
                    <a:pt x="2497" y="1623"/>
                    <a:pt x="2496" y="1625"/>
                  </a:cubicBezTo>
                  <a:cubicBezTo>
                    <a:pt x="2496" y="1626"/>
                    <a:pt x="2495" y="1627"/>
                    <a:pt x="2494" y="1628"/>
                  </a:cubicBezTo>
                  <a:cubicBezTo>
                    <a:pt x="2494" y="1628"/>
                    <a:pt x="2494" y="1628"/>
                    <a:pt x="2494" y="1628"/>
                  </a:cubicBezTo>
                  <a:cubicBezTo>
                    <a:pt x="2494" y="1628"/>
                    <a:pt x="2494" y="1628"/>
                    <a:pt x="2494" y="1628"/>
                  </a:cubicBezTo>
                  <a:cubicBezTo>
                    <a:pt x="2493" y="1629"/>
                    <a:pt x="2493" y="1629"/>
                    <a:pt x="2492" y="1630"/>
                  </a:cubicBezTo>
                  <a:cubicBezTo>
                    <a:pt x="2492" y="1630"/>
                    <a:pt x="2491" y="1630"/>
                    <a:pt x="2491" y="1630"/>
                  </a:cubicBezTo>
                  <a:cubicBezTo>
                    <a:pt x="2490" y="1631"/>
                    <a:pt x="2489" y="1631"/>
                    <a:pt x="2488" y="1632"/>
                  </a:cubicBezTo>
                  <a:cubicBezTo>
                    <a:pt x="2487" y="1632"/>
                    <a:pt x="2485" y="1633"/>
                    <a:pt x="2484" y="1633"/>
                  </a:cubicBezTo>
                  <a:cubicBezTo>
                    <a:pt x="2484" y="1633"/>
                    <a:pt x="2484" y="1634"/>
                    <a:pt x="2484" y="1634"/>
                  </a:cubicBezTo>
                  <a:cubicBezTo>
                    <a:pt x="2484" y="1634"/>
                    <a:pt x="2483" y="1634"/>
                    <a:pt x="2483" y="1634"/>
                  </a:cubicBezTo>
                  <a:cubicBezTo>
                    <a:pt x="2469" y="1638"/>
                    <a:pt x="2448" y="1636"/>
                    <a:pt x="2434" y="1636"/>
                  </a:cubicBezTo>
                  <a:cubicBezTo>
                    <a:pt x="2418" y="1636"/>
                    <a:pt x="2401" y="1636"/>
                    <a:pt x="2385" y="1636"/>
                  </a:cubicBezTo>
                  <a:cubicBezTo>
                    <a:pt x="2370" y="1636"/>
                    <a:pt x="2353" y="1632"/>
                    <a:pt x="2340" y="1624"/>
                  </a:cubicBezTo>
                  <a:close/>
                  <a:moveTo>
                    <a:pt x="2605" y="1791"/>
                  </a:moveTo>
                  <a:cubicBezTo>
                    <a:pt x="2605" y="1791"/>
                    <a:pt x="2605" y="1791"/>
                    <a:pt x="2604" y="1791"/>
                  </a:cubicBezTo>
                  <a:cubicBezTo>
                    <a:pt x="2602" y="1794"/>
                    <a:pt x="2598" y="1797"/>
                    <a:pt x="2593" y="1798"/>
                  </a:cubicBezTo>
                  <a:cubicBezTo>
                    <a:pt x="2589" y="1800"/>
                    <a:pt x="2583" y="1801"/>
                    <a:pt x="2576" y="1801"/>
                  </a:cubicBezTo>
                  <a:cubicBezTo>
                    <a:pt x="2569" y="1801"/>
                    <a:pt x="2569" y="1801"/>
                    <a:pt x="2569" y="1801"/>
                  </a:cubicBezTo>
                  <a:cubicBezTo>
                    <a:pt x="2569" y="1801"/>
                    <a:pt x="2569" y="1801"/>
                    <a:pt x="2569" y="1801"/>
                  </a:cubicBezTo>
                  <a:cubicBezTo>
                    <a:pt x="2541" y="1801"/>
                    <a:pt x="2512" y="1801"/>
                    <a:pt x="2483" y="1801"/>
                  </a:cubicBezTo>
                  <a:cubicBezTo>
                    <a:pt x="2480" y="1801"/>
                    <a:pt x="2476" y="1801"/>
                    <a:pt x="2473" y="1801"/>
                  </a:cubicBezTo>
                  <a:cubicBezTo>
                    <a:pt x="2473" y="1801"/>
                    <a:pt x="2473" y="1801"/>
                    <a:pt x="2473" y="1801"/>
                  </a:cubicBezTo>
                  <a:cubicBezTo>
                    <a:pt x="2453" y="1799"/>
                    <a:pt x="2432" y="1790"/>
                    <a:pt x="2419" y="1775"/>
                  </a:cubicBezTo>
                  <a:cubicBezTo>
                    <a:pt x="2418" y="1773"/>
                    <a:pt x="2416" y="1771"/>
                    <a:pt x="2415" y="1769"/>
                  </a:cubicBezTo>
                  <a:cubicBezTo>
                    <a:pt x="2415" y="1769"/>
                    <a:pt x="2415" y="1769"/>
                    <a:pt x="2415" y="1769"/>
                  </a:cubicBezTo>
                  <a:cubicBezTo>
                    <a:pt x="2415" y="1769"/>
                    <a:pt x="2415" y="1769"/>
                    <a:pt x="2415" y="1769"/>
                  </a:cubicBezTo>
                  <a:cubicBezTo>
                    <a:pt x="2409" y="1758"/>
                    <a:pt x="2402" y="1747"/>
                    <a:pt x="2396" y="1736"/>
                  </a:cubicBezTo>
                  <a:cubicBezTo>
                    <a:pt x="2392" y="1728"/>
                    <a:pt x="2383" y="1716"/>
                    <a:pt x="2381" y="1706"/>
                  </a:cubicBezTo>
                  <a:cubicBezTo>
                    <a:pt x="2381" y="1706"/>
                    <a:pt x="2381" y="1706"/>
                    <a:pt x="2381" y="1706"/>
                  </a:cubicBezTo>
                  <a:cubicBezTo>
                    <a:pt x="2380" y="1705"/>
                    <a:pt x="2380" y="1704"/>
                    <a:pt x="2380" y="1703"/>
                  </a:cubicBezTo>
                  <a:cubicBezTo>
                    <a:pt x="2379" y="1693"/>
                    <a:pt x="2387" y="1688"/>
                    <a:pt x="2396" y="1685"/>
                  </a:cubicBezTo>
                  <a:cubicBezTo>
                    <a:pt x="2396" y="1685"/>
                    <a:pt x="2396" y="1685"/>
                    <a:pt x="2396" y="1685"/>
                  </a:cubicBezTo>
                  <a:cubicBezTo>
                    <a:pt x="2396" y="1685"/>
                    <a:pt x="2397" y="1685"/>
                    <a:pt x="2397" y="1685"/>
                  </a:cubicBezTo>
                  <a:cubicBezTo>
                    <a:pt x="2398" y="1685"/>
                    <a:pt x="2398" y="1685"/>
                    <a:pt x="2399" y="1684"/>
                  </a:cubicBezTo>
                  <a:cubicBezTo>
                    <a:pt x="2403" y="1683"/>
                    <a:pt x="2408" y="1683"/>
                    <a:pt x="2413" y="1683"/>
                  </a:cubicBezTo>
                  <a:cubicBezTo>
                    <a:pt x="2470" y="1683"/>
                    <a:pt x="2470" y="1683"/>
                    <a:pt x="2470" y="1683"/>
                  </a:cubicBezTo>
                  <a:cubicBezTo>
                    <a:pt x="2479" y="1683"/>
                    <a:pt x="2489" y="1683"/>
                    <a:pt x="2498" y="1683"/>
                  </a:cubicBezTo>
                  <a:cubicBezTo>
                    <a:pt x="2498" y="1683"/>
                    <a:pt x="2498" y="1683"/>
                    <a:pt x="2498" y="1683"/>
                  </a:cubicBezTo>
                  <a:cubicBezTo>
                    <a:pt x="2499" y="1683"/>
                    <a:pt x="2499" y="1683"/>
                    <a:pt x="2500" y="1683"/>
                  </a:cubicBezTo>
                  <a:cubicBezTo>
                    <a:pt x="2502" y="1683"/>
                    <a:pt x="2505" y="1683"/>
                    <a:pt x="2507" y="1683"/>
                  </a:cubicBezTo>
                  <a:cubicBezTo>
                    <a:pt x="2508" y="1683"/>
                    <a:pt x="2508" y="1683"/>
                    <a:pt x="2509" y="1683"/>
                  </a:cubicBezTo>
                  <a:cubicBezTo>
                    <a:pt x="2527" y="1685"/>
                    <a:pt x="2546" y="1692"/>
                    <a:pt x="2558" y="1705"/>
                  </a:cubicBezTo>
                  <a:cubicBezTo>
                    <a:pt x="2559" y="1705"/>
                    <a:pt x="2560" y="1706"/>
                    <a:pt x="2561" y="1707"/>
                  </a:cubicBezTo>
                  <a:cubicBezTo>
                    <a:pt x="2561" y="1708"/>
                    <a:pt x="2562" y="1708"/>
                    <a:pt x="2562" y="1709"/>
                  </a:cubicBezTo>
                  <a:cubicBezTo>
                    <a:pt x="2563" y="1710"/>
                    <a:pt x="2563" y="1710"/>
                    <a:pt x="2564" y="1711"/>
                  </a:cubicBezTo>
                  <a:cubicBezTo>
                    <a:pt x="2564" y="1711"/>
                    <a:pt x="2564" y="1711"/>
                    <a:pt x="2564" y="1711"/>
                  </a:cubicBezTo>
                  <a:cubicBezTo>
                    <a:pt x="2566" y="1713"/>
                    <a:pt x="2566" y="1713"/>
                    <a:pt x="2566" y="1713"/>
                  </a:cubicBezTo>
                  <a:cubicBezTo>
                    <a:pt x="2571" y="1721"/>
                    <a:pt x="2576" y="1729"/>
                    <a:pt x="2582" y="1737"/>
                  </a:cubicBezTo>
                  <a:cubicBezTo>
                    <a:pt x="2582" y="1737"/>
                    <a:pt x="2582" y="1737"/>
                    <a:pt x="2582" y="1737"/>
                  </a:cubicBezTo>
                  <a:cubicBezTo>
                    <a:pt x="2589" y="1748"/>
                    <a:pt x="2599" y="1759"/>
                    <a:pt x="2605" y="1772"/>
                  </a:cubicBezTo>
                  <a:cubicBezTo>
                    <a:pt x="2606" y="1773"/>
                    <a:pt x="2606" y="1773"/>
                    <a:pt x="2606" y="1774"/>
                  </a:cubicBezTo>
                  <a:cubicBezTo>
                    <a:pt x="2607" y="1775"/>
                    <a:pt x="2607" y="1775"/>
                    <a:pt x="2607" y="1775"/>
                  </a:cubicBezTo>
                  <a:cubicBezTo>
                    <a:pt x="2609" y="1782"/>
                    <a:pt x="2608" y="1787"/>
                    <a:pt x="2605" y="1791"/>
                  </a:cubicBezTo>
                  <a:close/>
                  <a:moveTo>
                    <a:pt x="2937" y="318"/>
                  </a:moveTo>
                  <a:cubicBezTo>
                    <a:pt x="3034" y="414"/>
                    <a:pt x="3089" y="549"/>
                    <a:pt x="3089" y="685"/>
                  </a:cubicBezTo>
                  <a:cubicBezTo>
                    <a:pt x="3089" y="821"/>
                    <a:pt x="3034" y="955"/>
                    <a:pt x="2937" y="1051"/>
                  </a:cubicBezTo>
                  <a:cubicBezTo>
                    <a:pt x="3050" y="999"/>
                    <a:pt x="3153" y="855"/>
                    <a:pt x="3152" y="685"/>
                  </a:cubicBezTo>
                  <a:cubicBezTo>
                    <a:pt x="3153" y="514"/>
                    <a:pt x="3050" y="371"/>
                    <a:pt x="2937" y="318"/>
                  </a:cubicBezTo>
                  <a:close/>
                  <a:moveTo>
                    <a:pt x="216" y="318"/>
                  </a:moveTo>
                  <a:cubicBezTo>
                    <a:pt x="104" y="371"/>
                    <a:pt x="0" y="514"/>
                    <a:pt x="2" y="685"/>
                  </a:cubicBezTo>
                  <a:cubicBezTo>
                    <a:pt x="0" y="855"/>
                    <a:pt x="104" y="999"/>
                    <a:pt x="216" y="1051"/>
                  </a:cubicBezTo>
                  <a:cubicBezTo>
                    <a:pt x="120" y="955"/>
                    <a:pt x="64" y="821"/>
                    <a:pt x="65" y="685"/>
                  </a:cubicBezTo>
                  <a:cubicBezTo>
                    <a:pt x="64" y="549"/>
                    <a:pt x="120" y="414"/>
                    <a:pt x="216" y="318"/>
                  </a:cubicBezTo>
                  <a:close/>
                </a:path>
              </a:pathLst>
            </a:custGeom>
            <a:solidFill>
              <a:schemeClr val="bg1"/>
            </a:solidFill>
            <a:ln>
              <a:noFill/>
            </a:ln>
          </p:spPr>
          <p:txBody>
            <a:bodyPr vert="horz" wrap="square" lIns="0" tIns="41153" rIns="82305" bIns="41153" numCol="1" anchor="t" anchorCtr="0" compatLnSpc="1">
              <a:prstTxWarp prst="textNoShape">
                <a:avLst/>
              </a:prstTxWarp>
            </a:bodyPr>
            <a:lstStyle/>
            <a:p>
              <a:pPr marL="0" marR="0" lvl="0" indent="0" algn="ctr" defTabSz="914363"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gradFill>
                  <a:gsLst>
                    <a:gs pos="0">
                      <a:srgbClr val="FFFFFF"/>
                    </a:gs>
                    <a:gs pos="100000">
                      <a:srgbClr val="FFFFFF"/>
                    </a:gs>
                  </a:gsLst>
                  <a:lin ang="5400000" scaled="0"/>
                </a:gradFill>
                <a:effectLst/>
                <a:uLnTx/>
                <a:uFillTx/>
              </a:endParaRPr>
            </a:p>
          </p:txBody>
        </p:sp>
      </p:grpSp>
      <p:grpSp>
        <p:nvGrpSpPr>
          <p:cNvPr id="126" name="Group 125"/>
          <p:cNvGrpSpPr/>
          <p:nvPr/>
        </p:nvGrpSpPr>
        <p:grpSpPr>
          <a:xfrm>
            <a:off x="9488736" y="4792662"/>
            <a:ext cx="1517152" cy="1517153"/>
            <a:chOff x="9488736" y="4792662"/>
            <a:chExt cx="1517152" cy="1517153"/>
          </a:xfrm>
          <a:solidFill>
            <a:schemeClr val="accent2">
              <a:lumMod val="75000"/>
            </a:schemeClr>
          </a:solidFill>
        </p:grpSpPr>
        <p:sp>
          <p:nvSpPr>
            <p:cNvPr id="127" name="Rectangle 126"/>
            <p:cNvSpPr/>
            <p:nvPr/>
          </p:nvSpPr>
          <p:spPr bwMode="auto">
            <a:xfrm>
              <a:off x="9488736" y="4792662"/>
              <a:ext cx="1517152" cy="1517153"/>
            </a:xfrm>
            <a:prstGeom prst="rect">
              <a:avLst/>
            </a:prstGeom>
            <a:grpFill/>
            <a:ln w="9525" cap="flat" cmpd="sng" algn="ctr">
              <a:noFill/>
              <a:prstDash val="solid"/>
              <a:headEnd type="none" w="med" len="med"/>
              <a:tailEnd type="none" w="med" len="med"/>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defTabSz="932472" eaLnBrk="1" fontAlgn="base" latinLnBrk="0" hangingPunct="1">
                <a:lnSpc>
                  <a:spcPct val="90000"/>
                </a:lnSpc>
                <a:spcBef>
                  <a:spcPct val="0"/>
                </a:spcBef>
                <a:spcAft>
                  <a:spcPct val="0"/>
                </a:spcAft>
                <a:buClrTx/>
                <a:buSzTx/>
                <a:buFontTx/>
                <a:buNone/>
                <a:tabLst/>
                <a:defRPr/>
              </a:pPr>
              <a:r>
                <a:rPr kumimoji="0" lang="en-US" sz="1400" b="0" i="0" u="none" strike="noStrike" kern="0" cap="none" spc="0" normalizeH="0" baseline="0" noProof="0" dirty="0">
                  <a:ln>
                    <a:noFill/>
                  </a:ln>
                  <a:solidFill>
                    <a:sysClr val="window" lastClr="FFFFFF"/>
                  </a:solidFill>
                  <a:effectLst/>
                  <a:uLnTx/>
                  <a:uFillTx/>
                  <a:cs typeface="Segoe UI" pitchFamily="34" charset="0"/>
                </a:rPr>
                <a:t>Smart meter monitoring</a:t>
              </a:r>
            </a:p>
          </p:txBody>
        </p:sp>
        <p:grpSp>
          <p:nvGrpSpPr>
            <p:cNvPr id="128" name="Group 69"/>
            <p:cNvGrpSpPr>
              <a:grpSpLocks noChangeAspect="1"/>
            </p:cNvGrpSpPr>
            <p:nvPr/>
          </p:nvGrpSpPr>
          <p:grpSpPr bwMode="auto">
            <a:xfrm>
              <a:off x="9928615" y="5028815"/>
              <a:ext cx="684950" cy="624053"/>
              <a:chOff x="3229" y="1601"/>
              <a:chExt cx="1226" cy="1117"/>
            </a:xfrm>
            <a:grpFill/>
          </p:grpSpPr>
          <p:sp>
            <p:nvSpPr>
              <p:cNvPr id="129" name="Freeform 70"/>
              <p:cNvSpPr>
                <a:spLocks/>
              </p:cNvSpPr>
              <p:nvPr/>
            </p:nvSpPr>
            <p:spPr bwMode="auto">
              <a:xfrm>
                <a:off x="3501" y="1837"/>
                <a:ext cx="161" cy="524"/>
              </a:xfrm>
              <a:custGeom>
                <a:avLst/>
                <a:gdLst>
                  <a:gd name="T0" fmla="*/ 52 w 68"/>
                  <a:gd name="T1" fmla="*/ 222 h 222"/>
                  <a:gd name="T2" fmla="*/ 68 w 68"/>
                  <a:gd name="T3" fmla="*/ 194 h 222"/>
                  <a:gd name="T4" fmla="*/ 32 w 68"/>
                  <a:gd name="T5" fmla="*/ 111 h 222"/>
                  <a:gd name="T6" fmla="*/ 68 w 68"/>
                  <a:gd name="T7" fmla="*/ 28 h 222"/>
                  <a:gd name="T8" fmla="*/ 51 w 68"/>
                  <a:gd name="T9" fmla="*/ 0 h 222"/>
                  <a:gd name="T10" fmla="*/ 0 w 68"/>
                  <a:gd name="T11" fmla="*/ 111 h 222"/>
                  <a:gd name="T12" fmla="*/ 52 w 68"/>
                  <a:gd name="T13" fmla="*/ 222 h 222"/>
                </a:gdLst>
                <a:ahLst/>
                <a:cxnLst>
                  <a:cxn ang="0">
                    <a:pos x="T0" y="T1"/>
                  </a:cxn>
                  <a:cxn ang="0">
                    <a:pos x="T2" y="T3"/>
                  </a:cxn>
                  <a:cxn ang="0">
                    <a:pos x="T4" y="T5"/>
                  </a:cxn>
                  <a:cxn ang="0">
                    <a:pos x="T6" y="T7"/>
                  </a:cxn>
                  <a:cxn ang="0">
                    <a:pos x="T8" y="T9"/>
                  </a:cxn>
                  <a:cxn ang="0">
                    <a:pos x="T10" y="T11"/>
                  </a:cxn>
                  <a:cxn ang="0">
                    <a:pos x="T12" y="T13"/>
                  </a:cxn>
                </a:cxnLst>
                <a:rect l="0" t="0" r="r" b="b"/>
                <a:pathLst>
                  <a:path w="68" h="222">
                    <a:moveTo>
                      <a:pt x="52" y="222"/>
                    </a:moveTo>
                    <a:cubicBezTo>
                      <a:pt x="68" y="194"/>
                      <a:pt x="68" y="194"/>
                      <a:pt x="68" y="194"/>
                    </a:cubicBezTo>
                    <a:cubicBezTo>
                      <a:pt x="46" y="173"/>
                      <a:pt x="32" y="144"/>
                      <a:pt x="32" y="111"/>
                    </a:cubicBezTo>
                    <a:cubicBezTo>
                      <a:pt x="32" y="78"/>
                      <a:pt x="46" y="49"/>
                      <a:pt x="68" y="28"/>
                    </a:cubicBezTo>
                    <a:cubicBezTo>
                      <a:pt x="51" y="0"/>
                      <a:pt x="51" y="0"/>
                      <a:pt x="51" y="0"/>
                    </a:cubicBezTo>
                    <a:cubicBezTo>
                      <a:pt x="20" y="27"/>
                      <a:pt x="0" y="66"/>
                      <a:pt x="0" y="111"/>
                    </a:cubicBezTo>
                    <a:cubicBezTo>
                      <a:pt x="0" y="156"/>
                      <a:pt x="20" y="196"/>
                      <a:pt x="52" y="222"/>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defTabSz="914184" eaLnBrk="1" fontAlgn="auto" latinLnBrk="0" hangingPunct="1">
                  <a:lnSpc>
                    <a:spcPct val="100000"/>
                  </a:lnSpc>
                  <a:spcBef>
                    <a:spcPts val="0"/>
                  </a:spcBef>
                  <a:spcAft>
                    <a:spcPts val="0"/>
                  </a:spcAft>
                  <a:buClrTx/>
                  <a:buSzTx/>
                  <a:buFontTx/>
                  <a:buNone/>
                  <a:tabLst/>
                  <a:defRPr/>
                </a:pPr>
                <a:endParaRPr kumimoji="0" lang="en-US" sz="1700" b="0" i="0" u="none" strike="noStrike" kern="0" cap="none" spc="0" normalizeH="0" baseline="0" noProof="0" dirty="0">
                  <a:ln>
                    <a:noFill/>
                  </a:ln>
                  <a:solidFill>
                    <a:srgbClr val="000000"/>
                  </a:solidFill>
                  <a:effectLst/>
                  <a:uLnTx/>
                  <a:uFillTx/>
                </a:endParaRPr>
              </a:p>
            </p:txBody>
          </p:sp>
          <p:sp>
            <p:nvSpPr>
              <p:cNvPr id="130" name="Freeform 71"/>
              <p:cNvSpPr>
                <a:spLocks/>
              </p:cNvSpPr>
              <p:nvPr/>
            </p:nvSpPr>
            <p:spPr bwMode="auto">
              <a:xfrm>
                <a:off x="4023" y="1837"/>
                <a:ext cx="161" cy="524"/>
              </a:xfrm>
              <a:custGeom>
                <a:avLst/>
                <a:gdLst>
                  <a:gd name="T0" fmla="*/ 36 w 68"/>
                  <a:gd name="T1" fmla="*/ 111 h 222"/>
                  <a:gd name="T2" fmla="*/ 0 w 68"/>
                  <a:gd name="T3" fmla="*/ 194 h 222"/>
                  <a:gd name="T4" fmla="*/ 16 w 68"/>
                  <a:gd name="T5" fmla="*/ 222 h 222"/>
                  <a:gd name="T6" fmla="*/ 68 w 68"/>
                  <a:gd name="T7" fmla="*/ 111 h 222"/>
                  <a:gd name="T8" fmla="*/ 17 w 68"/>
                  <a:gd name="T9" fmla="*/ 0 h 222"/>
                  <a:gd name="T10" fmla="*/ 0 w 68"/>
                  <a:gd name="T11" fmla="*/ 28 h 222"/>
                  <a:gd name="T12" fmla="*/ 36 w 68"/>
                  <a:gd name="T13" fmla="*/ 111 h 222"/>
                </a:gdLst>
                <a:ahLst/>
                <a:cxnLst>
                  <a:cxn ang="0">
                    <a:pos x="T0" y="T1"/>
                  </a:cxn>
                  <a:cxn ang="0">
                    <a:pos x="T2" y="T3"/>
                  </a:cxn>
                  <a:cxn ang="0">
                    <a:pos x="T4" y="T5"/>
                  </a:cxn>
                  <a:cxn ang="0">
                    <a:pos x="T6" y="T7"/>
                  </a:cxn>
                  <a:cxn ang="0">
                    <a:pos x="T8" y="T9"/>
                  </a:cxn>
                  <a:cxn ang="0">
                    <a:pos x="T10" y="T11"/>
                  </a:cxn>
                  <a:cxn ang="0">
                    <a:pos x="T12" y="T13"/>
                  </a:cxn>
                </a:cxnLst>
                <a:rect l="0" t="0" r="r" b="b"/>
                <a:pathLst>
                  <a:path w="68" h="222">
                    <a:moveTo>
                      <a:pt x="36" y="111"/>
                    </a:moveTo>
                    <a:cubicBezTo>
                      <a:pt x="36" y="144"/>
                      <a:pt x="22" y="173"/>
                      <a:pt x="0" y="194"/>
                    </a:cubicBezTo>
                    <a:cubicBezTo>
                      <a:pt x="16" y="222"/>
                      <a:pt x="16" y="222"/>
                      <a:pt x="16" y="222"/>
                    </a:cubicBezTo>
                    <a:cubicBezTo>
                      <a:pt x="48" y="196"/>
                      <a:pt x="68" y="156"/>
                      <a:pt x="68" y="111"/>
                    </a:cubicBezTo>
                    <a:cubicBezTo>
                      <a:pt x="68" y="66"/>
                      <a:pt x="48" y="27"/>
                      <a:pt x="17" y="0"/>
                    </a:cubicBezTo>
                    <a:cubicBezTo>
                      <a:pt x="0" y="28"/>
                      <a:pt x="0" y="28"/>
                      <a:pt x="0" y="28"/>
                    </a:cubicBezTo>
                    <a:cubicBezTo>
                      <a:pt x="22" y="49"/>
                      <a:pt x="36" y="78"/>
                      <a:pt x="36" y="111"/>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defTabSz="914184" eaLnBrk="1" fontAlgn="auto" latinLnBrk="0" hangingPunct="1">
                  <a:lnSpc>
                    <a:spcPct val="100000"/>
                  </a:lnSpc>
                  <a:spcBef>
                    <a:spcPts val="0"/>
                  </a:spcBef>
                  <a:spcAft>
                    <a:spcPts val="0"/>
                  </a:spcAft>
                  <a:buClrTx/>
                  <a:buSzTx/>
                  <a:buFontTx/>
                  <a:buNone/>
                  <a:tabLst/>
                  <a:defRPr/>
                </a:pPr>
                <a:endParaRPr kumimoji="0" lang="en-US" sz="1700" b="0" i="0" u="none" strike="noStrike" kern="0" cap="none" spc="0" normalizeH="0" baseline="0" noProof="0" dirty="0">
                  <a:ln>
                    <a:noFill/>
                  </a:ln>
                  <a:solidFill>
                    <a:srgbClr val="000000"/>
                  </a:solidFill>
                  <a:effectLst/>
                  <a:uLnTx/>
                  <a:uFillTx/>
                </a:endParaRPr>
              </a:p>
            </p:txBody>
          </p:sp>
          <p:sp>
            <p:nvSpPr>
              <p:cNvPr id="131" name="Freeform 72"/>
              <p:cNvSpPr>
                <a:spLocks/>
              </p:cNvSpPr>
              <p:nvPr/>
            </p:nvSpPr>
            <p:spPr bwMode="auto">
              <a:xfrm>
                <a:off x="4092" y="1719"/>
                <a:ext cx="229" cy="761"/>
              </a:xfrm>
              <a:custGeom>
                <a:avLst/>
                <a:gdLst>
                  <a:gd name="T0" fmla="*/ 65 w 97"/>
                  <a:gd name="T1" fmla="*/ 161 h 322"/>
                  <a:gd name="T2" fmla="*/ 0 w 97"/>
                  <a:gd name="T3" fmla="*/ 294 h 322"/>
                  <a:gd name="T4" fmla="*/ 16 w 97"/>
                  <a:gd name="T5" fmla="*/ 322 h 322"/>
                  <a:gd name="T6" fmla="*/ 97 w 97"/>
                  <a:gd name="T7" fmla="*/ 161 h 322"/>
                  <a:gd name="T8" fmla="*/ 17 w 97"/>
                  <a:gd name="T9" fmla="*/ 0 h 322"/>
                  <a:gd name="T10" fmla="*/ 0 w 97"/>
                  <a:gd name="T11" fmla="*/ 28 h 322"/>
                  <a:gd name="T12" fmla="*/ 65 w 97"/>
                  <a:gd name="T13" fmla="*/ 161 h 322"/>
                </a:gdLst>
                <a:ahLst/>
                <a:cxnLst>
                  <a:cxn ang="0">
                    <a:pos x="T0" y="T1"/>
                  </a:cxn>
                  <a:cxn ang="0">
                    <a:pos x="T2" y="T3"/>
                  </a:cxn>
                  <a:cxn ang="0">
                    <a:pos x="T4" y="T5"/>
                  </a:cxn>
                  <a:cxn ang="0">
                    <a:pos x="T6" y="T7"/>
                  </a:cxn>
                  <a:cxn ang="0">
                    <a:pos x="T8" y="T9"/>
                  </a:cxn>
                  <a:cxn ang="0">
                    <a:pos x="T10" y="T11"/>
                  </a:cxn>
                  <a:cxn ang="0">
                    <a:pos x="T12" y="T13"/>
                  </a:cxn>
                </a:cxnLst>
                <a:rect l="0" t="0" r="r" b="b"/>
                <a:pathLst>
                  <a:path w="97" h="322">
                    <a:moveTo>
                      <a:pt x="65" y="161"/>
                    </a:moveTo>
                    <a:cubicBezTo>
                      <a:pt x="65" y="215"/>
                      <a:pt x="39" y="263"/>
                      <a:pt x="0" y="294"/>
                    </a:cubicBezTo>
                    <a:cubicBezTo>
                      <a:pt x="16" y="322"/>
                      <a:pt x="16" y="322"/>
                      <a:pt x="16" y="322"/>
                    </a:cubicBezTo>
                    <a:cubicBezTo>
                      <a:pt x="65" y="285"/>
                      <a:pt x="97" y="227"/>
                      <a:pt x="97" y="161"/>
                    </a:cubicBezTo>
                    <a:cubicBezTo>
                      <a:pt x="97" y="95"/>
                      <a:pt x="65" y="37"/>
                      <a:pt x="17" y="0"/>
                    </a:cubicBezTo>
                    <a:cubicBezTo>
                      <a:pt x="0" y="28"/>
                      <a:pt x="0" y="28"/>
                      <a:pt x="0" y="28"/>
                    </a:cubicBezTo>
                    <a:cubicBezTo>
                      <a:pt x="39" y="59"/>
                      <a:pt x="65" y="107"/>
                      <a:pt x="65" y="161"/>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defTabSz="914184" eaLnBrk="1" fontAlgn="auto" latinLnBrk="0" hangingPunct="1">
                  <a:lnSpc>
                    <a:spcPct val="100000"/>
                  </a:lnSpc>
                  <a:spcBef>
                    <a:spcPts val="0"/>
                  </a:spcBef>
                  <a:spcAft>
                    <a:spcPts val="0"/>
                  </a:spcAft>
                  <a:buClrTx/>
                  <a:buSzTx/>
                  <a:buFontTx/>
                  <a:buNone/>
                  <a:tabLst/>
                  <a:defRPr/>
                </a:pPr>
                <a:endParaRPr kumimoji="0" lang="en-US" sz="1700" b="0" i="0" u="none" strike="noStrike" kern="0" cap="none" spc="0" normalizeH="0" baseline="0" noProof="0" dirty="0">
                  <a:ln>
                    <a:noFill/>
                  </a:ln>
                  <a:solidFill>
                    <a:srgbClr val="000000"/>
                  </a:solidFill>
                  <a:effectLst/>
                  <a:uLnTx/>
                  <a:uFillTx/>
                </a:endParaRPr>
              </a:p>
            </p:txBody>
          </p:sp>
          <p:sp>
            <p:nvSpPr>
              <p:cNvPr id="132" name="Freeform 73"/>
              <p:cNvSpPr>
                <a:spLocks/>
              </p:cNvSpPr>
              <p:nvPr/>
            </p:nvSpPr>
            <p:spPr bwMode="auto">
              <a:xfrm>
                <a:off x="3364" y="1719"/>
                <a:ext cx="229" cy="761"/>
              </a:xfrm>
              <a:custGeom>
                <a:avLst/>
                <a:gdLst>
                  <a:gd name="T0" fmla="*/ 0 w 97"/>
                  <a:gd name="T1" fmla="*/ 161 h 322"/>
                  <a:gd name="T2" fmla="*/ 81 w 97"/>
                  <a:gd name="T3" fmla="*/ 322 h 322"/>
                  <a:gd name="T4" fmla="*/ 97 w 97"/>
                  <a:gd name="T5" fmla="*/ 294 h 322"/>
                  <a:gd name="T6" fmla="*/ 32 w 97"/>
                  <a:gd name="T7" fmla="*/ 161 h 322"/>
                  <a:gd name="T8" fmla="*/ 97 w 97"/>
                  <a:gd name="T9" fmla="*/ 28 h 322"/>
                  <a:gd name="T10" fmla="*/ 80 w 97"/>
                  <a:gd name="T11" fmla="*/ 0 h 322"/>
                  <a:gd name="T12" fmla="*/ 0 w 97"/>
                  <a:gd name="T13" fmla="*/ 161 h 322"/>
                </a:gdLst>
                <a:ahLst/>
                <a:cxnLst>
                  <a:cxn ang="0">
                    <a:pos x="T0" y="T1"/>
                  </a:cxn>
                  <a:cxn ang="0">
                    <a:pos x="T2" y="T3"/>
                  </a:cxn>
                  <a:cxn ang="0">
                    <a:pos x="T4" y="T5"/>
                  </a:cxn>
                  <a:cxn ang="0">
                    <a:pos x="T6" y="T7"/>
                  </a:cxn>
                  <a:cxn ang="0">
                    <a:pos x="T8" y="T9"/>
                  </a:cxn>
                  <a:cxn ang="0">
                    <a:pos x="T10" y="T11"/>
                  </a:cxn>
                  <a:cxn ang="0">
                    <a:pos x="T12" y="T13"/>
                  </a:cxn>
                </a:cxnLst>
                <a:rect l="0" t="0" r="r" b="b"/>
                <a:pathLst>
                  <a:path w="97" h="322">
                    <a:moveTo>
                      <a:pt x="0" y="161"/>
                    </a:moveTo>
                    <a:cubicBezTo>
                      <a:pt x="0" y="227"/>
                      <a:pt x="32" y="285"/>
                      <a:pt x="81" y="322"/>
                    </a:cubicBezTo>
                    <a:cubicBezTo>
                      <a:pt x="97" y="294"/>
                      <a:pt x="97" y="294"/>
                      <a:pt x="97" y="294"/>
                    </a:cubicBezTo>
                    <a:cubicBezTo>
                      <a:pt x="58" y="263"/>
                      <a:pt x="32" y="215"/>
                      <a:pt x="32" y="161"/>
                    </a:cubicBezTo>
                    <a:cubicBezTo>
                      <a:pt x="32" y="107"/>
                      <a:pt x="58" y="59"/>
                      <a:pt x="97" y="28"/>
                    </a:cubicBezTo>
                    <a:cubicBezTo>
                      <a:pt x="80" y="0"/>
                      <a:pt x="80" y="0"/>
                      <a:pt x="80" y="0"/>
                    </a:cubicBezTo>
                    <a:cubicBezTo>
                      <a:pt x="32" y="37"/>
                      <a:pt x="0" y="95"/>
                      <a:pt x="0" y="161"/>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defTabSz="914184" eaLnBrk="1" fontAlgn="auto" latinLnBrk="0" hangingPunct="1">
                  <a:lnSpc>
                    <a:spcPct val="100000"/>
                  </a:lnSpc>
                  <a:spcBef>
                    <a:spcPts val="0"/>
                  </a:spcBef>
                  <a:spcAft>
                    <a:spcPts val="0"/>
                  </a:spcAft>
                  <a:buClrTx/>
                  <a:buSzTx/>
                  <a:buFontTx/>
                  <a:buNone/>
                  <a:tabLst/>
                  <a:defRPr/>
                </a:pPr>
                <a:endParaRPr kumimoji="0" lang="en-US" sz="1700" b="0" i="0" u="none" strike="noStrike" kern="0" cap="none" spc="0" normalizeH="0" baseline="0" noProof="0" dirty="0">
                  <a:ln>
                    <a:noFill/>
                  </a:ln>
                  <a:solidFill>
                    <a:srgbClr val="000000"/>
                  </a:solidFill>
                  <a:effectLst/>
                  <a:uLnTx/>
                  <a:uFillTx/>
                </a:endParaRPr>
              </a:p>
            </p:txBody>
          </p:sp>
          <p:sp>
            <p:nvSpPr>
              <p:cNvPr id="133" name="Freeform 74"/>
              <p:cNvSpPr>
                <a:spLocks/>
              </p:cNvSpPr>
              <p:nvPr/>
            </p:nvSpPr>
            <p:spPr bwMode="auto">
              <a:xfrm>
                <a:off x="4160" y="1601"/>
                <a:ext cx="295" cy="997"/>
              </a:xfrm>
              <a:custGeom>
                <a:avLst/>
                <a:gdLst>
                  <a:gd name="T0" fmla="*/ 16 w 125"/>
                  <a:gd name="T1" fmla="*/ 0 h 422"/>
                  <a:gd name="T2" fmla="*/ 0 w 125"/>
                  <a:gd name="T3" fmla="*/ 28 h 422"/>
                  <a:gd name="T4" fmla="*/ 93 w 125"/>
                  <a:gd name="T5" fmla="*/ 211 h 422"/>
                  <a:gd name="T6" fmla="*/ 0 w 125"/>
                  <a:gd name="T7" fmla="*/ 394 h 422"/>
                  <a:gd name="T8" fmla="*/ 16 w 125"/>
                  <a:gd name="T9" fmla="*/ 422 h 422"/>
                  <a:gd name="T10" fmla="*/ 125 w 125"/>
                  <a:gd name="T11" fmla="*/ 211 h 422"/>
                  <a:gd name="T12" fmla="*/ 16 w 125"/>
                  <a:gd name="T13" fmla="*/ 0 h 422"/>
                </a:gdLst>
                <a:ahLst/>
                <a:cxnLst>
                  <a:cxn ang="0">
                    <a:pos x="T0" y="T1"/>
                  </a:cxn>
                  <a:cxn ang="0">
                    <a:pos x="T2" y="T3"/>
                  </a:cxn>
                  <a:cxn ang="0">
                    <a:pos x="T4" y="T5"/>
                  </a:cxn>
                  <a:cxn ang="0">
                    <a:pos x="T6" y="T7"/>
                  </a:cxn>
                  <a:cxn ang="0">
                    <a:pos x="T8" y="T9"/>
                  </a:cxn>
                  <a:cxn ang="0">
                    <a:pos x="T10" y="T11"/>
                  </a:cxn>
                  <a:cxn ang="0">
                    <a:pos x="T12" y="T13"/>
                  </a:cxn>
                </a:cxnLst>
                <a:rect l="0" t="0" r="r" b="b"/>
                <a:pathLst>
                  <a:path w="125" h="422">
                    <a:moveTo>
                      <a:pt x="16" y="0"/>
                    </a:moveTo>
                    <a:cubicBezTo>
                      <a:pt x="0" y="28"/>
                      <a:pt x="0" y="28"/>
                      <a:pt x="0" y="28"/>
                    </a:cubicBezTo>
                    <a:cubicBezTo>
                      <a:pt x="57" y="69"/>
                      <a:pt x="93" y="136"/>
                      <a:pt x="93" y="211"/>
                    </a:cubicBezTo>
                    <a:cubicBezTo>
                      <a:pt x="93" y="286"/>
                      <a:pt x="56" y="353"/>
                      <a:pt x="0" y="394"/>
                    </a:cubicBezTo>
                    <a:cubicBezTo>
                      <a:pt x="16" y="422"/>
                      <a:pt x="16" y="422"/>
                      <a:pt x="16" y="422"/>
                    </a:cubicBezTo>
                    <a:cubicBezTo>
                      <a:pt x="82" y="375"/>
                      <a:pt x="125" y="298"/>
                      <a:pt x="125" y="211"/>
                    </a:cubicBezTo>
                    <a:cubicBezTo>
                      <a:pt x="125" y="124"/>
                      <a:pt x="82" y="47"/>
                      <a:pt x="16"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defTabSz="914184" eaLnBrk="1" fontAlgn="auto" latinLnBrk="0" hangingPunct="1">
                  <a:lnSpc>
                    <a:spcPct val="100000"/>
                  </a:lnSpc>
                  <a:spcBef>
                    <a:spcPts val="0"/>
                  </a:spcBef>
                  <a:spcAft>
                    <a:spcPts val="0"/>
                  </a:spcAft>
                  <a:buClrTx/>
                  <a:buSzTx/>
                  <a:buFontTx/>
                  <a:buNone/>
                  <a:tabLst/>
                  <a:defRPr/>
                </a:pPr>
                <a:endParaRPr kumimoji="0" lang="en-US" sz="1700" b="0" i="0" u="none" strike="noStrike" kern="0" cap="none" spc="0" normalizeH="0" baseline="0" noProof="0" dirty="0">
                  <a:ln>
                    <a:noFill/>
                  </a:ln>
                  <a:solidFill>
                    <a:srgbClr val="000000"/>
                  </a:solidFill>
                  <a:effectLst/>
                  <a:uLnTx/>
                  <a:uFillTx/>
                </a:endParaRPr>
              </a:p>
            </p:txBody>
          </p:sp>
          <p:sp>
            <p:nvSpPr>
              <p:cNvPr id="134" name="Freeform 75"/>
              <p:cNvSpPr>
                <a:spLocks/>
              </p:cNvSpPr>
              <p:nvPr/>
            </p:nvSpPr>
            <p:spPr bwMode="auto">
              <a:xfrm>
                <a:off x="3229" y="1601"/>
                <a:ext cx="296" cy="997"/>
              </a:xfrm>
              <a:custGeom>
                <a:avLst/>
                <a:gdLst>
                  <a:gd name="T0" fmla="*/ 125 w 125"/>
                  <a:gd name="T1" fmla="*/ 394 h 422"/>
                  <a:gd name="T2" fmla="*/ 32 w 125"/>
                  <a:gd name="T3" fmla="*/ 211 h 422"/>
                  <a:gd name="T4" fmla="*/ 125 w 125"/>
                  <a:gd name="T5" fmla="*/ 28 h 422"/>
                  <a:gd name="T6" fmla="*/ 108 w 125"/>
                  <a:gd name="T7" fmla="*/ 0 h 422"/>
                  <a:gd name="T8" fmla="*/ 0 w 125"/>
                  <a:gd name="T9" fmla="*/ 211 h 422"/>
                  <a:gd name="T10" fmla="*/ 109 w 125"/>
                  <a:gd name="T11" fmla="*/ 422 h 422"/>
                  <a:gd name="T12" fmla="*/ 125 w 125"/>
                  <a:gd name="T13" fmla="*/ 394 h 422"/>
                </a:gdLst>
                <a:ahLst/>
                <a:cxnLst>
                  <a:cxn ang="0">
                    <a:pos x="T0" y="T1"/>
                  </a:cxn>
                  <a:cxn ang="0">
                    <a:pos x="T2" y="T3"/>
                  </a:cxn>
                  <a:cxn ang="0">
                    <a:pos x="T4" y="T5"/>
                  </a:cxn>
                  <a:cxn ang="0">
                    <a:pos x="T6" y="T7"/>
                  </a:cxn>
                  <a:cxn ang="0">
                    <a:pos x="T8" y="T9"/>
                  </a:cxn>
                  <a:cxn ang="0">
                    <a:pos x="T10" y="T11"/>
                  </a:cxn>
                  <a:cxn ang="0">
                    <a:pos x="T12" y="T13"/>
                  </a:cxn>
                </a:cxnLst>
                <a:rect l="0" t="0" r="r" b="b"/>
                <a:pathLst>
                  <a:path w="125" h="422">
                    <a:moveTo>
                      <a:pt x="125" y="394"/>
                    </a:moveTo>
                    <a:cubicBezTo>
                      <a:pt x="69" y="353"/>
                      <a:pt x="32" y="286"/>
                      <a:pt x="32" y="211"/>
                    </a:cubicBezTo>
                    <a:cubicBezTo>
                      <a:pt x="32" y="136"/>
                      <a:pt x="68" y="69"/>
                      <a:pt x="125" y="28"/>
                    </a:cubicBezTo>
                    <a:cubicBezTo>
                      <a:pt x="108" y="0"/>
                      <a:pt x="108" y="0"/>
                      <a:pt x="108" y="0"/>
                    </a:cubicBezTo>
                    <a:cubicBezTo>
                      <a:pt x="43" y="47"/>
                      <a:pt x="0" y="124"/>
                      <a:pt x="0" y="211"/>
                    </a:cubicBezTo>
                    <a:cubicBezTo>
                      <a:pt x="0" y="298"/>
                      <a:pt x="43" y="375"/>
                      <a:pt x="109" y="422"/>
                    </a:cubicBezTo>
                    <a:lnTo>
                      <a:pt x="125" y="394"/>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defTabSz="914184" eaLnBrk="1" fontAlgn="auto" latinLnBrk="0" hangingPunct="1">
                  <a:lnSpc>
                    <a:spcPct val="100000"/>
                  </a:lnSpc>
                  <a:spcBef>
                    <a:spcPts val="0"/>
                  </a:spcBef>
                  <a:spcAft>
                    <a:spcPts val="0"/>
                  </a:spcAft>
                  <a:buClrTx/>
                  <a:buSzTx/>
                  <a:buFontTx/>
                  <a:buNone/>
                  <a:tabLst/>
                  <a:defRPr/>
                </a:pPr>
                <a:endParaRPr kumimoji="0" lang="en-US" sz="1700" b="0" i="0" u="none" strike="noStrike" kern="0" cap="none" spc="0" normalizeH="0" baseline="0" noProof="0" dirty="0">
                  <a:ln>
                    <a:noFill/>
                  </a:ln>
                  <a:solidFill>
                    <a:srgbClr val="000000"/>
                  </a:solidFill>
                  <a:effectLst/>
                  <a:uLnTx/>
                  <a:uFillTx/>
                </a:endParaRPr>
              </a:p>
            </p:txBody>
          </p:sp>
          <p:sp>
            <p:nvSpPr>
              <p:cNvPr id="135" name="Freeform 76"/>
              <p:cNvSpPr>
                <a:spLocks/>
              </p:cNvSpPr>
              <p:nvPr/>
            </p:nvSpPr>
            <p:spPr bwMode="auto">
              <a:xfrm>
                <a:off x="3723" y="1979"/>
                <a:ext cx="239" cy="739"/>
              </a:xfrm>
              <a:custGeom>
                <a:avLst/>
                <a:gdLst>
                  <a:gd name="T0" fmla="*/ 101 w 101"/>
                  <a:gd name="T1" fmla="*/ 51 h 313"/>
                  <a:gd name="T2" fmla="*/ 50 w 101"/>
                  <a:gd name="T3" fmla="*/ 0 h 313"/>
                  <a:gd name="T4" fmla="*/ 0 w 101"/>
                  <a:gd name="T5" fmla="*/ 51 h 313"/>
                  <a:gd name="T6" fmla="*/ 39 w 101"/>
                  <a:gd name="T7" fmla="*/ 100 h 313"/>
                  <a:gd name="T8" fmla="*/ 16 w 101"/>
                  <a:gd name="T9" fmla="*/ 273 h 313"/>
                  <a:gd name="T10" fmla="*/ 50 w 101"/>
                  <a:gd name="T11" fmla="*/ 313 h 313"/>
                  <a:gd name="T12" fmla="*/ 51 w 101"/>
                  <a:gd name="T13" fmla="*/ 313 h 313"/>
                  <a:gd name="T14" fmla="*/ 85 w 101"/>
                  <a:gd name="T15" fmla="*/ 273 h 313"/>
                  <a:gd name="T16" fmla="*/ 62 w 101"/>
                  <a:gd name="T17" fmla="*/ 100 h 313"/>
                  <a:gd name="T18" fmla="*/ 101 w 101"/>
                  <a:gd name="T19" fmla="*/ 51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1" h="313">
                    <a:moveTo>
                      <a:pt x="101" y="51"/>
                    </a:moveTo>
                    <a:cubicBezTo>
                      <a:pt x="101" y="23"/>
                      <a:pt x="78" y="0"/>
                      <a:pt x="50" y="0"/>
                    </a:cubicBezTo>
                    <a:cubicBezTo>
                      <a:pt x="23" y="0"/>
                      <a:pt x="0" y="23"/>
                      <a:pt x="0" y="51"/>
                    </a:cubicBezTo>
                    <a:cubicBezTo>
                      <a:pt x="0" y="75"/>
                      <a:pt x="16" y="95"/>
                      <a:pt x="39" y="100"/>
                    </a:cubicBezTo>
                    <a:cubicBezTo>
                      <a:pt x="16" y="273"/>
                      <a:pt x="16" y="273"/>
                      <a:pt x="16" y="273"/>
                    </a:cubicBezTo>
                    <a:cubicBezTo>
                      <a:pt x="13" y="295"/>
                      <a:pt x="28" y="313"/>
                      <a:pt x="50" y="313"/>
                    </a:cubicBezTo>
                    <a:cubicBezTo>
                      <a:pt x="51" y="313"/>
                      <a:pt x="51" y="313"/>
                      <a:pt x="51" y="313"/>
                    </a:cubicBezTo>
                    <a:cubicBezTo>
                      <a:pt x="73" y="313"/>
                      <a:pt x="88" y="295"/>
                      <a:pt x="85" y="273"/>
                    </a:cubicBezTo>
                    <a:cubicBezTo>
                      <a:pt x="62" y="100"/>
                      <a:pt x="62" y="100"/>
                      <a:pt x="62" y="100"/>
                    </a:cubicBezTo>
                    <a:cubicBezTo>
                      <a:pt x="85" y="95"/>
                      <a:pt x="101" y="75"/>
                      <a:pt x="101" y="51"/>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defTabSz="914184" eaLnBrk="1" fontAlgn="auto" latinLnBrk="0" hangingPunct="1">
                  <a:lnSpc>
                    <a:spcPct val="100000"/>
                  </a:lnSpc>
                  <a:spcBef>
                    <a:spcPts val="0"/>
                  </a:spcBef>
                  <a:spcAft>
                    <a:spcPts val="0"/>
                  </a:spcAft>
                  <a:buClrTx/>
                  <a:buSzTx/>
                  <a:buFontTx/>
                  <a:buNone/>
                  <a:tabLst/>
                  <a:defRPr/>
                </a:pPr>
                <a:endParaRPr kumimoji="0" lang="en-US" sz="1700" b="0" i="0" u="none" strike="noStrike" kern="0" cap="none" spc="0" normalizeH="0" baseline="0" noProof="0" dirty="0">
                  <a:ln>
                    <a:noFill/>
                  </a:ln>
                  <a:solidFill>
                    <a:srgbClr val="000000"/>
                  </a:solidFill>
                  <a:effectLst/>
                  <a:uLnTx/>
                  <a:uFillTx/>
                </a:endParaRPr>
              </a:p>
            </p:txBody>
          </p:sp>
        </p:grpSp>
      </p:grpSp>
      <p:grpSp>
        <p:nvGrpSpPr>
          <p:cNvPr id="136" name="Group 135"/>
          <p:cNvGrpSpPr/>
          <p:nvPr/>
        </p:nvGrpSpPr>
        <p:grpSpPr>
          <a:xfrm>
            <a:off x="7877106" y="4792662"/>
            <a:ext cx="1517152" cy="1519440"/>
            <a:chOff x="7877106" y="4792662"/>
            <a:chExt cx="1517152" cy="1519440"/>
          </a:xfrm>
          <a:solidFill>
            <a:schemeClr val="accent2">
              <a:lumMod val="50000"/>
            </a:schemeClr>
          </a:solidFill>
        </p:grpSpPr>
        <p:sp>
          <p:nvSpPr>
            <p:cNvPr id="137" name="Rectangle 136"/>
            <p:cNvSpPr/>
            <p:nvPr/>
          </p:nvSpPr>
          <p:spPr bwMode="auto">
            <a:xfrm>
              <a:off x="7877106" y="4792662"/>
              <a:ext cx="1517152" cy="1517153"/>
            </a:xfrm>
            <a:prstGeom prst="rect">
              <a:avLst/>
            </a:prstGeom>
            <a:grp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a:ln>
                  <a:noFill/>
                </a:ln>
                <a:gradFill>
                  <a:gsLst>
                    <a:gs pos="0">
                      <a:srgbClr val="FFFFFF"/>
                    </a:gs>
                    <a:gs pos="100000">
                      <a:srgbClr val="FFFFFF"/>
                    </a:gs>
                  </a:gsLst>
                  <a:lin ang="5400000" scaled="0"/>
                </a:gradFill>
                <a:effectLst/>
                <a:uLnTx/>
                <a:uFillTx/>
                <a:ea typeface="Segoe UI" pitchFamily="34" charset="0"/>
                <a:cs typeface="Segoe UI" pitchFamily="34" charset="0"/>
              </a:endParaRPr>
            </a:p>
          </p:txBody>
        </p:sp>
        <p:pic>
          <p:nvPicPr>
            <p:cNvPr id="138" name="Picture 13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71459" y="5094740"/>
              <a:ext cx="890298" cy="1217362"/>
            </a:xfrm>
            <a:prstGeom prst="rect">
              <a:avLst/>
            </a:prstGeom>
            <a:grpFill/>
          </p:spPr>
        </p:pic>
      </p:grpSp>
      <p:grpSp>
        <p:nvGrpSpPr>
          <p:cNvPr id="139" name="Group 138"/>
          <p:cNvGrpSpPr/>
          <p:nvPr/>
        </p:nvGrpSpPr>
        <p:grpSpPr>
          <a:xfrm>
            <a:off x="1430586" y="1592262"/>
            <a:ext cx="1517152" cy="1517153"/>
            <a:chOff x="1430586" y="1592262"/>
            <a:chExt cx="1517152" cy="1517153"/>
          </a:xfrm>
          <a:solidFill>
            <a:schemeClr val="accent2">
              <a:lumMod val="50000"/>
            </a:schemeClr>
          </a:solidFill>
        </p:grpSpPr>
        <p:sp>
          <p:nvSpPr>
            <p:cNvPr id="140" name="Rectangle 139"/>
            <p:cNvSpPr/>
            <p:nvPr/>
          </p:nvSpPr>
          <p:spPr bwMode="auto">
            <a:xfrm>
              <a:off x="1430586" y="1592262"/>
              <a:ext cx="1517152" cy="1517153"/>
            </a:xfrm>
            <a:prstGeom prst="rect">
              <a:avLst/>
            </a:prstGeom>
            <a:grp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a:ln>
                  <a:noFill/>
                </a:ln>
                <a:gradFill>
                  <a:gsLst>
                    <a:gs pos="0">
                      <a:srgbClr val="FFFFFF"/>
                    </a:gs>
                    <a:gs pos="100000">
                      <a:srgbClr val="FFFFFF"/>
                    </a:gs>
                  </a:gsLst>
                  <a:lin ang="5400000" scaled="0"/>
                </a:gradFill>
                <a:effectLst/>
                <a:uLnTx/>
                <a:uFillTx/>
                <a:ea typeface="Segoe UI" pitchFamily="34" charset="0"/>
                <a:cs typeface="Segoe UI" pitchFamily="34" charset="0"/>
              </a:endParaRPr>
            </a:p>
          </p:txBody>
        </p:sp>
        <p:pic>
          <p:nvPicPr>
            <p:cNvPr id="141" name="Picture 14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98336" y="1706083"/>
              <a:ext cx="1052707" cy="1306876"/>
            </a:xfrm>
            <a:prstGeom prst="rect">
              <a:avLst/>
            </a:prstGeom>
            <a:grpFill/>
          </p:spPr>
        </p:pic>
      </p:grpSp>
      <p:grpSp>
        <p:nvGrpSpPr>
          <p:cNvPr id="142" name="Group 141"/>
          <p:cNvGrpSpPr/>
          <p:nvPr/>
        </p:nvGrpSpPr>
        <p:grpSpPr>
          <a:xfrm>
            <a:off x="3042216" y="3192462"/>
            <a:ext cx="1517152" cy="1517153"/>
            <a:chOff x="3042216" y="3192462"/>
            <a:chExt cx="1517152" cy="1517153"/>
          </a:xfrm>
          <a:solidFill>
            <a:schemeClr val="accent2">
              <a:lumMod val="50000"/>
            </a:schemeClr>
          </a:solidFill>
        </p:grpSpPr>
        <p:sp>
          <p:nvSpPr>
            <p:cNvPr id="143" name="Rectangle 142"/>
            <p:cNvSpPr/>
            <p:nvPr/>
          </p:nvSpPr>
          <p:spPr bwMode="auto">
            <a:xfrm>
              <a:off x="3042216" y="3192462"/>
              <a:ext cx="1517152" cy="1517153"/>
            </a:xfrm>
            <a:prstGeom prst="rect">
              <a:avLst/>
            </a:prstGeom>
            <a:grp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a:ln>
                  <a:noFill/>
                </a:ln>
                <a:gradFill>
                  <a:gsLst>
                    <a:gs pos="0">
                      <a:srgbClr val="FFFFFF"/>
                    </a:gs>
                    <a:gs pos="100000">
                      <a:srgbClr val="FFFFFF"/>
                    </a:gs>
                  </a:gsLst>
                  <a:lin ang="5400000" scaled="0"/>
                </a:gradFill>
                <a:effectLst/>
                <a:uLnTx/>
                <a:uFillTx/>
                <a:ea typeface="Segoe UI" pitchFamily="34" charset="0"/>
                <a:cs typeface="Segoe UI" pitchFamily="34" charset="0"/>
              </a:endParaRPr>
            </a:p>
          </p:txBody>
        </p:sp>
        <p:pic>
          <p:nvPicPr>
            <p:cNvPr id="144" name="Picture 14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284585" y="3256811"/>
              <a:ext cx="1019939" cy="1452804"/>
            </a:xfrm>
            <a:prstGeom prst="rect">
              <a:avLst/>
            </a:prstGeom>
            <a:grpFill/>
          </p:spPr>
        </p:pic>
      </p:grpSp>
      <p:grpSp>
        <p:nvGrpSpPr>
          <p:cNvPr id="145" name="Group 144"/>
          <p:cNvGrpSpPr/>
          <p:nvPr/>
        </p:nvGrpSpPr>
        <p:grpSpPr>
          <a:xfrm>
            <a:off x="9488736" y="3192462"/>
            <a:ext cx="1517152" cy="1517153"/>
            <a:chOff x="9488736" y="3192462"/>
            <a:chExt cx="1517152" cy="1517153"/>
          </a:xfrm>
          <a:solidFill>
            <a:schemeClr val="accent2">
              <a:lumMod val="50000"/>
            </a:schemeClr>
          </a:solidFill>
        </p:grpSpPr>
        <p:sp>
          <p:nvSpPr>
            <p:cNvPr id="146" name="Rectangle 145"/>
            <p:cNvSpPr/>
            <p:nvPr/>
          </p:nvSpPr>
          <p:spPr bwMode="auto">
            <a:xfrm>
              <a:off x="9488736" y="3192462"/>
              <a:ext cx="1517152" cy="1517153"/>
            </a:xfrm>
            <a:prstGeom prst="rect">
              <a:avLst/>
            </a:prstGeom>
            <a:grp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a:ln>
                  <a:noFill/>
                </a:ln>
                <a:gradFill>
                  <a:gsLst>
                    <a:gs pos="0">
                      <a:srgbClr val="FFFFFF"/>
                    </a:gs>
                    <a:gs pos="100000">
                      <a:srgbClr val="FFFFFF"/>
                    </a:gs>
                  </a:gsLst>
                  <a:lin ang="5400000" scaled="0"/>
                </a:gradFill>
                <a:effectLst/>
                <a:uLnTx/>
                <a:uFillTx/>
                <a:ea typeface="Segoe UI" pitchFamily="34" charset="0"/>
                <a:cs typeface="Segoe UI" pitchFamily="34" charset="0"/>
              </a:endParaRPr>
            </a:p>
          </p:txBody>
        </p:sp>
        <p:pic>
          <p:nvPicPr>
            <p:cNvPr id="147" name="Picture 14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750996" y="3280861"/>
              <a:ext cx="992631" cy="1327799"/>
            </a:xfrm>
            <a:prstGeom prst="rect">
              <a:avLst/>
            </a:prstGeom>
            <a:grpFill/>
          </p:spPr>
        </p:pic>
      </p:grpSp>
    </p:spTree>
    <p:extLst>
      <p:ext uri="{BB962C8B-B14F-4D97-AF65-F5344CB8AC3E}">
        <p14:creationId xmlns:p14="http://schemas.microsoft.com/office/powerpoint/2010/main" val="267492091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200"/>
                                  </p:stCondLst>
                                  <p:childTnLst>
                                    <p:set>
                                      <p:cBhvr>
                                        <p:cTn id="6" dur="1" fill="hold">
                                          <p:stCondLst>
                                            <p:cond delay="0"/>
                                          </p:stCondLst>
                                        </p:cTn>
                                        <p:tgtEl>
                                          <p:spTgt spid="76"/>
                                        </p:tgtEl>
                                        <p:attrNameLst>
                                          <p:attrName>style.visibility</p:attrName>
                                        </p:attrNameLst>
                                      </p:cBhvr>
                                      <p:to>
                                        <p:strVal val="visible"/>
                                      </p:to>
                                    </p:set>
                                    <p:animEffect transition="in" filter="fade">
                                      <p:cBhvr>
                                        <p:cTn id="7" dur="500"/>
                                        <p:tgtEl>
                                          <p:spTgt spid="76"/>
                                        </p:tgtEl>
                                      </p:cBhvr>
                                    </p:animEffect>
                                  </p:childTnLst>
                                </p:cTn>
                              </p:par>
                              <p:par>
                                <p:cTn id="8" presetID="42" presetClass="path" presetSubtype="0" decel="100000" fill="hold" nodeType="withEffect">
                                  <p:stCondLst>
                                    <p:cond delay="200"/>
                                  </p:stCondLst>
                                  <p:childTnLst>
                                    <p:animMotion origin="layout" path="M -2.42788E-6 -4.22152E-7 L 0.06217 0.00068 " pathEditMode="relative" rAng="0" ptsTypes="AA">
                                      <p:cBhvr>
                                        <p:cTn id="9" dur="500" spd="-100000" fill="hold"/>
                                        <p:tgtEl>
                                          <p:spTgt spid="76"/>
                                        </p:tgtEl>
                                        <p:attrNameLst>
                                          <p:attrName>ppt_x</p:attrName>
                                          <p:attrName>ppt_y</p:attrName>
                                        </p:attrNameLst>
                                      </p:cBhvr>
                                      <p:rCtr x="3102" y="23"/>
                                    </p:animMotion>
                                  </p:childTnLst>
                                </p:cTn>
                              </p:par>
                              <p:par>
                                <p:cTn id="10" presetID="10" presetClass="entr" presetSubtype="0" fill="hold" nodeType="withEffect">
                                  <p:stCondLst>
                                    <p:cond delay="200"/>
                                  </p:stCondLst>
                                  <p:childTnLst>
                                    <p:set>
                                      <p:cBhvr>
                                        <p:cTn id="11" dur="1" fill="hold">
                                          <p:stCondLst>
                                            <p:cond delay="0"/>
                                          </p:stCondLst>
                                        </p:cTn>
                                        <p:tgtEl>
                                          <p:spTgt spid="79"/>
                                        </p:tgtEl>
                                        <p:attrNameLst>
                                          <p:attrName>style.visibility</p:attrName>
                                        </p:attrNameLst>
                                      </p:cBhvr>
                                      <p:to>
                                        <p:strVal val="visible"/>
                                      </p:to>
                                    </p:set>
                                    <p:animEffect transition="in" filter="fade">
                                      <p:cBhvr>
                                        <p:cTn id="12" dur="500"/>
                                        <p:tgtEl>
                                          <p:spTgt spid="79"/>
                                        </p:tgtEl>
                                      </p:cBhvr>
                                    </p:animEffect>
                                  </p:childTnLst>
                                </p:cTn>
                              </p:par>
                              <p:par>
                                <p:cTn id="13" presetID="42" presetClass="path" presetSubtype="0" decel="100000" fill="hold" nodeType="withEffect">
                                  <p:stCondLst>
                                    <p:cond delay="200"/>
                                  </p:stCondLst>
                                  <p:childTnLst>
                                    <p:animMotion origin="layout" path="M 2.10365E-6 -1.48434E-6 L 0.06216 0.00068 " pathEditMode="relative" rAng="0" ptsTypes="AA">
                                      <p:cBhvr>
                                        <p:cTn id="14" dur="500" spd="-100000" fill="hold"/>
                                        <p:tgtEl>
                                          <p:spTgt spid="79"/>
                                        </p:tgtEl>
                                        <p:attrNameLst>
                                          <p:attrName>ppt_x</p:attrName>
                                          <p:attrName>ppt_y</p:attrName>
                                        </p:attrNameLst>
                                      </p:cBhvr>
                                      <p:rCtr x="3102" y="23"/>
                                    </p:animMotion>
                                  </p:childTnLst>
                                </p:cTn>
                              </p:par>
                              <p:par>
                                <p:cTn id="15" presetID="10" presetClass="entr" presetSubtype="0" fill="hold" nodeType="withEffect">
                                  <p:stCondLst>
                                    <p:cond delay="200"/>
                                  </p:stCondLst>
                                  <p:childTnLst>
                                    <p:set>
                                      <p:cBhvr>
                                        <p:cTn id="16" dur="1" fill="hold">
                                          <p:stCondLst>
                                            <p:cond delay="0"/>
                                          </p:stCondLst>
                                        </p:cTn>
                                        <p:tgtEl>
                                          <p:spTgt spid="123"/>
                                        </p:tgtEl>
                                        <p:attrNameLst>
                                          <p:attrName>style.visibility</p:attrName>
                                        </p:attrNameLst>
                                      </p:cBhvr>
                                      <p:to>
                                        <p:strVal val="visible"/>
                                      </p:to>
                                    </p:set>
                                    <p:animEffect transition="in" filter="fade">
                                      <p:cBhvr>
                                        <p:cTn id="17" dur="500"/>
                                        <p:tgtEl>
                                          <p:spTgt spid="123"/>
                                        </p:tgtEl>
                                      </p:cBhvr>
                                    </p:animEffect>
                                  </p:childTnLst>
                                </p:cTn>
                              </p:par>
                              <p:par>
                                <p:cTn id="18" presetID="42" presetClass="path" presetSubtype="0" decel="100000" fill="hold" nodeType="withEffect">
                                  <p:stCondLst>
                                    <p:cond delay="200"/>
                                  </p:stCondLst>
                                  <p:childTnLst>
                                    <p:animMotion origin="layout" path="M -2.42788E-6 -4.22152E-7 L 0.06217 0.00068 " pathEditMode="relative" rAng="0" ptsTypes="AA">
                                      <p:cBhvr>
                                        <p:cTn id="19" dur="500" spd="-100000" fill="hold"/>
                                        <p:tgtEl>
                                          <p:spTgt spid="123"/>
                                        </p:tgtEl>
                                        <p:attrNameLst>
                                          <p:attrName>ppt_x</p:attrName>
                                          <p:attrName>ppt_y</p:attrName>
                                        </p:attrNameLst>
                                      </p:cBhvr>
                                      <p:rCtr x="3102" y="23"/>
                                    </p:animMotion>
                                  </p:childTnLst>
                                </p:cTn>
                              </p:par>
                              <p:par>
                                <p:cTn id="20" presetID="10" presetClass="entr" presetSubtype="0" fill="hold" nodeType="withEffect">
                                  <p:stCondLst>
                                    <p:cond delay="400"/>
                                  </p:stCondLst>
                                  <p:childTnLst>
                                    <p:set>
                                      <p:cBhvr>
                                        <p:cTn id="21" dur="1" fill="hold">
                                          <p:stCondLst>
                                            <p:cond delay="0"/>
                                          </p:stCondLst>
                                        </p:cTn>
                                        <p:tgtEl>
                                          <p:spTgt spid="89"/>
                                        </p:tgtEl>
                                        <p:attrNameLst>
                                          <p:attrName>style.visibility</p:attrName>
                                        </p:attrNameLst>
                                      </p:cBhvr>
                                      <p:to>
                                        <p:strVal val="visible"/>
                                      </p:to>
                                    </p:set>
                                    <p:animEffect transition="in" filter="fade">
                                      <p:cBhvr>
                                        <p:cTn id="22" dur="500"/>
                                        <p:tgtEl>
                                          <p:spTgt spid="89"/>
                                        </p:tgtEl>
                                      </p:cBhvr>
                                    </p:animEffect>
                                  </p:childTnLst>
                                </p:cTn>
                              </p:par>
                              <p:par>
                                <p:cTn id="23" presetID="42" presetClass="path" presetSubtype="0" decel="100000" fill="hold" nodeType="withEffect">
                                  <p:stCondLst>
                                    <p:cond delay="400"/>
                                  </p:stCondLst>
                                  <p:childTnLst>
                                    <p:animMotion origin="layout" path="M -2.42788E-6 -4.22152E-7 L 0.06217 0.00068 " pathEditMode="relative" rAng="0" ptsTypes="AA">
                                      <p:cBhvr>
                                        <p:cTn id="24" dur="500" spd="-100000" fill="hold"/>
                                        <p:tgtEl>
                                          <p:spTgt spid="89"/>
                                        </p:tgtEl>
                                        <p:attrNameLst>
                                          <p:attrName>ppt_x</p:attrName>
                                          <p:attrName>ppt_y</p:attrName>
                                        </p:attrNameLst>
                                      </p:cBhvr>
                                      <p:rCtr x="3102" y="23"/>
                                    </p:animMotion>
                                  </p:childTnLst>
                                </p:cTn>
                              </p:par>
                              <p:par>
                                <p:cTn id="25" presetID="10" presetClass="entr" presetSubtype="0" fill="hold" nodeType="withEffect">
                                  <p:stCondLst>
                                    <p:cond delay="400"/>
                                  </p:stCondLst>
                                  <p:childTnLst>
                                    <p:set>
                                      <p:cBhvr>
                                        <p:cTn id="26" dur="1" fill="hold">
                                          <p:stCondLst>
                                            <p:cond delay="0"/>
                                          </p:stCondLst>
                                        </p:cTn>
                                        <p:tgtEl>
                                          <p:spTgt spid="86"/>
                                        </p:tgtEl>
                                        <p:attrNameLst>
                                          <p:attrName>style.visibility</p:attrName>
                                        </p:attrNameLst>
                                      </p:cBhvr>
                                      <p:to>
                                        <p:strVal val="visible"/>
                                      </p:to>
                                    </p:set>
                                    <p:animEffect transition="in" filter="fade">
                                      <p:cBhvr>
                                        <p:cTn id="27" dur="500"/>
                                        <p:tgtEl>
                                          <p:spTgt spid="86"/>
                                        </p:tgtEl>
                                      </p:cBhvr>
                                    </p:animEffect>
                                  </p:childTnLst>
                                </p:cTn>
                              </p:par>
                              <p:par>
                                <p:cTn id="28" presetID="42" presetClass="path" presetSubtype="0" decel="100000" fill="hold" nodeType="withEffect">
                                  <p:stCondLst>
                                    <p:cond delay="400"/>
                                  </p:stCondLst>
                                  <p:childTnLst>
                                    <p:animMotion origin="layout" path="M -2.42788E-6 -4.22152E-7 L 0.06217 0.00068 " pathEditMode="relative" rAng="0" ptsTypes="AA">
                                      <p:cBhvr>
                                        <p:cTn id="29" dur="500" spd="-100000" fill="hold"/>
                                        <p:tgtEl>
                                          <p:spTgt spid="86"/>
                                        </p:tgtEl>
                                        <p:attrNameLst>
                                          <p:attrName>ppt_x</p:attrName>
                                          <p:attrName>ppt_y</p:attrName>
                                        </p:attrNameLst>
                                      </p:cBhvr>
                                      <p:rCtr x="3102" y="23"/>
                                    </p:animMotion>
                                  </p:childTnLst>
                                </p:cTn>
                              </p:par>
                              <p:par>
                                <p:cTn id="30" presetID="10" presetClass="entr" presetSubtype="0" fill="hold" nodeType="withEffect">
                                  <p:stCondLst>
                                    <p:cond delay="400"/>
                                  </p:stCondLst>
                                  <p:childTnLst>
                                    <p:set>
                                      <p:cBhvr>
                                        <p:cTn id="31" dur="1" fill="hold">
                                          <p:stCondLst>
                                            <p:cond delay="0"/>
                                          </p:stCondLst>
                                        </p:cTn>
                                        <p:tgtEl>
                                          <p:spTgt spid="136"/>
                                        </p:tgtEl>
                                        <p:attrNameLst>
                                          <p:attrName>style.visibility</p:attrName>
                                        </p:attrNameLst>
                                      </p:cBhvr>
                                      <p:to>
                                        <p:strVal val="visible"/>
                                      </p:to>
                                    </p:set>
                                    <p:animEffect transition="in" filter="fade">
                                      <p:cBhvr>
                                        <p:cTn id="32" dur="500"/>
                                        <p:tgtEl>
                                          <p:spTgt spid="136"/>
                                        </p:tgtEl>
                                      </p:cBhvr>
                                    </p:animEffect>
                                  </p:childTnLst>
                                </p:cTn>
                              </p:par>
                              <p:par>
                                <p:cTn id="33" presetID="42" presetClass="path" presetSubtype="0" decel="100000" fill="hold" nodeType="withEffect">
                                  <p:stCondLst>
                                    <p:cond delay="400"/>
                                  </p:stCondLst>
                                  <p:childTnLst>
                                    <p:animMotion origin="layout" path="M -2.42788E-6 -4.22152E-7 L 0.06217 0.00068 " pathEditMode="relative" rAng="0" ptsTypes="AA">
                                      <p:cBhvr>
                                        <p:cTn id="34" dur="500" spd="-100000" fill="hold"/>
                                        <p:tgtEl>
                                          <p:spTgt spid="136"/>
                                        </p:tgtEl>
                                        <p:attrNameLst>
                                          <p:attrName>ppt_x</p:attrName>
                                          <p:attrName>ppt_y</p:attrName>
                                        </p:attrNameLst>
                                      </p:cBhvr>
                                      <p:rCtr x="3102" y="23"/>
                                    </p:animMotion>
                                  </p:childTnLst>
                                </p:cTn>
                              </p:par>
                              <p:par>
                                <p:cTn id="35" presetID="10" presetClass="entr" presetSubtype="0" fill="hold" nodeType="withEffect">
                                  <p:stCondLst>
                                    <p:cond delay="600"/>
                                  </p:stCondLst>
                                  <p:childTnLst>
                                    <p:set>
                                      <p:cBhvr>
                                        <p:cTn id="36" dur="1" fill="hold">
                                          <p:stCondLst>
                                            <p:cond delay="0"/>
                                          </p:stCondLst>
                                        </p:cTn>
                                        <p:tgtEl>
                                          <p:spTgt spid="126"/>
                                        </p:tgtEl>
                                        <p:attrNameLst>
                                          <p:attrName>style.visibility</p:attrName>
                                        </p:attrNameLst>
                                      </p:cBhvr>
                                      <p:to>
                                        <p:strVal val="visible"/>
                                      </p:to>
                                    </p:set>
                                    <p:animEffect transition="in" filter="fade">
                                      <p:cBhvr>
                                        <p:cTn id="37" dur="500"/>
                                        <p:tgtEl>
                                          <p:spTgt spid="126"/>
                                        </p:tgtEl>
                                      </p:cBhvr>
                                    </p:animEffect>
                                  </p:childTnLst>
                                </p:cTn>
                              </p:par>
                              <p:par>
                                <p:cTn id="38" presetID="42" presetClass="path" presetSubtype="0" decel="100000" fill="hold" nodeType="withEffect">
                                  <p:stCondLst>
                                    <p:cond delay="600"/>
                                  </p:stCondLst>
                                  <p:childTnLst>
                                    <p:animMotion origin="layout" path="M -2.42788E-6 -4.22152E-7 L 0.06217 0.00068 " pathEditMode="relative" rAng="0" ptsTypes="AA">
                                      <p:cBhvr>
                                        <p:cTn id="39" dur="500" spd="-100000" fill="hold"/>
                                        <p:tgtEl>
                                          <p:spTgt spid="126"/>
                                        </p:tgtEl>
                                        <p:attrNameLst>
                                          <p:attrName>ppt_x</p:attrName>
                                          <p:attrName>ppt_y</p:attrName>
                                        </p:attrNameLst>
                                      </p:cBhvr>
                                      <p:rCtr x="3102" y="23"/>
                                    </p:animMotion>
                                  </p:childTnLst>
                                </p:cTn>
                              </p:par>
                              <p:par>
                                <p:cTn id="40" presetID="10" presetClass="entr" presetSubtype="0" fill="hold" nodeType="withEffect">
                                  <p:stCondLst>
                                    <p:cond delay="600"/>
                                  </p:stCondLst>
                                  <p:childTnLst>
                                    <p:set>
                                      <p:cBhvr>
                                        <p:cTn id="41" dur="1" fill="hold">
                                          <p:stCondLst>
                                            <p:cond delay="0"/>
                                          </p:stCondLst>
                                        </p:cTn>
                                        <p:tgtEl>
                                          <p:spTgt spid="145"/>
                                        </p:tgtEl>
                                        <p:attrNameLst>
                                          <p:attrName>style.visibility</p:attrName>
                                        </p:attrNameLst>
                                      </p:cBhvr>
                                      <p:to>
                                        <p:strVal val="visible"/>
                                      </p:to>
                                    </p:set>
                                    <p:animEffect transition="in" filter="fade">
                                      <p:cBhvr>
                                        <p:cTn id="42" dur="500"/>
                                        <p:tgtEl>
                                          <p:spTgt spid="145"/>
                                        </p:tgtEl>
                                      </p:cBhvr>
                                    </p:animEffect>
                                  </p:childTnLst>
                                </p:cTn>
                              </p:par>
                              <p:par>
                                <p:cTn id="43" presetID="42" presetClass="path" presetSubtype="0" decel="100000" fill="hold" nodeType="withEffect">
                                  <p:stCondLst>
                                    <p:cond delay="600"/>
                                  </p:stCondLst>
                                  <p:childTnLst>
                                    <p:animMotion origin="layout" path="M -2.42788E-6 -4.22152E-7 L 0.06217 0.00068 " pathEditMode="relative" rAng="0" ptsTypes="AA">
                                      <p:cBhvr>
                                        <p:cTn id="44" dur="500" spd="-100000" fill="hold"/>
                                        <p:tgtEl>
                                          <p:spTgt spid="145"/>
                                        </p:tgtEl>
                                        <p:attrNameLst>
                                          <p:attrName>ppt_x</p:attrName>
                                          <p:attrName>ppt_y</p:attrName>
                                        </p:attrNameLst>
                                      </p:cBhvr>
                                      <p:rCtr x="3102" y="23"/>
                                    </p:animMotion>
                                  </p:childTnLst>
                                </p:cTn>
                              </p:par>
                              <p:par>
                                <p:cTn id="45" presetID="10" presetClass="entr" presetSubtype="0" fill="hold" nodeType="withEffect">
                                  <p:stCondLst>
                                    <p:cond delay="600"/>
                                  </p:stCondLst>
                                  <p:childTnLst>
                                    <p:set>
                                      <p:cBhvr>
                                        <p:cTn id="46" dur="1" fill="hold">
                                          <p:stCondLst>
                                            <p:cond delay="0"/>
                                          </p:stCondLst>
                                        </p:cTn>
                                        <p:tgtEl>
                                          <p:spTgt spid="120"/>
                                        </p:tgtEl>
                                        <p:attrNameLst>
                                          <p:attrName>style.visibility</p:attrName>
                                        </p:attrNameLst>
                                      </p:cBhvr>
                                      <p:to>
                                        <p:strVal val="visible"/>
                                      </p:to>
                                    </p:set>
                                    <p:animEffect transition="in" filter="fade">
                                      <p:cBhvr>
                                        <p:cTn id="47" dur="500"/>
                                        <p:tgtEl>
                                          <p:spTgt spid="120"/>
                                        </p:tgtEl>
                                      </p:cBhvr>
                                    </p:animEffect>
                                  </p:childTnLst>
                                </p:cTn>
                              </p:par>
                              <p:par>
                                <p:cTn id="48" presetID="42" presetClass="path" presetSubtype="0" decel="100000" fill="hold" nodeType="withEffect">
                                  <p:stCondLst>
                                    <p:cond delay="600"/>
                                  </p:stCondLst>
                                  <p:childTnLst>
                                    <p:animMotion origin="layout" path="M -2.42788E-6 -4.22152E-7 L 0.06217 0.00068 " pathEditMode="relative" rAng="0" ptsTypes="AA">
                                      <p:cBhvr>
                                        <p:cTn id="49" dur="500" spd="-100000" fill="hold"/>
                                        <p:tgtEl>
                                          <p:spTgt spid="120"/>
                                        </p:tgtEl>
                                        <p:attrNameLst>
                                          <p:attrName>ppt_x</p:attrName>
                                          <p:attrName>ppt_y</p:attrName>
                                        </p:attrNameLst>
                                      </p:cBhvr>
                                      <p:rCtr x="3102" y="23"/>
                                    </p:animMotion>
                                  </p:childTnLst>
                                </p:cTn>
                              </p:par>
                              <p:par>
                                <p:cTn id="50" presetID="10" presetClass="entr" presetSubtype="0" fill="hold" nodeType="withEffect">
                                  <p:stCondLst>
                                    <p:cond delay="200"/>
                                  </p:stCondLst>
                                  <p:childTnLst>
                                    <p:set>
                                      <p:cBhvr>
                                        <p:cTn id="51" dur="1" fill="hold">
                                          <p:stCondLst>
                                            <p:cond delay="0"/>
                                          </p:stCondLst>
                                        </p:cTn>
                                        <p:tgtEl>
                                          <p:spTgt spid="106"/>
                                        </p:tgtEl>
                                        <p:attrNameLst>
                                          <p:attrName>style.visibility</p:attrName>
                                        </p:attrNameLst>
                                      </p:cBhvr>
                                      <p:to>
                                        <p:strVal val="visible"/>
                                      </p:to>
                                    </p:set>
                                    <p:animEffect transition="in" filter="fade">
                                      <p:cBhvr>
                                        <p:cTn id="52" dur="500"/>
                                        <p:tgtEl>
                                          <p:spTgt spid="106"/>
                                        </p:tgtEl>
                                      </p:cBhvr>
                                    </p:animEffect>
                                  </p:childTnLst>
                                </p:cTn>
                              </p:par>
                              <p:par>
                                <p:cTn id="53" presetID="35" presetClass="path" presetSubtype="0" decel="100000" fill="hold" nodeType="withEffect">
                                  <p:stCondLst>
                                    <p:cond delay="200"/>
                                  </p:stCondLst>
                                  <p:childTnLst>
                                    <p:animMotion origin="layout" path="M -4.45494E-6 -2.54653E-6 L -0.06369 -2.54653E-6 " pathEditMode="relative" rAng="0" ptsTypes="AA">
                                      <p:cBhvr>
                                        <p:cTn id="54" dur="500" spd="-100000" fill="hold"/>
                                        <p:tgtEl>
                                          <p:spTgt spid="106"/>
                                        </p:tgtEl>
                                        <p:attrNameLst>
                                          <p:attrName>ppt_x</p:attrName>
                                          <p:attrName>ppt_y</p:attrName>
                                        </p:attrNameLst>
                                      </p:cBhvr>
                                      <p:rCtr x="-3191" y="0"/>
                                    </p:animMotion>
                                  </p:childTnLst>
                                </p:cTn>
                              </p:par>
                              <p:par>
                                <p:cTn id="55" presetID="10" presetClass="entr" presetSubtype="0" fill="hold" nodeType="withEffect">
                                  <p:stCondLst>
                                    <p:cond delay="200"/>
                                  </p:stCondLst>
                                  <p:childTnLst>
                                    <p:set>
                                      <p:cBhvr>
                                        <p:cTn id="56" dur="1" fill="hold">
                                          <p:stCondLst>
                                            <p:cond delay="0"/>
                                          </p:stCondLst>
                                        </p:cTn>
                                        <p:tgtEl>
                                          <p:spTgt spid="95"/>
                                        </p:tgtEl>
                                        <p:attrNameLst>
                                          <p:attrName>style.visibility</p:attrName>
                                        </p:attrNameLst>
                                      </p:cBhvr>
                                      <p:to>
                                        <p:strVal val="visible"/>
                                      </p:to>
                                    </p:set>
                                    <p:animEffect transition="in" filter="fade">
                                      <p:cBhvr>
                                        <p:cTn id="57" dur="500"/>
                                        <p:tgtEl>
                                          <p:spTgt spid="95"/>
                                        </p:tgtEl>
                                      </p:cBhvr>
                                    </p:animEffect>
                                  </p:childTnLst>
                                </p:cTn>
                              </p:par>
                              <p:par>
                                <p:cTn id="58" presetID="35" presetClass="path" presetSubtype="0" decel="100000" fill="hold" nodeType="withEffect">
                                  <p:stCondLst>
                                    <p:cond delay="200"/>
                                  </p:stCondLst>
                                  <p:childTnLst>
                                    <p:animMotion origin="layout" path="M -4.45494E-6 -2.54653E-6 L -0.06369 -2.54653E-6 " pathEditMode="relative" rAng="0" ptsTypes="AA">
                                      <p:cBhvr>
                                        <p:cTn id="59" dur="500" spd="-100000" fill="hold"/>
                                        <p:tgtEl>
                                          <p:spTgt spid="95"/>
                                        </p:tgtEl>
                                        <p:attrNameLst>
                                          <p:attrName>ppt_x</p:attrName>
                                          <p:attrName>ppt_y</p:attrName>
                                        </p:attrNameLst>
                                      </p:cBhvr>
                                      <p:rCtr x="-3191" y="0"/>
                                    </p:animMotion>
                                  </p:childTnLst>
                                </p:cTn>
                              </p:par>
                              <p:par>
                                <p:cTn id="60" presetID="10" presetClass="entr" presetSubtype="0" fill="hold" nodeType="withEffect">
                                  <p:stCondLst>
                                    <p:cond delay="200"/>
                                  </p:stCondLst>
                                  <p:childTnLst>
                                    <p:set>
                                      <p:cBhvr>
                                        <p:cTn id="61" dur="1" fill="hold">
                                          <p:stCondLst>
                                            <p:cond delay="0"/>
                                          </p:stCondLst>
                                        </p:cTn>
                                        <p:tgtEl>
                                          <p:spTgt spid="92"/>
                                        </p:tgtEl>
                                        <p:attrNameLst>
                                          <p:attrName>style.visibility</p:attrName>
                                        </p:attrNameLst>
                                      </p:cBhvr>
                                      <p:to>
                                        <p:strVal val="visible"/>
                                      </p:to>
                                    </p:set>
                                    <p:animEffect transition="in" filter="fade">
                                      <p:cBhvr>
                                        <p:cTn id="62" dur="500"/>
                                        <p:tgtEl>
                                          <p:spTgt spid="92"/>
                                        </p:tgtEl>
                                      </p:cBhvr>
                                    </p:animEffect>
                                  </p:childTnLst>
                                </p:cTn>
                              </p:par>
                              <p:par>
                                <p:cTn id="63" presetID="35" presetClass="path" presetSubtype="0" decel="100000" fill="hold" nodeType="withEffect">
                                  <p:stCondLst>
                                    <p:cond delay="200"/>
                                  </p:stCondLst>
                                  <p:childTnLst>
                                    <p:animMotion origin="layout" path="M -4.45494E-6 -2.54653E-6 L -0.06369 -2.54653E-6 " pathEditMode="relative" rAng="0" ptsTypes="AA">
                                      <p:cBhvr>
                                        <p:cTn id="64" dur="500" spd="-100000" fill="hold"/>
                                        <p:tgtEl>
                                          <p:spTgt spid="92"/>
                                        </p:tgtEl>
                                        <p:attrNameLst>
                                          <p:attrName>ppt_x</p:attrName>
                                          <p:attrName>ppt_y</p:attrName>
                                        </p:attrNameLst>
                                      </p:cBhvr>
                                      <p:rCtr x="-3191" y="0"/>
                                    </p:animMotion>
                                  </p:childTnLst>
                                </p:cTn>
                              </p:par>
                              <p:par>
                                <p:cTn id="65" presetID="10" presetClass="entr" presetSubtype="0" fill="hold" nodeType="withEffect">
                                  <p:stCondLst>
                                    <p:cond delay="400"/>
                                  </p:stCondLst>
                                  <p:childTnLst>
                                    <p:set>
                                      <p:cBhvr>
                                        <p:cTn id="66" dur="1" fill="hold">
                                          <p:stCondLst>
                                            <p:cond delay="0"/>
                                          </p:stCondLst>
                                        </p:cTn>
                                        <p:tgtEl>
                                          <p:spTgt spid="114"/>
                                        </p:tgtEl>
                                        <p:attrNameLst>
                                          <p:attrName>style.visibility</p:attrName>
                                        </p:attrNameLst>
                                      </p:cBhvr>
                                      <p:to>
                                        <p:strVal val="visible"/>
                                      </p:to>
                                    </p:set>
                                    <p:animEffect transition="in" filter="fade">
                                      <p:cBhvr>
                                        <p:cTn id="67" dur="500"/>
                                        <p:tgtEl>
                                          <p:spTgt spid="114"/>
                                        </p:tgtEl>
                                      </p:cBhvr>
                                    </p:animEffect>
                                  </p:childTnLst>
                                </p:cTn>
                              </p:par>
                              <p:par>
                                <p:cTn id="68" presetID="35" presetClass="path" presetSubtype="0" decel="100000" fill="hold" nodeType="withEffect">
                                  <p:stCondLst>
                                    <p:cond delay="400"/>
                                  </p:stCondLst>
                                  <p:childTnLst>
                                    <p:animMotion origin="layout" path="M -4.45494E-6 -2.54653E-6 L -0.06369 -2.54653E-6 " pathEditMode="relative" rAng="0" ptsTypes="AA">
                                      <p:cBhvr>
                                        <p:cTn id="69" dur="500" spd="-100000" fill="hold"/>
                                        <p:tgtEl>
                                          <p:spTgt spid="114"/>
                                        </p:tgtEl>
                                        <p:attrNameLst>
                                          <p:attrName>ppt_x</p:attrName>
                                          <p:attrName>ppt_y</p:attrName>
                                        </p:attrNameLst>
                                      </p:cBhvr>
                                      <p:rCtr x="-3191" y="0"/>
                                    </p:animMotion>
                                  </p:childTnLst>
                                </p:cTn>
                              </p:par>
                              <p:par>
                                <p:cTn id="70" presetID="10" presetClass="entr" presetSubtype="0" fill="hold" nodeType="withEffect">
                                  <p:stCondLst>
                                    <p:cond delay="400"/>
                                  </p:stCondLst>
                                  <p:childTnLst>
                                    <p:set>
                                      <p:cBhvr>
                                        <p:cTn id="71" dur="1" fill="hold">
                                          <p:stCondLst>
                                            <p:cond delay="0"/>
                                          </p:stCondLst>
                                        </p:cTn>
                                        <p:tgtEl>
                                          <p:spTgt spid="142"/>
                                        </p:tgtEl>
                                        <p:attrNameLst>
                                          <p:attrName>style.visibility</p:attrName>
                                        </p:attrNameLst>
                                      </p:cBhvr>
                                      <p:to>
                                        <p:strVal val="visible"/>
                                      </p:to>
                                    </p:set>
                                    <p:animEffect transition="in" filter="fade">
                                      <p:cBhvr>
                                        <p:cTn id="72" dur="500"/>
                                        <p:tgtEl>
                                          <p:spTgt spid="142"/>
                                        </p:tgtEl>
                                      </p:cBhvr>
                                    </p:animEffect>
                                  </p:childTnLst>
                                </p:cTn>
                              </p:par>
                              <p:par>
                                <p:cTn id="73" presetID="35" presetClass="path" presetSubtype="0" decel="100000" fill="hold" nodeType="withEffect">
                                  <p:stCondLst>
                                    <p:cond delay="400"/>
                                  </p:stCondLst>
                                  <p:childTnLst>
                                    <p:animMotion origin="layout" path="M -4.45494E-6 -2.54653E-6 L -0.06369 -2.54653E-6 " pathEditMode="relative" rAng="0" ptsTypes="AA">
                                      <p:cBhvr>
                                        <p:cTn id="74" dur="500" spd="-100000" fill="hold"/>
                                        <p:tgtEl>
                                          <p:spTgt spid="142"/>
                                        </p:tgtEl>
                                        <p:attrNameLst>
                                          <p:attrName>ppt_x</p:attrName>
                                          <p:attrName>ppt_y</p:attrName>
                                        </p:attrNameLst>
                                      </p:cBhvr>
                                      <p:rCtr x="-3191" y="0"/>
                                    </p:animMotion>
                                  </p:childTnLst>
                                </p:cTn>
                              </p:par>
                              <p:par>
                                <p:cTn id="75" presetID="10" presetClass="entr" presetSubtype="0" fill="hold" nodeType="withEffect">
                                  <p:stCondLst>
                                    <p:cond delay="400"/>
                                  </p:stCondLst>
                                  <p:childTnLst>
                                    <p:set>
                                      <p:cBhvr>
                                        <p:cTn id="76" dur="1" fill="hold">
                                          <p:stCondLst>
                                            <p:cond delay="0"/>
                                          </p:stCondLst>
                                        </p:cTn>
                                        <p:tgtEl>
                                          <p:spTgt spid="103"/>
                                        </p:tgtEl>
                                        <p:attrNameLst>
                                          <p:attrName>style.visibility</p:attrName>
                                        </p:attrNameLst>
                                      </p:cBhvr>
                                      <p:to>
                                        <p:strVal val="visible"/>
                                      </p:to>
                                    </p:set>
                                    <p:animEffect transition="in" filter="fade">
                                      <p:cBhvr>
                                        <p:cTn id="77" dur="500"/>
                                        <p:tgtEl>
                                          <p:spTgt spid="103"/>
                                        </p:tgtEl>
                                      </p:cBhvr>
                                    </p:animEffect>
                                  </p:childTnLst>
                                </p:cTn>
                              </p:par>
                              <p:par>
                                <p:cTn id="78" presetID="35" presetClass="path" presetSubtype="0" decel="100000" fill="hold" nodeType="withEffect">
                                  <p:stCondLst>
                                    <p:cond delay="400"/>
                                  </p:stCondLst>
                                  <p:childTnLst>
                                    <p:animMotion origin="layout" path="M -4.45494E-6 -2.54653E-6 L -0.06369 -2.54653E-6 " pathEditMode="relative" rAng="0" ptsTypes="AA">
                                      <p:cBhvr>
                                        <p:cTn id="79" dur="500" spd="-100000" fill="hold"/>
                                        <p:tgtEl>
                                          <p:spTgt spid="103"/>
                                        </p:tgtEl>
                                        <p:attrNameLst>
                                          <p:attrName>ppt_x</p:attrName>
                                          <p:attrName>ppt_y</p:attrName>
                                        </p:attrNameLst>
                                      </p:cBhvr>
                                      <p:rCtr x="-3191" y="0"/>
                                    </p:animMotion>
                                  </p:childTnLst>
                                </p:cTn>
                              </p:par>
                              <p:par>
                                <p:cTn id="80" presetID="10" presetClass="entr" presetSubtype="0" fill="hold" nodeType="withEffect">
                                  <p:stCondLst>
                                    <p:cond delay="600"/>
                                  </p:stCondLst>
                                  <p:childTnLst>
                                    <p:set>
                                      <p:cBhvr>
                                        <p:cTn id="81" dur="1" fill="hold">
                                          <p:stCondLst>
                                            <p:cond delay="0"/>
                                          </p:stCondLst>
                                        </p:cTn>
                                        <p:tgtEl>
                                          <p:spTgt spid="139"/>
                                        </p:tgtEl>
                                        <p:attrNameLst>
                                          <p:attrName>style.visibility</p:attrName>
                                        </p:attrNameLst>
                                      </p:cBhvr>
                                      <p:to>
                                        <p:strVal val="visible"/>
                                      </p:to>
                                    </p:set>
                                    <p:animEffect transition="in" filter="fade">
                                      <p:cBhvr>
                                        <p:cTn id="82" dur="500"/>
                                        <p:tgtEl>
                                          <p:spTgt spid="139"/>
                                        </p:tgtEl>
                                      </p:cBhvr>
                                    </p:animEffect>
                                  </p:childTnLst>
                                </p:cTn>
                              </p:par>
                              <p:par>
                                <p:cTn id="83" presetID="35" presetClass="path" presetSubtype="0" decel="100000" fill="hold" nodeType="withEffect">
                                  <p:stCondLst>
                                    <p:cond delay="600"/>
                                  </p:stCondLst>
                                  <p:childTnLst>
                                    <p:animMotion origin="layout" path="M -4.45494E-6 -2.54653E-6 L -0.06369 -2.54653E-6 " pathEditMode="relative" rAng="0" ptsTypes="AA">
                                      <p:cBhvr>
                                        <p:cTn id="84" dur="500" spd="-100000" fill="hold"/>
                                        <p:tgtEl>
                                          <p:spTgt spid="139"/>
                                        </p:tgtEl>
                                        <p:attrNameLst>
                                          <p:attrName>ppt_x</p:attrName>
                                          <p:attrName>ppt_y</p:attrName>
                                        </p:attrNameLst>
                                      </p:cBhvr>
                                      <p:rCtr x="-3191" y="0"/>
                                    </p:animMotion>
                                  </p:childTnLst>
                                </p:cTn>
                              </p:par>
                              <p:par>
                                <p:cTn id="85" presetID="10" presetClass="entr" presetSubtype="0" fill="hold" nodeType="withEffect">
                                  <p:stCondLst>
                                    <p:cond delay="600"/>
                                  </p:stCondLst>
                                  <p:childTnLst>
                                    <p:set>
                                      <p:cBhvr>
                                        <p:cTn id="86" dur="1" fill="hold">
                                          <p:stCondLst>
                                            <p:cond delay="0"/>
                                          </p:stCondLst>
                                        </p:cTn>
                                        <p:tgtEl>
                                          <p:spTgt spid="109"/>
                                        </p:tgtEl>
                                        <p:attrNameLst>
                                          <p:attrName>style.visibility</p:attrName>
                                        </p:attrNameLst>
                                      </p:cBhvr>
                                      <p:to>
                                        <p:strVal val="visible"/>
                                      </p:to>
                                    </p:set>
                                    <p:animEffect transition="in" filter="fade">
                                      <p:cBhvr>
                                        <p:cTn id="87" dur="500"/>
                                        <p:tgtEl>
                                          <p:spTgt spid="109"/>
                                        </p:tgtEl>
                                      </p:cBhvr>
                                    </p:animEffect>
                                  </p:childTnLst>
                                </p:cTn>
                              </p:par>
                              <p:par>
                                <p:cTn id="88" presetID="35" presetClass="path" presetSubtype="0" decel="100000" fill="hold" nodeType="withEffect">
                                  <p:stCondLst>
                                    <p:cond delay="600"/>
                                  </p:stCondLst>
                                  <p:childTnLst>
                                    <p:animMotion origin="layout" path="M -4.45494E-6 -2.54653E-6 L -0.06369 -2.54653E-6 " pathEditMode="relative" rAng="0" ptsTypes="AA">
                                      <p:cBhvr>
                                        <p:cTn id="89" dur="500" spd="-100000" fill="hold"/>
                                        <p:tgtEl>
                                          <p:spTgt spid="109"/>
                                        </p:tgtEl>
                                        <p:attrNameLst>
                                          <p:attrName>ppt_x</p:attrName>
                                          <p:attrName>ppt_y</p:attrName>
                                        </p:attrNameLst>
                                      </p:cBhvr>
                                      <p:rCtr x="-3191" y="0"/>
                                    </p:animMotion>
                                  </p:childTnLst>
                                </p:cTn>
                              </p:par>
                              <p:par>
                                <p:cTn id="90" presetID="10" presetClass="entr" presetSubtype="0" fill="hold" nodeType="withEffect">
                                  <p:stCondLst>
                                    <p:cond delay="600"/>
                                  </p:stCondLst>
                                  <p:childTnLst>
                                    <p:set>
                                      <p:cBhvr>
                                        <p:cTn id="91" dur="1" fill="hold">
                                          <p:stCondLst>
                                            <p:cond delay="0"/>
                                          </p:stCondLst>
                                        </p:cTn>
                                        <p:tgtEl>
                                          <p:spTgt spid="100"/>
                                        </p:tgtEl>
                                        <p:attrNameLst>
                                          <p:attrName>style.visibility</p:attrName>
                                        </p:attrNameLst>
                                      </p:cBhvr>
                                      <p:to>
                                        <p:strVal val="visible"/>
                                      </p:to>
                                    </p:set>
                                    <p:animEffect transition="in" filter="fade">
                                      <p:cBhvr>
                                        <p:cTn id="92" dur="500"/>
                                        <p:tgtEl>
                                          <p:spTgt spid="100"/>
                                        </p:tgtEl>
                                      </p:cBhvr>
                                    </p:animEffect>
                                  </p:childTnLst>
                                </p:cTn>
                              </p:par>
                              <p:par>
                                <p:cTn id="93" presetID="35" presetClass="path" presetSubtype="0" decel="100000" fill="hold" nodeType="withEffect">
                                  <p:stCondLst>
                                    <p:cond delay="600"/>
                                  </p:stCondLst>
                                  <p:childTnLst>
                                    <p:animMotion origin="layout" path="M 2.42788E-6 -4.22152E-7 L -0.0637 -4.22152E-7 " pathEditMode="relative" rAng="0" ptsTypes="AA">
                                      <p:cBhvr>
                                        <p:cTn id="94" dur="500" spd="-100000" fill="hold"/>
                                        <p:tgtEl>
                                          <p:spTgt spid="100"/>
                                        </p:tgtEl>
                                        <p:attrNameLst>
                                          <p:attrName>ppt_x</p:attrName>
                                          <p:attrName>ppt_y</p:attrName>
                                        </p:attrNameLst>
                                      </p:cBhvr>
                                      <p:rCtr x="-3191"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Trained models</a:t>
            </a:r>
            <a:endParaRPr lang="es-ES" dirty="0"/>
          </a:p>
        </p:txBody>
      </p:sp>
    </p:spTree>
    <p:extLst>
      <p:ext uri="{BB962C8B-B14F-4D97-AF65-F5344CB8AC3E}">
        <p14:creationId xmlns:p14="http://schemas.microsoft.com/office/powerpoint/2010/main" val="3693064866"/>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0" y="0"/>
            <a:ext cx="5438775" cy="6994525"/>
          </a:xfrm>
          <a:prstGeom prst="rect">
            <a:avLst/>
          </a:prstGeom>
          <a:solidFill>
            <a:schemeClr val="tx1">
              <a:lumMod val="85000"/>
              <a:lumOff val="1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marL="0" marR="0" lvl="0" indent="0" algn="ctr" defTabSz="914099"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dirty="0" err="1">
              <a:ln>
                <a:noFill/>
              </a:ln>
              <a:gradFill>
                <a:gsLst>
                  <a:gs pos="0">
                    <a:srgbClr val="FFFFFF"/>
                  </a:gs>
                  <a:gs pos="100000">
                    <a:srgbClr val="FFFFFF"/>
                  </a:gs>
                </a:gsLst>
                <a:lin ang="5400000" scaled="0"/>
              </a:gradFill>
              <a:effectLst/>
              <a:uLnTx/>
              <a:uFillTx/>
              <a:ea typeface="Segoe UI" pitchFamily="34" charset="0"/>
              <a:cs typeface="Segoe UI" pitchFamily="34" charset="0"/>
            </a:endParaRPr>
          </a:p>
        </p:txBody>
      </p:sp>
      <p:sp>
        <p:nvSpPr>
          <p:cNvPr id="11" name="Rectangle 10"/>
          <p:cNvSpPr/>
          <p:nvPr/>
        </p:nvSpPr>
        <p:spPr bwMode="auto">
          <a:xfrm>
            <a:off x="5806435" y="161925"/>
            <a:ext cx="6071239" cy="2576093"/>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6630" tIns="46630" rIns="46630" bIns="46630" numCol="1" spcCol="0" rtlCol="0" fromWordArt="0" anchor="ctr" anchorCtr="0" forceAA="0" compatLnSpc="1">
            <a:prstTxWarp prst="textNoShape">
              <a:avLst/>
            </a:prstTxWarp>
            <a:noAutofit/>
          </a:bodyPr>
          <a:lstStyle/>
          <a:p>
            <a:pPr marL="0" marR="0" lvl="0" indent="0" algn="ctr" defTabSz="932290" eaLnBrk="1" fontAlgn="base" latinLnBrk="0" hangingPunct="1">
              <a:lnSpc>
                <a:spcPct val="100000"/>
              </a:lnSpc>
              <a:spcBef>
                <a:spcPct val="0"/>
              </a:spcBef>
              <a:spcAft>
                <a:spcPct val="0"/>
              </a:spcAft>
              <a:buClrTx/>
              <a:buSzTx/>
              <a:buFontTx/>
              <a:buNone/>
              <a:tabLst/>
              <a:defRPr/>
            </a:pPr>
            <a:endParaRPr kumimoji="0" lang="en-US" sz="1836" b="0" i="0" u="none" strike="noStrike" kern="0" cap="none" spc="0" normalizeH="0" baseline="0" noProof="0" dirty="0" err="1">
              <a:ln>
                <a:noFill/>
              </a:ln>
              <a:gradFill>
                <a:gsLst>
                  <a:gs pos="0">
                    <a:srgbClr val="FFFFFF"/>
                  </a:gs>
                  <a:gs pos="100000">
                    <a:srgbClr val="FFFFFF"/>
                  </a:gs>
                </a:gsLst>
                <a:lin ang="5400000" scaled="0"/>
              </a:gradFill>
              <a:effectLst/>
              <a:uLnTx/>
              <a:uFillTx/>
              <a:ea typeface="Segoe UI" pitchFamily="34" charset="0"/>
              <a:cs typeface="Segoe UI" pitchFamily="34" charset="0"/>
            </a:endParaRPr>
          </a:p>
        </p:txBody>
      </p:sp>
      <p:graphicFrame>
        <p:nvGraphicFramePr>
          <p:cNvPr id="3" name="Table 2"/>
          <p:cNvGraphicFramePr>
            <a:graphicFrameLocks noGrp="1"/>
          </p:cNvGraphicFramePr>
          <p:nvPr>
            <p:extLst/>
          </p:nvPr>
        </p:nvGraphicFramePr>
        <p:xfrm>
          <a:off x="9345046" y="492702"/>
          <a:ext cx="2023800" cy="1671872"/>
        </p:xfrm>
        <a:graphic>
          <a:graphicData uri="http://schemas.openxmlformats.org/drawingml/2006/table">
            <a:tbl>
              <a:tblPr bandRow="1">
                <a:tableStyleId>{5940675A-B579-460E-94D1-54222C63F5DA}</a:tableStyleId>
              </a:tblPr>
              <a:tblGrid>
                <a:gridCol w="404760">
                  <a:extLst>
                    <a:ext uri="{9D8B030D-6E8A-4147-A177-3AD203B41FA5}">
                      <a16:colId xmlns:a16="http://schemas.microsoft.com/office/drawing/2014/main" val="20000"/>
                    </a:ext>
                  </a:extLst>
                </a:gridCol>
                <a:gridCol w="404760">
                  <a:extLst>
                    <a:ext uri="{9D8B030D-6E8A-4147-A177-3AD203B41FA5}">
                      <a16:colId xmlns:a16="http://schemas.microsoft.com/office/drawing/2014/main" val="20001"/>
                    </a:ext>
                  </a:extLst>
                </a:gridCol>
                <a:gridCol w="404760">
                  <a:extLst>
                    <a:ext uri="{9D8B030D-6E8A-4147-A177-3AD203B41FA5}">
                      <a16:colId xmlns:a16="http://schemas.microsoft.com/office/drawing/2014/main" val="20002"/>
                    </a:ext>
                  </a:extLst>
                </a:gridCol>
                <a:gridCol w="404760">
                  <a:extLst>
                    <a:ext uri="{9D8B030D-6E8A-4147-A177-3AD203B41FA5}">
                      <a16:colId xmlns:a16="http://schemas.microsoft.com/office/drawing/2014/main" val="20003"/>
                    </a:ext>
                  </a:extLst>
                </a:gridCol>
                <a:gridCol w="404760">
                  <a:extLst>
                    <a:ext uri="{9D8B030D-6E8A-4147-A177-3AD203B41FA5}">
                      <a16:colId xmlns:a16="http://schemas.microsoft.com/office/drawing/2014/main" val="20004"/>
                    </a:ext>
                  </a:extLst>
                </a:gridCol>
              </a:tblGrid>
              <a:tr h="417968">
                <a:tc>
                  <a:txBody>
                    <a:bodyPr/>
                    <a:lstStyle/>
                    <a:p>
                      <a:pPr algn="ctr"/>
                      <a:r>
                        <a:rPr lang="en-US" sz="1900" dirty="0"/>
                        <a:t>1</a:t>
                      </a:r>
                    </a:p>
                  </a:txBody>
                  <a:tcPr marL="93260" marR="93260" marT="46630" marB="46630">
                    <a:solidFill>
                      <a:schemeClr val="bg1"/>
                    </a:solidFill>
                  </a:tcPr>
                </a:tc>
                <a:tc>
                  <a:txBody>
                    <a:bodyPr/>
                    <a:lstStyle/>
                    <a:p>
                      <a:pPr algn="ctr"/>
                      <a:r>
                        <a:rPr lang="en-US" sz="1900" dirty="0"/>
                        <a:t>1</a:t>
                      </a:r>
                    </a:p>
                  </a:txBody>
                  <a:tcPr marL="93260" marR="93260" marT="46630" marB="46630">
                    <a:solidFill>
                      <a:schemeClr val="bg1"/>
                    </a:solidFill>
                  </a:tcPr>
                </a:tc>
                <a:tc>
                  <a:txBody>
                    <a:bodyPr/>
                    <a:lstStyle/>
                    <a:p>
                      <a:pPr algn="ctr"/>
                      <a:r>
                        <a:rPr lang="en-US" sz="1900" dirty="0"/>
                        <a:t>5</a:t>
                      </a:r>
                    </a:p>
                  </a:txBody>
                  <a:tcPr marL="93260" marR="93260" marT="46630" marB="46630">
                    <a:solidFill>
                      <a:schemeClr val="bg1"/>
                    </a:solidFill>
                  </a:tcPr>
                </a:tc>
                <a:tc>
                  <a:txBody>
                    <a:bodyPr/>
                    <a:lstStyle/>
                    <a:p>
                      <a:pPr algn="ctr"/>
                      <a:r>
                        <a:rPr lang="en-US" sz="1900" dirty="0"/>
                        <a:t>4</a:t>
                      </a:r>
                    </a:p>
                  </a:txBody>
                  <a:tcPr marL="93260" marR="93260" marT="46630" marB="46630">
                    <a:solidFill>
                      <a:schemeClr val="bg1"/>
                    </a:solidFill>
                  </a:tcPr>
                </a:tc>
                <a:tc>
                  <a:txBody>
                    <a:bodyPr/>
                    <a:lstStyle/>
                    <a:p>
                      <a:pPr algn="ctr"/>
                      <a:r>
                        <a:rPr lang="en-US" sz="1900" dirty="0"/>
                        <a:t>3</a:t>
                      </a:r>
                    </a:p>
                  </a:txBody>
                  <a:tcPr marL="93260" marR="93260" marT="46630" marB="46630">
                    <a:solidFill>
                      <a:schemeClr val="bg1"/>
                    </a:solidFill>
                  </a:tcPr>
                </a:tc>
                <a:extLst>
                  <a:ext uri="{0D108BD9-81ED-4DB2-BD59-A6C34878D82A}">
                    <a16:rowId xmlns:a16="http://schemas.microsoft.com/office/drawing/2014/main" val="10000"/>
                  </a:ext>
                </a:extLst>
              </a:tr>
              <a:tr h="417968">
                <a:tc>
                  <a:txBody>
                    <a:bodyPr/>
                    <a:lstStyle/>
                    <a:p>
                      <a:pPr algn="ctr"/>
                      <a:r>
                        <a:rPr lang="en-US" sz="1900" dirty="0"/>
                        <a:t>7</a:t>
                      </a:r>
                    </a:p>
                  </a:txBody>
                  <a:tcPr marL="93260" marR="93260" marT="46630" marB="46630">
                    <a:solidFill>
                      <a:schemeClr val="bg1"/>
                    </a:solidFill>
                  </a:tcPr>
                </a:tc>
                <a:tc>
                  <a:txBody>
                    <a:bodyPr/>
                    <a:lstStyle/>
                    <a:p>
                      <a:pPr algn="ctr"/>
                      <a:r>
                        <a:rPr lang="en-US" sz="1900" dirty="0"/>
                        <a:t>5</a:t>
                      </a:r>
                    </a:p>
                  </a:txBody>
                  <a:tcPr marL="93260" marR="93260" marT="46630" marB="46630">
                    <a:solidFill>
                      <a:schemeClr val="bg1"/>
                    </a:solidFill>
                  </a:tcPr>
                </a:tc>
                <a:tc>
                  <a:txBody>
                    <a:bodyPr/>
                    <a:lstStyle/>
                    <a:p>
                      <a:pPr algn="ctr"/>
                      <a:r>
                        <a:rPr lang="en-US" sz="1900" dirty="0"/>
                        <a:t>3</a:t>
                      </a:r>
                    </a:p>
                  </a:txBody>
                  <a:tcPr marL="93260" marR="93260" marT="46630" marB="46630">
                    <a:solidFill>
                      <a:schemeClr val="bg1"/>
                    </a:solidFill>
                  </a:tcPr>
                </a:tc>
                <a:tc>
                  <a:txBody>
                    <a:bodyPr/>
                    <a:lstStyle/>
                    <a:p>
                      <a:pPr algn="ctr"/>
                      <a:r>
                        <a:rPr lang="en-US" sz="1900" dirty="0"/>
                        <a:t>5</a:t>
                      </a:r>
                    </a:p>
                  </a:txBody>
                  <a:tcPr marL="93260" marR="93260" marT="46630" marB="46630">
                    <a:solidFill>
                      <a:schemeClr val="bg1"/>
                    </a:solidFill>
                  </a:tcPr>
                </a:tc>
                <a:tc>
                  <a:txBody>
                    <a:bodyPr/>
                    <a:lstStyle/>
                    <a:p>
                      <a:pPr algn="ctr"/>
                      <a:r>
                        <a:rPr lang="en-US" sz="1900" dirty="0"/>
                        <a:t>3</a:t>
                      </a:r>
                    </a:p>
                  </a:txBody>
                  <a:tcPr marL="93260" marR="93260" marT="46630" marB="46630">
                    <a:solidFill>
                      <a:schemeClr val="bg1"/>
                    </a:solidFill>
                  </a:tcPr>
                </a:tc>
                <a:extLst>
                  <a:ext uri="{0D108BD9-81ED-4DB2-BD59-A6C34878D82A}">
                    <a16:rowId xmlns:a16="http://schemas.microsoft.com/office/drawing/2014/main" val="10001"/>
                  </a:ext>
                </a:extLst>
              </a:tr>
              <a:tr h="417968">
                <a:tc>
                  <a:txBody>
                    <a:bodyPr/>
                    <a:lstStyle/>
                    <a:p>
                      <a:pPr algn="ctr"/>
                      <a:r>
                        <a:rPr lang="en-US" sz="1900" dirty="0"/>
                        <a:t>5</a:t>
                      </a:r>
                    </a:p>
                  </a:txBody>
                  <a:tcPr marL="93260" marR="93260" marT="46630" marB="46630">
                    <a:solidFill>
                      <a:schemeClr val="bg1"/>
                    </a:solidFill>
                  </a:tcPr>
                </a:tc>
                <a:tc>
                  <a:txBody>
                    <a:bodyPr/>
                    <a:lstStyle/>
                    <a:p>
                      <a:pPr algn="ctr"/>
                      <a:r>
                        <a:rPr lang="en-US" sz="1900" dirty="0"/>
                        <a:t>5</a:t>
                      </a:r>
                    </a:p>
                  </a:txBody>
                  <a:tcPr marL="93260" marR="93260" marT="46630" marB="46630">
                    <a:solidFill>
                      <a:schemeClr val="bg1"/>
                    </a:solidFill>
                  </a:tcPr>
                </a:tc>
                <a:tc>
                  <a:txBody>
                    <a:bodyPr/>
                    <a:lstStyle/>
                    <a:p>
                      <a:pPr algn="ctr"/>
                      <a:r>
                        <a:rPr lang="en-US" sz="1900" dirty="0"/>
                        <a:t>9</a:t>
                      </a:r>
                    </a:p>
                  </a:txBody>
                  <a:tcPr marL="93260" marR="93260" marT="46630" marB="46630">
                    <a:solidFill>
                      <a:schemeClr val="bg1"/>
                    </a:solidFill>
                  </a:tcPr>
                </a:tc>
                <a:tc>
                  <a:txBody>
                    <a:bodyPr/>
                    <a:lstStyle/>
                    <a:p>
                      <a:pPr algn="ctr"/>
                      <a:r>
                        <a:rPr lang="en-US" sz="1900" dirty="0"/>
                        <a:t>0</a:t>
                      </a:r>
                    </a:p>
                  </a:txBody>
                  <a:tcPr marL="93260" marR="93260" marT="46630" marB="46630">
                    <a:solidFill>
                      <a:schemeClr val="bg1"/>
                    </a:solidFill>
                  </a:tcPr>
                </a:tc>
                <a:tc>
                  <a:txBody>
                    <a:bodyPr/>
                    <a:lstStyle/>
                    <a:p>
                      <a:pPr algn="ctr"/>
                      <a:r>
                        <a:rPr lang="en-US" sz="1900" dirty="0"/>
                        <a:t>6</a:t>
                      </a:r>
                    </a:p>
                  </a:txBody>
                  <a:tcPr marL="93260" marR="93260" marT="46630" marB="46630">
                    <a:solidFill>
                      <a:schemeClr val="bg1"/>
                    </a:solidFill>
                  </a:tcPr>
                </a:tc>
                <a:extLst>
                  <a:ext uri="{0D108BD9-81ED-4DB2-BD59-A6C34878D82A}">
                    <a16:rowId xmlns:a16="http://schemas.microsoft.com/office/drawing/2014/main" val="10002"/>
                  </a:ext>
                </a:extLst>
              </a:tr>
              <a:tr h="417968">
                <a:tc>
                  <a:txBody>
                    <a:bodyPr/>
                    <a:lstStyle/>
                    <a:p>
                      <a:pPr algn="ctr"/>
                      <a:r>
                        <a:rPr lang="en-US" sz="1900" dirty="0"/>
                        <a:t>3</a:t>
                      </a:r>
                    </a:p>
                  </a:txBody>
                  <a:tcPr marL="93260" marR="93260" marT="46630" marB="46630">
                    <a:solidFill>
                      <a:schemeClr val="bg1"/>
                    </a:solidFill>
                  </a:tcPr>
                </a:tc>
                <a:tc>
                  <a:txBody>
                    <a:bodyPr/>
                    <a:lstStyle/>
                    <a:p>
                      <a:pPr algn="ctr"/>
                      <a:r>
                        <a:rPr lang="en-US" sz="1900" dirty="0"/>
                        <a:t>5</a:t>
                      </a:r>
                    </a:p>
                  </a:txBody>
                  <a:tcPr marL="93260" marR="93260" marT="46630" marB="46630">
                    <a:solidFill>
                      <a:schemeClr val="bg1"/>
                    </a:solidFill>
                  </a:tcPr>
                </a:tc>
                <a:tc>
                  <a:txBody>
                    <a:bodyPr/>
                    <a:lstStyle/>
                    <a:p>
                      <a:pPr algn="ctr"/>
                      <a:r>
                        <a:rPr lang="en-US" sz="1900" dirty="0"/>
                        <a:t>2</a:t>
                      </a:r>
                    </a:p>
                  </a:txBody>
                  <a:tcPr marL="93260" marR="93260" marT="46630" marB="46630">
                    <a:solidFill>
                      <a:schemeClr val="bg1"/>
                    </a:solidFill>
                  </a:tcPr>
                </a:tc>
                <a:tc>
                  <a:txBody>
                    <a:bodyPr/>
                    <a:lstStyle/>
                    <a:p>
                      <a:pPr algn="ctr"/>
                      <a:r>
                        <a:rPr lang="en-US" sz="1900" dirty="0"/>
                        <a:t>0</a:t>
                      </a:r>
                    </a:p>
                  </a:txBody>
                  <a:tcPr marL="93260" marR="93260" marT="46630" marB="46630">
                    <a:solidFill>
                      <a:schemeClr val="bg1"/>
                    </a:solidFill>
                  </a:tcPr>
                </a:tc>
                <a:tc>
                  <a:txBody>
                    <a:bodyPr/>
                    <a:lstStyle/>
                    <a:p>
                      <a:pPr algn="ctr"/>
                      <a:r>
                        <a:rPr lang="en-US" sz="1900" dirty="0"/>
                        <a:t>0</a:t>
                      </a:r>
                    </a:p>
                  </a:txBody>
                  <a:tcPr marL="93260" marR="93260" marT="46630" marB="46630">
                    <a:solidFill>
                      <a:schemeClr val="bg1"/>
                    </a:solidFill>
                  </a:tcPr>
                </a:tc>
                <a:extLst>
                  <a:ext uri="{0D108BD9-81ED-4DB2-BD59-A6C34878D82A}">
                    <a16:rowId xmlns:a16="http://schemas.microsoft.com/office/drawing/2014/main" val="10003"/>
                  </a:ext>
                </a:extLst>
              </a:tr>
            </a:tbl>
          </a:graphicData>
        </a:graphic>
      </p:graphicFrame>
      <p:grpSp>
        <p:nvGrpSpPr>
          <p:cNvPr id="12" name="Group 11"/>
          <p:cNvGrpSpPr/>
          <p:nvPr/>
        </p:nvGrpSpPr>
        <p:grpSpPr>
          <a:xfrm>
            <a:off x="6118225" y="367654"/>
            <a:ext cx="2211946" cy="2197692"/>
            <a:chOff x="5996352" y="360478"/>
            <a:chExt cx="2168771" cy="2154796"/>
          </a:xfrm>
        </p:grpSpPr>
        <p:pic>
          <p:nvPicPr>
            <p:cNvPr id="2" name="Picture 1"/>
            <p:cNvPicPr/>
            <p:nvPr/>
          </p:nvPicPr>
          <p:blipFill rotWithShape="1">
            <a:blip r:embed="rId3"/>
            <a:srcRect l="3383" t="7463" r="70533" b="55794"/>
            <a:stretch/>
          </p:blipFill>
          <p:spPr bwMode="auto">
            <a:xfrm>
              <a:off x="5996352" y="360478"/>
              <a:ext cx="2168771" cy="1796569"/>
            </a:xfrm>
            <a:prstGeom prst="rect">
              <a:avLst/>
            </a:prstGeom>
            <a:ln>
              <a:noFill/>
            </a:ln>
            <a:extLst>
              <a:ext uri="{53640926-AAD7-44D8-BBD7-CCE9431645EC}">
                <a14:shadowObscured xmlns:a14="http://schemas.microsoft.com/office/drawing/2010/main"/>
              </a:ext>
            </a:extLst>
          </p:spPr>
        </p:pic>
        <p:sp>
          <p:nvSpPr>
            <p:cNvPr id="4" name="TextBox 3"/>
            <p:cNvSpPr txBox="1"/>
            <p:nvPr/>
          </p:nvSpPr>
          <p:spPr>
            <a:xfrm>
              <a:off x="6150002" y="2238275"/>
              <a:ext cx="1741459" cy="276999"/>
            </a:xfrm>
            <a:prstGeom prst="rect">
              <a:avLst/>
            </a:prstGeom>
            <a:noFill/>
          </p:spPr>
          <p:txBody>
            <a:bodyPr wrap="none" lIns="0" tIns="0" rIns="0" bIns="0" rtlCol="0">
              <a:spAutoFit/>
            </a:bodyPr>
            <a:lstStyle/>
            <a:p>
              <a:pPr marL="0" marR="0" lvl="0" indent="0" defTabSz="932559" eaLnBrk="1" fontAlgn="auto" latinLnBrk="0" hangingPunct="1">
                <a:lnSpc>
                  <a:spcPct val="100000"/>
                </a:lnSpc>
                <a:spcBef>
                  <a:spcPts val="0"/>
                </a:spcBef>
                <a:spcAft>
                  <a:spcPts val="0"/>
                </a:spcAft>
                <a:buClrTx/>
                <a:buSzTx/>
                <a:buFontTx/>
                <a:buNone/>
                <a:tabLst/>
                <a:defRPr/>
              </a:pPr>
              <a:r>
                <a:rPr kumimoji="0" lang="en-US" sz="1836" b="0" i="0" u="none" strike="noStrike" kern="0" cap="none" spc="0" normalizeH="0" baseline="0" noProof="0" dirty="0">
                  <a:ln>
                    <a:noFill/>
                  </a:ln>
                  <a:solidFill>
                    <a:schemeClr val="bg1"/>
                  </a:solidFill>
                  <a:effectLst/>
                  <a:uLnTx/>
                  <a:uFillTx/>
                  <a:latin typeface="+mj-lt"/>
                </a:rPr>
                <a:t>Training Examples</a:t>
              </a:r>
            </a:p>
          </p:txBody>
        </p:sp>
      </p:grpSp>
      <p:sp>
        <p:nvSpPr>
          <p:cNvPr id="5" name="TextBox 4"/>
          <p:cNvSpPr txBox="1"/>
          <p:nvPr/>
        </p:nvSpPr>
        <p:spPr>
          <a:xfrm>
            <a:off x="9647237" y="2282833"/>
            <a:ext cx="1473160" cy="282513"/>
          </a:xfrm>
          <a:prstGeom prst="rect">
            <a:avLst/>
          </a:prstGeom>
          <a:noFill/>
        </p:spPr>
        <p:txBody>
          <a:bodyPr wrap="none" lIns="0" tIns="0" rIns="0" bIns="0" rtlCol="0">
            <a:spAutoFit/>
          </a:bodyPr>
          <a:lstStyle/>
          <a:p>
            <a:pPr marL="0" marR="0" lvl="0" indent="0" defTabSz="932559" eaLnBrk="1" fontAlgn="auto" latinLnBrk="0" hangingPunct="1">
              <a:lnSpc>
                <a:spcPct val="100000"/>
              </a:lnSpc>
              <a:spcBef>
                <a:spcPts val="0"/>
              </a:spcBef>
              <a:spcAft>
                <a:spcPts val="0"/>
              </a:spcAft>
              <a:buClrTx/>
              <a:buSzTx/>
              <a:buFontTx/>
              <a:buNone/>
              <a:tabLst/>
              <a:defRPr/>
            </a:pPr>
            <a:r>
              <a:rPr kumimoji="0" lang="en-US" sz="1836" b="0" i="0" u="none" strike="noStrike" kern="0" cap="none" spc="0" normalizeH="0" baseline="0" noProof="0" dirty="0">
                <a:ln>
                  <a:noFill/>
                </a:ln>
                <a:solidFill>
                  <a:schemeClr val="bg1"/>
                </a:solidFill>
                <a:effectLst/>
                <a:uLnTx/>
                <a:uFillTx/>
                <a:latin typeface="+mj-lt"/>
              </a:rPr>
              <a:t>Training Labels</a:t>
            </a:r>
          </a:p>
        </p:txBody>
      </p:sp>
      <p:pic>
        <p:nvPicPr>
          <p:cNvPr id="8" name="Picture 7"/>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2215034" y="1440344"/>
            <a:ext cx="735320" cy="968469"/>
          </a:xfrm>
          <a:prstGeom prst="rect">
            <a:avLst/>
          </a:prstGeom>
          <a:ln w="25400">
            <a:solidFill>
              <a:schemeClr val="accent4"/>
            </a:solidFill>
          </a:ln>
        </p:spPr>
      </p:pic>
      <p:sp>
        <p:nvSpPr>
          <p:cNvPr id="9" name="Flowchart: Document 8"/>
          <p:cNvSpPr/>
          <p:nvPr/>
        </p:nvSpPr>
        <p:spPr bwMode="auto">
          <a:xfrm>
            <a:off x="1647103" y="3227841"/>
            <a:ext cx="1871184" cy="1183689"/>
          </a:xfrm>
          <a:prstGeom prst="flowChartDocumen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6630" tIns="46630" rIns="46630" bIns="46630" numCol="1" spcCol="0" rtlCol="0" fromWordArt="0" anchor="ctr" anchorCtr="0" forceAA="0" compatLnSpc="1">
            <a:prstTxWarp prst="textNoShape">
              <a:avLst/>
            </a:prstTxWarp>
            <a:noAutofit/>
          </a:bodyPr>
          <a:lstStyle/>
          <a:p>
            <a:pPr marL="0" marR="0" lvl="0" indent="0" algn="ctr" defTabSz="932290" eaLnBrk="1" fontAlgn="base" latinLnBrk="0" hangingPunct="1">
              <a:lnSpc>
                <a:spcPct val="100000"/>
              </a:lnSpc>
              <a:spcBef>
                <a:spcPct val="0"/>
              </a:spcBef>
              <a:spcAft>
                <a:spcPct val="0"/>
              </a:spcAft>
              <a:buClrTx/>
              <a:buSzTx/>
              <a:buFontTx/>
              <a:buNone/>
              <a:tabLst/>
              <a:defRPr/>
            </a:pPr>
            <a:r>
              <a:rPr kumimoji="0" lang="en-US" sz="1836" b="0" i="0" u="none" strike="noStrike" kern="0" cap="none" spc="0" normalizeH="0" baseline="0" noProof="0" dirty="0">
                <a:ln>
                  <a:noFill/>
                </a:ln>
                <a:gradFill>
                  <a:gsLst>
                    <a:gs pos="0">
                      <a:srgbClr val="FFFFFF"/>
                    </a:gs>
                    <a:gs pos="100000">
                      <a:srgbClr val="FFFFFF"/>
                    </a:gs>
                  </a:gsLst>
                  <a:lin ang="5400000" scaled="0"/>
                </a:gradFill>
                <a:effectLst/>
                <a:uLnTx/>
                <a:uFillTx/>
                <a:latin typeface="+mj-lt"/>
                <a:ea typeface="Segoe UI" pitchFamily="34" charset="0"/>
                <a:cs typeface="Segoe UI" pitchFamily="34" charset="0"/>
              </a:rPr>
              <a:t>Accurate digit classifier</a:t>
            </a:r>
          </a:p>
        </p:txBody>
      </p:sp>
      <p:sp>
        <p:nvSpPr>
          <p:cNvPr id="10" name="TextBox 9"/>
          <p:cNvSpPr txBox="1"/>
          <p:nvPr/>
        </p:nvSpPr>
        <p:spPr>
          <a:xfrm>
            <a:off x="1647103" y="5126687"/>
            <a:ext cx="1871184" cy="749757"/>
          </a:xfrm>
          <a:prstGeom prst="rect">
            <a:avLst/>
          </a:prstGeom>
          <a:noFill/>
          <a:ln w="38100">
            <a:solidFill>
              <a:schemeClr val="bg1"/>
            </a:solidFill>
          </a:ln>
        </p:spPr>
        <p:txBody>
          <a:bodyPr wrap="square" lIns="0" tIns="91440" rIns="0" bIns="91440" rtlCol="0">
            <a:spAutoFit/>
          </a:bodyPr>
          <a:lstStyle/>
          <a:p>
            <a:pPr marL="0" marR="0" lvl="0" indent="0" algn="ctr" defTabSz="932559" eaLnBrk="1" fontAlgn="auto" latinLnBrk="0" hangingPunct="1">
              <a:lnSpc>
                <a:spcPct val="100000"/>
              </a:lnSpc>
              <a:spcBef>
                <a:spcPts val="0"/>
              </a:spcBef>
              <a:spcAft>
                <a:spcPts val="0"/>
              </a:spcAft>
              <a:buClrTx/>
              <a:buSzTx/>
              <a:buFontTx/>
              <a:buNone/>
              <a:tabLst/>
              <a:defRPr/>
            </a:pPr>
            <a:r>
              <a:rPr kumimoji="0" lang="en-US" sz="3672" b="0" i="0" u="none" strike="noStrike" kern="0" cap="none" spc="0" normalizeH="0" baseline="0" noProof="0" dirty="0">
                <a:ln>
                  <a:noFill/>
                </a:ln>
                <a:solidFill>
                  <a:srgbClr val="FFFFFF"/>
                </a:solidFill>
                <a:effectLst/>
                <a:uLnTx/>
                <a:uFillTx/>
              </a:rPr>
              <a:t>2</a:t>
            </a:r>
          </a:p>
        </p:txBody>
      </p:sp>
      <p:sp>
        <p:nvSpPr>
          <p:cNvPr id="13" name="Down Arrow 12"/>
          <p:cNvSpPr/>
          <p:nvPr/>
        </p:nvSpPr>
        <p:spPr bwMode="auto">
          <a:xfrm>
            <a:off x="8413867" y="2800783"/>
            <a:ext cx="496192" cy="983434"/>
          </a:xfrm>
          <a:prstGeom prst="downArrow">
            <a:avLst/>
          </a:prstGeom>
          <a:solidFill>
            <a:schemeClr val="tx1">
              <a:lumMod val="75000"/>
              <a:lumOff val="2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6630" tIns="46630" rIns="46630" bIns="46630" numCol="1" spcCol="0" rtlCol="0" fromWordArt="0" anchor="ctr" anchorCtr="0" forceAA="0" compatLnSpc="1">
            <a:prstTxWarp prst="textNoShape">
              <a:avLst/>
            </a:prstTxWarp>
            <a:noAutofit/>
          </a:bodyPr>
          <a:lstStyle/>
          <a:p>
            <a:pPr marL="0" marR="0" lvl="0" indent="0" algn="ctr" defTabSz="932290" eaLnBrk="1" fontAlgn="base" latinLnBrk="0" hangingPunct="1">
              <a:lnSpc>
                <a:spcPct val="100000"/>
              </a:lnSpc>
              <a:spcBef>
                <a:spcPct val="0"/>
              </a:spcBef>
              <a:spcAft>
                <a:spcPct val="0"/>
              </a:spcAft>
              <a:buClrTx/>
              <a:buSzTx/>
              <a:buFontTx/>
              <a:buNone/>
              <a:tabLst/>
              <a:defRPr/>
            </a:pPr>
            <a:endParaRPr kumimoji="0" lang="en-US" sz="1836" b="0" i="0" u="none" strike="noStrike" kern="0" cap="none" spc="0" normalizeH="0" baseline="0" noProof="0" dirty="0" err="1">
              <a:ln>
                <a:noFill/>
              </a:ln>
              <a:gradFill>
                <a:gsLst>
                  <a:gs pos="0">
                    <a:srgbClr val="FFFFFF"/>
                  </a:gs>
                  <a:gs pos="100000">
                    <a:srgbClr val="FFFFFF"/>
                  </a:gs>
                </a:gsLst>
                <a:lin ang="5400000" scaled="0"/>
              </a:gradFill>
              <a:effectLst/>
              <a:uLnTx/>
              <a:uFillTx/>
              <a:ea typeface="Segoe UI" pitchFamily="34" charset="0"/>
              <a:cs typeface="Segoe UI" pitchFamily="34" charset="0"/>
            </a:endParaRPr>
          </a:p>
        </p:txBody>
      </p:sp>
      <p:cxnSp>
        <p:nvCxnSpPr>
          <p:cNvPr id="15" name="Straight Arrow Connector 14"/>
          <p:cNvCxnSpPr>
            <a:stCxn id="8" idx="2"/>
            <a:endCxn id="9" idx="0"/>
          </p:cNvCxnSpPr>
          <p:nvPr/>
        </p:nvCxnSpPr>
        <p:spPr>
          <a:xfrm>
            <a:off x="2582694" y="2408814"/>
            <a:ext cx="1" cy="819026"/>
          </a:xfrm>
          <a:prstGeom prst="straightConnector1">
            <a:avLst/>
          </a:prstGeom>
          <a:ln w="38100">
            <a:solidFill>
              <a:schemeClr val="bg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a:stCxn id="9" idx="2"/>
            <a:endCxn id="10" idx="0"/>
          </p:cNvCxnSpPr>
          <p:nvPr/>
        </p:nvCxnSpPr>
        <p:spPr>
          <a:xfrm>
            <a:off x="2582695" y="4333275"/>
            <a:ext cx="0" cy="793412"/>
          </a:xfrm>
          <a:prstGeom prst="straightConnector1">
            <a:avLst/>
          </a:prstGeom>
          <a:ln w="38100">
            <a:solidFill>
              <a:schemeClr val="bg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7282737" y="6359863"/>
            <a:ext cx="2789225" cy="313932"/>
          </a:xfrm>
          <a:prstGeom prst="rect">
            <a:avLst/>
          </a:prstGeom>
          <a:noFill/>
        </p:spPr>
        <p:txBody>
          <a:bodyPr wrap="none" lIns="0" tIns="0" rIns="0" bIns="0" rtlCol="0">
            <a:spAutoFit/>
          </a:bodyPr>
          <a:lstStyle/>
          <a:p>
            <a:pPr marL="0" marR="0" lvl="0" indent="0" defTabSz="932559" eaLnBrk="1" fontAlgn="auto" latinLnBrk="0" hangingPunct="1">
              <a:lnSpc>
                <a:spcPct val="100000"/>
              </a:lnSpc>
              <a:spcBef>
                <a:spcPts val="0"/>
              </a:spcBef>
              <a:spcAft>
                <a:spcPts val="0"/>
              </a:spcAft>
              <a:buClrTx/>
              <a:buSzTx/>
              <a:buFontTx/>
              <a:buNone/>
              <a:tabLst/>
              <a:defRPr/>
            </a:pPr>
            <a:r>
              <a:rPr kumimoji="0" lang="en-US" sz="2040" b="0" i="0" u="none" strike="noStrike" kern="0" cap="none" spc="0" normalizeH="0" baseline="0" noProof="0" dirty="0">
                <a:ln>
                  <a:noFill/>
                </a:ln>
                <a:solidFill>
                  <a:schemeClr val="accent4"/>
                </a:solidFill>
                <a:effectLst/>
                <a:uLnTx/>
                <a:uFillTx/>
                <a:latin typeface="+mj-lt"/>
              </a:rPr>
              <a:t>Machine Learning System</a:t>
            </a:r>
          </a:p>
        </p:txBody>
      </p:sp>
      <p:sp>
        <p:nvSpPr>
          <p:cNvPr id="22" name="Down Arrow 21"/>
          <p:cNvSpPr/>
          <p:nvPr/>
        </p:nvSpPr>
        <p:spPr bwMode="auto">
          <a:xfrm rot="5400000">
            <a:off x="6079290" y="4389474"/>
            <a:ext cx="496192" cy="1474426"/>
          </a:xfrm>
          <a:prstGeom prst="downArrow">
            <a:avLst/>
          </a:prstGeom>
          <a:solidFill>
            <a:schemeClr val="tx1">
              <a:lumMod val="75000"/>
              <a:lumOff val="2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6630" tIns="46630" rIns="46630" bIns="46630" numCol="1" spcCol="0" rtlCol="0" fromWordArt="0" anchor="ctr" anchorCtr="0" forceAA="0" compatLnSpc="1">
            <a:prstTxWarp prst="textNoShape">
              <a:avLst/>
            </a:prstTxWarp>
            <a:noAutofit/>
          </a:bodyPr>
          <a:lstStyle/>
          <a:p>
            <a:pPr marL="0" marR="0" lvl="0" indent="0" algn="ctr" defTabSz="932290" eaLnBrk="1" fontAlgn="base" latinLnBrk="0" hangingPunct="1">
              <a:lnSpc>
                <a:spcPct val="100000"/>
              </a:lnSpc>
              <a:spcBef>
                <a:spcPct val="0"/>
              </a:spcBef>
              <a:spcAft>
                <a:spcPct val="0"/>
              </a:spcAft>
              <a:buClrTx/>
              <a:buSzTx/>
              <a:buFontTx/>
              <a:buNone/>
              <a:tabLst/>
              <a:defRPr/>
            </a:pPr>
            <a:endParaRPr kumimoji="0" lang="en-US" sz="1836" b="0" i="0" u="none" strike="noStrike" kern="0" cap="none" spc="0" normalizeH="0" baseline="0" noProof="0" dirty="0" err="1">
              <a:ln>
                <a:noFill/>
              </a:ln>
              <a:gradFill>
                <a:gsLst>
                  <a:gs pos="0">
                    <a:srgbClr val="FFFFFF"/>
                  </a:gs>
                  <a:gs pos="100000">
                    <a:srgbClr val="FFFFFF"/>
                  </a:gs>
                </a:gsLst>
                <a:lin ang="5400000" scaled="0"/>
              </a:gradFill>
              <a:effectLst/>
              <a:uLnTx/>
              <a:uFillTx/>
              <a:ea typeface="Segoe UI" pitchFamily="34" charset="0"/>
              <a:cs typeface="Segoe UI" pitchFamily="34" charset="0"/>
            </a:endParaRPr>
          </a:p>
        </p:txBody>
      </p:sp>
      <p:pic>
        <p:nvPicPr>
          <p:cNvPr id="19" name="Picture 18"/>
          <p:cNvPicPr>
            <a:picLocks noChangeAspect="1"/>
          </p:cNvPicPr>
          <p:nvPr/>
        </p:nvPicPr>
        <p:blipFill>
          <a:blip r:embed="rId5"/>
          <a:stretch>
            <a:fillRect/>
          </a:stretch>
        </p:blipFill>
        <p:spPr>
          <a:xfrm>
            <a:off x="7221963" y="3573462"/>
            <a:ext cx="2880000" cy="2880000"/>
          </a:xfrm>
          <a:prstGeom prst="rect">
            <a:avLst/>
          </a:prstGeom>
        </p:spPr>
      </p:pic>
    </p:spTree>
    <p:extLst>
      <p:ext uri="{BB962C8B-B14F-4D97-AF65-F5344CB8AC3E}">
        <p14:creationId xmlns:p14="http://schemas.microsoft.com/office/powerpoint/2010/main" val="423073916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500"/>
                                        <p:tgtEl>
                                          <p:spTgt spid="11"/>
                                        </p:tgtEl>
                                      </p:cBhvr>
                                    </p:animEffect>
                                  </p:childTnLst>
                                </p:cTn>
                              </p:par>
                              <p:par>
                                <p:cTn id="14" presetID="10" presetClass="entr" presetSubtype="0" fill="hold"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500"/>
                                        <p:tgtEl>
                                          <p:spTgt spid="12"/>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1" fill="hold" grpId="0" nodeType="click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wipe(up)">
                                      <p:cBhvr>
                                        <p:cTn id="21" dur="500"/>
                                        <p:tgtEl>
                                          <p:spTgt spid="13"/>
                                        </p:tgtEl>
                                      </p:cBhvr>
                                    </p:animEffect>
                                  </p:childTnLst>
                                </p:cTn>
                              </p:par>
                              <p:par>
                                <p:cTn id="22" presetID="1" presetClass="entr" presetSubtype="0" fill="hold" grpId="0" nodeType="withEffect">
                                  <p:stCondLst>
                                    <p:cond delay="0"/>
                                  </p:stCondLst>
                                  <p:childTnLst>
                                    <p:set>
                                      <p:cBhvr>
                                        <p:cTn id="23" dur="1" fill="hold">
                                          <p:stCondLst>
                                            <p:cond delay="0"/>
                                          </p:stCondLst>
                                        </p:cTn>
                                        <p:tgtEl>
                                          <p:spTgt spid="21"/>
                                        </p:tgtEl>
                                        <p:attrNameLst>
                                          <p:attrName>style.visibility</p:attrName>
                                        </p:attrNameLst>
                                      </p:cBhvr>
                                      <p:to>
                                        <p:strVal val="visible"/>
                                      </p:to>
                                    </p:set>
                                  </p:childTnLst>
                                </p:cTn>
                              </p:par>
                            </p:childTnLst>
                          </p:cTn>
                        </p:par>
                        <p:par>
                          <p:cTn id="24" fill="hold">
                            <p:stCondLst>
                              <p:cond delay="500"/>
                            </p:stCondLst>
                            <p:childTnLst>
                              <p:par>
                                <p:cTn id="25" presetID="22" presetClass="entr" presetSubtype="2" fill="hold" grpId="0" nodeType="after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wipe(right)">
                                      <p:cBhvr>
                                        <p:cTn id="2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5" grpId="0"/>
      <p:bldP spid="13" grpId="0" animBg="1"/>
      <p:bldP spid="21" grpId="0"/>
      <p:bldP spid="2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Regression versus Classification</a:t>
            </a:r>
            <a:endParaRPr lang="es-ES" dirty="0"/>
          </a:p>
        </p:txBody>
      </p:sp>
      <p:sp>
        <p:nvSpPr>
          <p:cNvPr id="4" name="Text Placeholder 4"/>
          <p:cNvSpPr txBox="1">
            <a:spLocks/>
          </p:cNvSpPr>
          <p:nvPr/>
        </p:nvSpPr>
        <p:spPr>
          <a:xfrm>
            <a:off x="377496" y="1564342"/>
            <a:ext cx="7302616" cy="2252924"/>
          </a:xfrm>
          <a:prstGeom prst="rect">
            <a:avLst/>
          </a:prstGeom>
        </p:spPr>
        <p:txBody>
          <a:bodyPr vert="horz" wrap="square" lIns="146304" tIns="91440" rIns="146304" bIns="91440" rtlCol="0">
            <a:spAutoFit/>
          </a:bodyPr>
          <a:lstStyle>
            <a:lvl1pPr marL="342900" marR="0" indent="-342900" algn="l" defTabSz="932742" rtl="0" eaLnBrk="1" fontAlgn="auto" latinLnBrk="0" hangingPunct="1">
              <a:lnSpc>
                <a:spcPct val="90000"/>
              </a:lnSpc>
              <a:spcBef>
                <a:spcPct val="20000"/>
              </a:spcBef>
              <a:spcAft>
                <a:spcPts val="0"/>
              </a:spcAft>
              <a:buClrTx/>
              <a:buSzPct val="90000"/>
              <a:buFont typeface="Arial" pitchFamily="34" charset="0"/>
              <a:buChar char="•"/>
              <a:tabLst/>
              <a:defRPr sz="4000" kern="1200" spc="0" baseline="0">
                <a:gradFill>
                  <a:gsLst>
                    <a:gs pos="1250">
                      <a:schemeClr val="tx1"/>
                    </a:gs>
                    <a:gs pos="100000">
                      <a:schemeClr val="tx1"/>
                    </a:gs>
                  </a:gsLst>
                  <a:lin ang="5400000" scaled="0"/>
                </a:gradFill>
                <a:latin typeface="+mj-lt"/>
                <a:ea typeface="+mn-ea"/>
                <a:cs typeface="+mn-cs"/>
              </a:defRPr>
            </a:lvl1pPr>
            <a:lvl2pPr marL="584200" marR="0" indent="-241300" algn="l" defTabSz="932742" rtl="0" eaLnBrk="1" fontAlgn="auto" latinLnBrk="0" hangingPunct="1">
              <a:lnSpc>
                <a:spcPct val="90000"/>
              </a:lnSpc>
              <a:spcBef>
                <a:spcPct val="20000"/>
              </a:spcBef>
              <a:spcAft>
                <a:spcPts val="0"/>
              </a:spcAft>
              <a:buClrTx/>
              <a:buSzPct val="90000"/>
              <a:buFont typeface="Arial" pitchFamily="34" charset="0"/>
              <a:buChar char="•"/>
              <a:tabLst/>
              <a:defRPr sz="2400" kern="1200" spc="0" baseline="0">
                <a:gradFill>
                  <a:gsLst>
                    <a:gs pos="1250">
                      <a:schemeClr val="tx1"/>
                    </a:gs>
                    <a:gs pos="100000">
                      <a:schemeClr val="tx1"/>
                    </a:gs>
                  </a:gsLst>
                  <a:lin ang="5400000" scaled="0"/>
                </a:gradFill>
                <a:latin typeface="+mn-lt"/>
                <a:ea typeface="+mn-ea"/>
                <a:cs typeface="+mn-cs"/>
              </a:defRPr>
            </a:lvl2pPr>
            <a:lvl3pPr marL="8001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2400" kern="1200" spc="0" baseline="0">
                <a:gradFill>
                  <a:gsLst>
                    <a:gs pos="1250">
                      <a:schemeClr val="tx1"/>
                    </a:gs>
                    <a:gs pos="100000">
                      <a:schemeClr val="tx1"/>
                    </a:gs>
                  </a:gsLst>
                  <a:lin ang="5400000" scaled="0"/>
                </a:gradFill>
                <a:latin typeface="+mn-lt"/>
                <a:ea typeface="+mn-ea"/>
                <a:cs typeface="+mn-cs"/>
              </a:defRPr>
            </a:lvl3pPr>
            <a:lvl4pPr marL="10287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2000" kern="1200" spc="0" baseline="0">
                <a:gradFill>
                  <a:gsLst>
                    <a:gs pos="1250">
                      <a:schemeClr val="tx1"/>
                    </a:gs>
                    <a:gs pos="100000">
                      <a:schemeClr val="tx1"/>
                    </a:gs>
                  </a:gsLst>
                  <a:lin ang="5400000" scaled="0"/>
                </a:gradFill>
                <a:latin typeface="+mn-lt"/>
                <a:ea typeface="+mn-ea"/>
                <a:cs typeface="+mn-cs"/>
              </a:defRPr>
            </a:lvl4pPr>
            <a:lvl5pPr marL="12573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20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algn="r">
              <a:buNone/>
              <a:defRPr/>
            </a:pPr>
            <a:r>
              <a:rPr lang="en-US" sz="3200" dirty="0">
                <a:solidFill>
                  <a:srgbClr val="0078D7"/>
                </a:solidFill>
              </a:rPr>
              <a:t>Do you want to…</a:t>
            </a:r>
          </a:p>
          <a:p>
            <a:pPr marL="0" lvl="0" indent="0" algn="r">
              <a:buNone/>
              <a:defRPr/>
            </a:pPr>
            <a:endParaRPr lang="en-US" sz="3200" dirty="0">
              <a:solidFill>
                <a:srgbClr val="0078D7"/>
              </a:solidFill>
            </a:endParaRPr>
          </a:p>
          <a:p>
            <a:pPr marL="0" lvl="0" indent="0">
              <a:buNone/>
              <a:defRPr/>
            </a:pPr>
            <a:r>
              <a:rPr lang="en-US" sz="3200" dirty="0">
                <a:solidFill>
                  <a:srgbClr val="0078D7"/>
                </a:solidFill>
              </a:rPr>
              <a:t>…predict/estimate a number?</a:t>
            </a:r>
            <a:endParaRPr kumimoji="0" lang="en-US" sz="3200" b="0" i="0" u="none" strike="noStrike" kern="1200" cap="none" spc="0" normalizeH="0" baseline="0" noProof="0" dirty="0">
              <a:ln>
                <a:noFill/>
              </a:ln>
              <a:gradFill>
                <a:gsLst>
                  <a:gs pos="1250">
                    <a:schemeClr val="tx1"/>
                  </a:gs>
                  <a:gs pos="100000">
                    <a:schemeClr val="tx1"/>
                  </a:gs>
                </a:gsLst>
                <a:lin ang="5400000" scaled="0"/>
              </a:gradFill>
              <a:effectLst/>
              <a:uLnTx/>
              <a:uFillTx/>
              <a:latin typeface="+mj-lt"/>
              <a:ea typeface="+mn-ea"/>
              <a:cs typeface="+mn-cs"/>
            </a:endParaRPr>
          </a:p>
          <a:p>
            <a:pPr marL="0" marR="0" lvl="0" indent="0" algn="l" defTabSz="932742" rtl="0" eaLnBrk="1" fontAlgn="auto" latinLnBrk="0" hangingPunct="1">
              <a:lnSpc>
                <a:spcPct val="90000"/>
              </a:lnSpc>
              <a:spcBef>
                <a:spcPct val="20000"/>
              </a:spcBef>
              <a:spcAft>
                <a:spcPts val="0"/>
              </a:spcAft>
              <a:buClrTx/>
              <a:buSzPct val="90000"/>
              <a:buFont typeface="Arial" pitchFamily="34" charset="0"/>
              <a:buNone/>
              <a:tabLst/>
              <a:defRPr/>
            </a:pPr>
            <a:r>
              <a:rPr kumimoji="0" lang="en-US" sz="3200" b="0" i="0" u="none" strike="noStrike" kern="1200" cap="none" spc="0" normalizeH="0" baseline="0" noProof="0" dirty="0">
                <a:ln>
                  <a:noFill/>
                </a:ln>
                <a:gradFill>
                  <a:gsLst>
                    <a:gs pos="1250">
                      <a:schemeClr val="tx1"/>
                    </a:gs>
                    <a:gs pos="100000">
                      <a:schemeClr val="tx1"/>
                    </a:gs>
                  </a:gsLst>
                  <a:lin ang="5400000" scaled="0"/>
                </a:gradFill>
                <a:effectLst/>
                <a:uLnTx/>
                <a:uFillTx/>
                <a:latin typeface="+mj-lt"/>
                <a:ea typeface="+mn-ea"/>
                <a:cs typeface="+mn-cs"/>
              </a:rPr>
              <a:t>Regression problems</a:t>
            </a:r>
          </a:p>
        </p:txBody>
      </p:sp>
      <p:pic>
        <p:nvPicPr>
          <p:cNvPr id="6" name="Picture 5"/>
          <p:cNvPicPr>
            <a:picLocks noChangeAspect="1"/>
          </p:cNvPicPr>
          <p:nvPr/>
        </p:nvPicPr>
        <p:blipFill>
          <a:blip r:embed="rId2"/>
          <a:stretch>
            <a:fillRect/>
          </a:stretch>
        </p:blipFill>
        <p:spPr>
          <a:xfrm>
            <a:off x="7680112" y="4068480"/>
            <a:ext cx="3019846" cy="2019582"/>
          </a:xfrm>
          <a:prstGeom prst="rect">
            <a:avLst/>
          </a:prstGeom>
        </p:spPr>
      </p:pic>
      <p:pic>
        <p:nvPicPr>
          <p:cNvPr id="7" name="Picture 6"/>
          <p:cNvPicPr>
            <a:picLocks noChangeAspect="1"/>
          </p:cNvPicPr>
          <p:nvPr/>
        </p:nvPicPr>
        <p:blipFill>
          <a:blip r:embed="rId3"/>
          <a:stretch>
            <a:fillRect/>
          </a:stretch>
        </p:blipFill>
        <p:spPr>
          <a:xfrm>
            <a:off x="1112837" y="4068480"/>
            <a:ext cx="3019846" cy="2019582"/>
          </a:xfrm>
          <a:prstGeom prst="rect">
            <a:avLst/>
          </a:prstGeom>
        </p:spPr>
      </p:pic>
      <p:sp>
        <p:nvSpPr>
          <p:cNvPr id="8" name="Text Placeholder 4"/>
          <p:cNvSpPr txBox="1">
            <a:spLocks/>
          </p:cNvSpPr>
          <p:nvPr/>
        </p:nvSpPr>
        <p:spPr>
          <a:xfrm>
            <a:off x="6446836" y="2106028"/>
            <a:ext cx="5486399" cy="1711238"/>
          </a:xfrm>
          <a:prstGeom prst="rect">
            <a:avLst/>
          </a:prstGeom>
        </p:spPr>
        <p:txBody>
          <a:bodyPr vert="horz" wrap="square" lIns="146304" tIns="91440" rIns="146304" bIns="91440" rtlCol="0">
            <a:spAutoFit/>
          </a:bodyPr>
          <a:lstStyle>
            <a:lvl1pPr marL="342900" marR="0" indent="-342900" algn="l" defTabSz="932742" rtl="0" eaLnBrk="1" fontAlgn="auto" latinLnBrk="0" hangingPunct="1">
              <a:lnSpc>
                <a:spcPct val="90000"/>
              </a:lnSpc>
              <a:spcBef>
                <a:spcPct val="20000"/>
              </a:spcBef>
              <a:spcAft>
                <a:spcPts val="0"/>
              </a:spcAft>
              <a:buClrTx/>
              <a:buSzPct val="90000"/>
              <a:buFont typeface="Arial" pitchFamily="34" charset="0"/>
              <a:buChar char="•"/>
              <a:tabLst/>
              <a:defRPr sz="4000" kern="1200" spc="0" baseline="0">
                <a:gradFill>
                  <a:gsLst>
                    <a:gs pos="1250">
                      <a:schemeClr val="tx1"/>
                    </a:gs>
                    <a:gs pos="100000">
                      <a:schemeClr val="tx1"/>
                    </a:gs>
                  </a:gsLst>
                  <a:lin ang="5400000" scaled="0"/>
                </a:gradFill>
                <a:latin typeface="+mj-lt"/>
                <a:ea typeface="+mn-ea"/>
                <a:cs typeface="+mn-cs"/>
              </a:defRPr>
            </a:lvl1pPr>
            <a:lvl2pPr marL="584200" marR="0" indent="-241300" algn="l" defTabSz="932742" rtl="0" eaLnBrk="1" fontAlgn="auto" latinLnBrk="0" hangingPunct="1">
              <a:lnSpc>
                <a:spcPct val="90000"/>
              </a:lnSpc>
              <a:spcBef>
                <a:spcPct val="20000"/>
              </a:spcBef>
              <a:spcAft>
                <a:spcPts val="0"/>
              </a:spcAft>
              <a:buClrTx/>
              <a:buSzPct val="90000"/>
              <a:buFont typeface="Arial" pitchFamily="34" charset="0"/>
              <a:buChar char="•"/>
              <a:tabLst/>
              <a:defRPr sz="2400" kern="1200" spc="0" baseline="0">
                <a:gradFill>
                  <a:gsLst>
                    <a:gs pos="1250">
                      <a:schemeClr val="tx1"/>
                    </a:gs>
                    <a:gs pos="100000">
                      <a:schemeClr val="tx1"/>
                    </a:gs>
                  </a:gsLst>
                  <a:lin ang="5400000" scaled="0"/>
                </a:gradFill>
                <a:latin typeface="+mn-lt"/>
                <a:ea typeface="+mn-ea"/>
                <a:cs typeface="+mn-cs"/>
              </a:defRPr>
            </a:lvl2pPr>
            <a:lvl3pPr marL="8001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2400" kern="1200" spc="0" baseline="0">
                <a:gradFill>
                  <a:gsLst>
                    <a:gs pos="1250">
                      <a:schemeClr val="tx1"/>
                    </a:gs>
                    <a:gs pos="100000">
                      <a:schemeClr val="tx1"/>
                    </a:gs>
                  </a:gsLst>
                  <a:lin ang="5400000" scaled="0"/>
                </a:gradFill>
                <a:latin typeface="+mn-lt"/>
                <a:ea typeface="+mn-ea"/>
                <a:cs typeface="+mn-cs"/>
              </a:defRPr>
            </a:lvl3pPr>
            <a:lvl4pPr marL="10287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2000" kern="1200" spc="0" baseline="0">
                <a:gradFill>
                  <a:gsLst>
                    <a:gs pos="1250">
                      <a:schemeClr val="tx1"/>
                    </a:gs>
                    <a:gs pos="100000">
                      <a:schemeClr val="tx1"/>
                    </a:gs>
                  </a:gsLst>
                  <a:lin ang="5400000" scaled="0"/>
                </a:gradFill>
                <a:latin typeface="+mn-lt"/>
                <a:ea typeface="+mn-ea"/>
                <a:cs typeface="+mn-cs"/>
              </a:defRPr>
            </a:lvl4pPr>
            <a:lvl5pPr marL="12573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20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a:buNone/>
              <a:defRPr/>
            </a:pPr>
            <a:endParaRPr lang="en-US" sz="3200" dirty="0">
              <a:solidFill>
                <a:srgbClr val="0078D7"/>
              </a:solidFill>
            </a:endParaRPr>
          </a:p>
          <a:p>
            <a:pPr marL="0" lvl="0" indent="0" algn="r">
              <a:buNone/>
              <a:defRPr/>
            </a:pPr>
            <a:r>
              <a:rPr lang="en-US" sz="3200" dirty="0">
                <a:solidFill>
                  <a:srgbClr val="0078D7"/>
                </a:solidFill>
              </a:rPr>
              <a:t>…or apply a label/category?</a:t>
            </a:r>
            <a:endParaRPr kumimoji="0" lang="en-US" sz="3200" b="0" i="0" u="none" strike="noStrike" kern="1200" cap="none" spc="0" normalizeH="0" baseline="0" noProof="0" dirty="0">
              <a:ln>
                <a:noFill/>
              </a:ln>
              <a:gradFill>
                <a:gsLst>
                  <a:gs pos="1250">
                    <a:schemeClr val="tx1"/>
                  </a:gs>
                  <a:gs pos="100000">
                    <a:schemeClr val="tx1"/>
                  </a:gs>
                </a:gsLst>
                <a:lin ang="5400000" scaled="0"/>
              </a:gradFill>
              <a:effectLst/>
              <a:uLnTx/>
              <a:uFillTx/>
              <a:latin typeface="+mj-lt"/>
              <a:ea typeface="+mn-ea"/>
              <a:cs typeface="+mn-cs"/>
            </a:endParaRPr>
          </a:p>
          <a:p>
            <a:pPr marL="0" marR="0" lvl="0" indent="0" algn="r" defTabSz="932742" rtl="0" eaLnBrk="1" fontAlgn="auto" latinLnBrk="0" hangingPunct="1">
              <a:lnSpc>
                <a:spcPct val="90000"/>
              </a:lnSpc>
              <a:spcBef>
                <a:spcPct val="20000"/>
              </a:spcBef>
              <a:spcAft>
                <a:spcPts val="0"/>
              </a:spcAft>
              <a:buClrTx/>
              <a:buSzPct val="90000"/>
              <a:buFont typeface="Arial" pitchFamily="34" charset="0"/>
              <a:buNone/>
              <a:tabLst/>
              <a:defRPr/>
            </a:pPr>
            <a:r>
              <a:rPr kumimoji="0" lang="en-US" sz="3200" b="0" i="0" u="none" strike="noStrike" kern="1200" cap="none" spc="0" normalizeH="0" baseline="0" noProof="0" dirty="0">
                <a:ln>
                  <a:noFill/>
                </a:ln>
                <a:gradFill>
                  <a:gsLst>
                    <a:gs pos="1250">
                      <a:schemeClr val="tx1"/>
                    </a:gs>
                    <a:gs pos="100000">
                      <a:schemeClr val="tx1"/>
                    </a:gs>
                  </a:gsLst>
                  <a:lin ang="5400000" scaled="0"/>
                </a:gradFill>
                <a:effectLst/>
                <a:uLnTx/>
                <a:uFillTx/>
                <a:latin typeface="+mj-lt"/>
                <a:ea typeface="+mn-ea"/>
                <a:cs typeface="+mn-cs"/>
              </a:rPr>
              <a:t>Classification problems</a:t>
            </a:r>
          </a:p>
        </p:txBody>
      </p:sp>
    </p:spTree>
    <p:extLst>
      <p:ext uri="{BB962C8B-B14F-4D97-AF65-F5344CB8AC3E}">
        <p14:creationId xmlns:p14="http://schemas.microsoft.com/office/powerpoint/2010/main" val="3512293285"/>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274638" y="1784068"/>
            <a:ext cx="11887200" cy="627864"/>
          </a:xfrm>
        </p:spPr>
        <p:txBody>
          <a:bodyPr/>
          <a:lstStyle/>
          <a:p>
            <a:pPr marL="0" indent="0" algn="ctr">
              <a:buNone/>
            </a:pPr>
            <a:r>
              <a:rPr lang="en-US" sz="3200" dirty="0">
                <a:solidFill>
                  <a:srgbClr val="0078D7"/>
                </a:solidFill>
              </a:rPr>
              <a:t>Do you want a yes/no answer?</a:t>
            </a:r>
          </a:p>
        </p:txBody>
      </p:sp>
      <p:sp>
        <p:nvSpPr>
          <p:cNvPr id="3" name="Title 2"/>
          <p:cNvSpPr>
            <a:spLocks noGrp="1"/>
          </p:cNvSpPr>
          <p:nvPr>
            <p:ph type="title"/>
          </p:nvPr>
        </p:nvSpPr>
        <p:spPr/>
        <p:txBody>
          <a:bodyPr/>
          <a:lstStyle/>
          <a:p>
            <a:r>
              <a:rPr lang="en-US" dirty="0"/>
              <a:t>Binary versus Multiclass Classification</a:t>
            </a:r>
            <a:endParaRPr lang="es-ES" dirty="0"/>
          </a:p>
        </p:txBody>
      </p:sp>
      <p:sp>
        <p:nvSpPr>
          <p:cNvPr id="4" name="Text Placeholder 2"/>
          <p:cNvSpPr txBox="1">
            <a:spLocks/>
          </p:cNvSpPr>
          <p:nvPr/>
        </p:nvSpPr>
        <p:spPr>
          <a:xfrm>
            <a:off x="2103437" y="2762965"/>
            <a:ext cx="3150369" cy="627864"/>
          </a:xfrm>
          <a:prstGeom prst="rect">
            <a:avLst/>
          </a:prstGeom>
        </p:spPr>
        <p:txBody>
          <a:bodyPr vert="horz" wrap="square" lIns="146304" tIns="91440" rIns="146304" bIns="91440" rtlCol="0">
            <a:spAutoFit/>
          </a:bodyPr>
          <a:lstStyle>
            <a:lvl1pPr marL="342900" marR="0" indent="-342900" algn="l" defTabSz="932742" rtl="0" eaLnBrk="1" fontAlgn="auto" latinLnBrk="0" hangingPunct="1">
              <a:lnSpc>
                <a:spcPct val="90000"/>
              </a:lnSpc>
              <a:spcBef>
                <a:spcPct val="20000"/>
              </a:spcBef>
              <a:spcAft>
                <a:spcPts val="0"/>
              </a:spcAft>
              <a:buClrTx/>
              <a:buSzPct val="90000"/>
              <a:buFont typeface="Arial" pitchFamily="34" charset="0"/>
              <a:buChar char="•"/>
              <a:tabLst/>
              <a:defRPr sz="4000" kern="1200" spc="0" baseline="0">
                <a:gradFill>
                  <a:gsLst>
                    <a:gs pos="1250">
                      <a:schemeClr val="tx1"/>
                    </a:gs>
                    <a:gs pos="100000">
                      <a:schemeClr val="tx1"/>
                    </a:gs>
                  </a:gsLst>
                  <a:lin ang="5400000" scaled="0"/>
                </a:gradFill>
                <a:latin typeface="+mj-lt"/>
                <a:ea typeface="+mn-ea"/>
                <a:cs typeface="+mn-cs"/>
              </a:defRPr>
            </a:lvl1pPr>
            <a:lvl2pPr marL="584200" marR="0" indent="-241300" algn="l" defTabSz="932742" rtl="0" eaLnBrk="1" fontAlgn="auto" latinLnBrk="0" hangingPunct="1">
              <a:lnSpc>
                <a:spcPct val="90000"/>
              </a:lnSpc>
              <a:spcBef>
                <a:spcPct val="20000"/>
              </a:spcBef>
              <a:spcAft>
                <a:spcPts val="0"/>
              </a:spcAft>
              <a:buClrTx/>
              <a:buSzPct val="90000"/>
              <a:buFont typeface="Arial" pitchFamily="34" charset="0"/>
              <a:buChar char="•"/>
              <a:tabLst/>
              <a:defRPr sz="2400" kern="1200" spc="0" baseline="0">
                <a:gradFill>
                  <a:gsLst>
                    <a:gs pos="1250">
                      <a:schemeClr val="tx1"/>
                    </a:gs>
                    <a:gs pos="100000">
                      <a:schemeClr val="tx1"/>
                    </a:gs>
                  </a:gsLst>
                  <a:lin ang="5400000" scaled="0"/>
                </a:gradFill>
                <a:latin typeface="+mn-lt"/>
                <a:ea typeface="+mn-ea"/>
                <a:cs typeface="+mn-cs"/>
              </a:defRPr>
            </a:lvl2pPr>
            <a:lvl3pPr marL="8001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2400" kern="1200" spc="0" baseline="0">
                <a:gradFill>
                  <a:gsLst>
                    <a:gs pos="1250">
                      <a:schemeClr val="tx1"/>
                    </a:gs>
                    <a:gs pos="100000">
                      <a:schemeClr val="tx1"/>
                    </a:gs>
                  </a:gsLst>
                  <a:lin ang="5400000" scaled="0"/>
                </a:gradFill>
                <a:latin typeface="+mn-lt"/>
                <a:ea typeface="+mn-ea"/>
                <a:cs typeface="+mn-cs"/>
              </a:defRPr>
            </a:lvl3pPr>
            <a:lvl4pPr marL="10287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2000" kern="1200" spc="0" baseline="0">
                <a:gradFill>
                  <a:gsLst>
                    <a:gs pos="1250">
                      <a:schemeClr val="tx1"/>
                    </a:gs>
                    <a:gs pos="100000">
                      <a:schemeClr val="tx1"/>
                    </a:gs>
                  </a:gsLst>
                  <a:lin ang="5400000" scaled="0"/>
                </a:gradFill>
                <a:latin typeface="+mn-lt"/>
                <a:ea typeface="+mn-ea"/>
                <a:cs typeface="+mn-cs"/>
              </a:defRPr>
            </a:lvl4pPr>
            <a:lvl5pPr marL="12573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20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32742" rtl="0" eaLnBrk="1" fontAlgn="auto" latinLnBrk="0" hangingPunct="1">
              <a:lnSpc>
                <a:spcPct val="90000"/>
              </a:lnSpc>
              <a:spcBef>
                <a:spcPct val="20000"/>
              </a:spcBef>
              <a:spcAft>
                <a:spcPts val="0"/>
              </a:spcAft>
              <a:buClrTx/>
              <a:buSzPct val="90000"/>
              <a:buFont typeface="Arial" pitchFamily="34" charset="0"/>
              <a:buNone/>
              <a:tabLst/>
              <a:defRPr/>
            </a:pPr>
            <a:r>
              <a:rPr kumimoji="0" lang="en-US" sz="3200" b="0" i="0" u="none" strike="noStrike" kern="1200" cap="none" spc="0" normalizeH="0" baseline="0" noProof="0" dirty="0">
                <a:ln>
                  <a:noFill/>
                </a:ln>
                <a:gradFill>
                  <a:gsLst>
                    <a:gs pos="1250">
                      <a:schemeClr val="tx1"/>
                    </a:gs>
                    <a:gs pos="100000">
                      <a:schemeClr val="tx1"/>
                    </a:gs>
                  </a:gsLst>
                  <a:lin ang="5400000" scaled="0"/>
                </a:gradFill>
                <a:effectLst/>
                <a:uLnTx/>
                <a:uFillTx/>
                <a:latin typeface="+mj-lt"/>
                <a:ea typeface="+mn-ea"/>
                <a:cs typeface="+mn-cs"/>
              </a:rPr>
              <a:t>Binary problems</a:t>
            </a:r>
          </a:p>
        </p:txBody>
      </p:sp>
      <p:pic>
        <p:nvPicPr>
          <p:cNvPr id="5" name="Picture 4"/>
          <p:cNvPicPr>
            <a:picLocks noChangeAspect="1"/>
          </p:cNvPicPr>
          <p:nvPr/>
        </p:nvPicPr>
        <p:blipFill>
          <a:blip r:embed="rId2"/>
          <a:stretch>
            <a:fillRect/>
          </a:stretch>
        </p:blipFill>
        <p:spPr>
          <a:xfrm>
            <a:off x="2168698" y="3839880"/>
            <a:ext cx="3019846" cy="2019582"/>
          </a:xfrm>
          <a:prstGeom prst="rect">
            <a:avLst/>
          </a:prstGeom>
        </p:spPr>
      </p:pic>
      <p:sp>
        <p:nvSpPr>
          <p:cNvPr id="6" name="Text Placeholder 2"/>
          <p:cNvSpPr txBox="1">
            <a:spLocks/>
          </p:cNvSpPr>
          <p:nvPr/>
        </p:nvSpPr>
        <p:spPr>
          <a:xfrm>
            <a:off x="7285037" y="2762965"/>
            <a:ext cx="3886200" cy="627864"/>
          </a:xfrm>
          <a:prstGeom prst="rect">
            <a:avLst/>
          </a:prstGeom>
        </p:spPr>
        <p:txBody>
          <a:bodyPr vert="horz" wrap="square" lIns="146304" tIns="91440" rIns="146304" bIns="91440" rtlCol="0">
            <a:spAutoFit/>
          </a:bodyPr>
          <a:lstStyle>
            <a:lvl1pPr marL="342900" marR="0" indent="-342900" algn="l" defTabSz="932742" rtl="0" eaLnBrk="1" fontAlgn="auto" latinLnBrk="0" hangingPunct="1">
              <a:lnSpc>
                <a:spcPct val="90000"/>
              </a:lnSpc>
              <a:spcBef>
                <a:spcPct val="20000"/>
              </a:spcBef>
              <a:spcAft>
                <a:spcPts val="0"/>
              </a:spcAft>
              <a:buClrTx/>
              <a:buSzPct val="90000"/>
              <a:buFont typeface="Arial" pitchFamily="34" charset="0"/>
              <a:buChar char="•"/>
              <a:tabLst/>
              <a:defRPr sz="4000" kern="1200" spc="0" baseline="0">
                <a:gradFill>
                  <a:gsLst>
                    <a:gs pos="1250">
                      <a:schemeClr val="tx1"/>
                    </a:gs>
                    <a:gs pos="100000">
                      <a:schemeClr val="tx1"/>
                    </a:gs>
                  </a:gsLst>
                  <a:lin ang="5400000" scaled="0"/>
                </a:gradFill>
                <a:latin typeface="+mj-lt"/>
                <a:ea typeface="+mn-ea"/>
                <a:cs typeface="+mn-cs"/>
              </a:defRPr>
            </a:lvl1pPr>
            <a:lvl2pPr marL="584200" marR="0" indent="-241300" algn="l" defTabSz="932742" rtl="0" eaLnBrk="1" fontAlgn="auto" latinLnBrk="0" hangingPunct="1">
              <a:lnSpc>
                <a:spcPct val="90000"/>
              </a:lnSpc>
              <a:spcBef>
                <a:spcPct val="20000"/>
              </a:spcBef>
              <a:spcAft>
                <a:spcPts val="0"/>
              </a:spcAft>
              <a:buClrTx/>
              <a:buSzPct val="90000"/>
              <a:buFont typeface="Arial" pitchFamily="34" charset="0"/>
              <a:buChar char="•"/>
              <a:tabLst/>
              <a:defRPr sz="2400" kern="1200" spc="0" baseline="0">
                <a:gradFill>
                  <a:gsLst>
                    <a:gs pos="1250">
                      <a:schemeClr val="tx1"/>
                    </a:gs>
                    <a:gs pos="100000">
                      <a:schemeClr val="tx1"/>
                    </a:gs>
                  </a:gsLst>
                  <a:lin ang="5400000" scaled="0"/>
                </a:gradFill>
                <a:latin typeface="+mn-lt"/>
                <a:ea typeface="+mn-ea"/>
                <a:cs typeface="+mn-cs"/>
              </a:defRPr>
            </a:lvl2pPr>
            <a:lvl3pPr marL="8001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2400" kern="1200" spc="0" baseline="0">
                <a:gradFill>
                  <a:gsLst>
                    <a:gs pos="1250">
                      <a:schemeClr val="tx1"/>
                    </a:gs>
                    <a:gs pos="100000">
                      <a:schemeClr val="tx1"/>
                    </a:gs>
                  </a:gsLst>
                  <a:lin ang="5400000" scaled="0"/>
                </a:gradFill>
                <a:latin typeface="+mn-lt"/>
                <a:ea typeface="+mn-ea"/>
                <a:cs typeface="+mn-cs"/>
              </a:defRPr>
            </a:lvl3pPr>
            <a:lvl4pPr marL="10287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2000" kern="1200" spc="0" baseline="0">
                <a:gradFill>
                  <a:gsLst>
                    <a:gs pos="1250">
                      <a:schemeClr val="tx1"/>
                    </a:gs>
                    <a:gs pos="100000">
                      <a:schemeClr val="tx1"/>
                    </a:gs>
                  </a:gsLst>
                  <a:lin ang="5400000" scaled="0"/>
                </a:gradFill>
                <a:latin typeface="+mn-lt"/>
                <a:ea typeface="+mn-ea"/>
                <a:cs typeface="+mn-cs"/>
              </a:defRPr>
            </a:lvl4pPr>
            <a:lvl5pPr marL="12573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20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32742" rtl="0" eaLnBrk="1" fontAlgn="auto" latinLnBrk="0" hangingPunct="1">
              <a:lnSpc>
                <a:spcPct val="90000"/>
              </a:lnSpc>
              <a:spcBef>
                <a:spcPct val="20000"/>
              </a:spcBef>
              <a:spcAft>
                <a:spcPts val="0"/>
              </a:spcAft>
              <a:buClrTx/>
              <a:buSzPct val="90000"/>
              <a:buFont typeface="Arial" pitchFamily="34" charset="0"/>
              <a:buNone/>
              <a:tabLst/>
              <a:defRPr/>
            </a:pPr>
            <a:r>
              <a:rPr kumimoji="0" lang="en-US" sz="3200" b="0" i="0" u="none" strike="noStrike" kern="1200" cap="none" spc="0" normalizeH="0" baseline="0" noProof="0">
                <a:ln>
                  <a:noFill/>
                </a:ln>
                <a:gradFill>
                  <a:gsLst>
                    <a:gs pos="1250">
                      <a:schemeClr val="tx1"/>
                    </a:gs>
                    <a:gs pos="100000">
                      <a:schemeClr val="tx1"/>
                    </a:gs>
                  </a:gsLst>
                  <a:lin ang="5400000" scaled="0"/>
                </a:gradFill>
                <a:effectLst/>
                <a:uLnTx/>
                <a:uFillTx/>
                <a:latin typeface="+mj-lt"/>
                <a:ea typeface="+mn-ea"/>
                <a:cs typeface="+mn-cs"/>
              </a:rPr>
              <a:t>Multiclass problems</a:t>
            </a:r>
            <a:endParaRPr kumimoji="0" lang="en-US" sz="3200" b="0" i="0" u="none" strike="noStrike" kern="1200" cap="none" spc="0" normalizeH="0" baseline="0" noProof="0" dirty="0">
              <a:ln>
                <a:noFill/>
              </a:ln>
              <a:gradFill>
                <a:gsLst>
                  <a:gs pos="1250">
                    <a:schemeClr val="tx1"/>
                  </a:gs>
                  <a:gs pos="100000">
                    <a:schemeClr val="tx1"/>
                  </a:gs>
                </a:gsLst>
                <a:lin ang="5400000" scaled="0"/>
              </a:gradFill>
              <a:effectLst/>
              <a:uLnTx/>
              <a:uFillTx/>
              <a:latin typeface="+mj-lt"/>
              <a:ea typeface="+mn-ea"/>
              <a:cs typeface="+mn-cs"/>
            </a:endParaRPr>
          </a:p>
        </p:txBody>
      </p:sp>
      <p:pic>
        <p:nvPicPr>
          <p:cNvPr id="7" name="Picture 6"/>
          <p:cNvPicPr>
            <a:picLocks noChangeAspect="1"/>
          </p:cNvPicPr>
          <p:nvPr/>
        </p:nvPicPr>
        <p:blipFill>
          <a:blip r:embed="rId3"/>
          <a:stretch>
            <a:fillRect/>
          </a:stretch>
        </p:blipFill>
        <p:spPr>
          <a:xfrm>
            <a:off x="7718214" y="3839880"/>
            <a:ext cx="3019846" cy="2019582"/>
          </a:xfrm>
          <a:prstGeom prst="rect">
            <a:avLst/>
          </a:prstGeom>
        </p:spPr>
      </p:pic>
    </p:spTree>
    <p:extLst>
      <p:ext uri="{BB962C8B-B14F-4D97-AF65-F5344CB8AC3E}">
        <p14:creationId xmlns:p14="http://schemas.microsoft.com/office/powerpoint/2010/main" val="3634010071"/>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57585A"/>
        </a:solidFill>
        <a:effectLst/>
      </p:bgPr>
    </p:bg>
    <p:spTree>
      <p:nvGrpSpPr>
        <p:cNvPr id="1" name=""/>
        <p:cNvGrpSpPr/>
        <p:nvPr/>
      </p:nvGrpSpPr>
      <p:grpSpPr>
        <a:xfrm>
          <a:off x="0" y="0"/>
          <a:ext cx="0" cy="0"/>
          <a:chOff x="0" y="0"/>
          <a:chExt cx="0" cy="0"/>
        </a:xfrm>
      </p:grpSpPr>
      <p:sp>
        <p:nvSpPr>
          <p:cNvPr id="5" name="Rectangle 4"/>
          <p:cNvSpPr/>
          <p:nvPr/>
        </p:nvSpPr>
        <p:spPr bwMode="auto">
          <a:xfrm>
            <a:off x="-30163" y="-84138"/>
            <a:ext cx="12496800" cy="720000"/>
          </a:xfrm>
          <a:prstGeom prst="rect">
            <a:avLst/>
          </a:prstGeom>
          <a:solidFill>
            <a:srgbClr val="0B72B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lIns="91440" tIns="91440" rIns="34294" bIns="34294" rtlCol="0" anchor="b" anchorCtr="0"/>
          <a:lstStyle/>
          <a:p>
            <a:pPr algn="ctr" defTabSz="932406"/>
            <a:endParaRPr lang="es-ES" sz="800" dirty="0">
              <a:gradFill>
                <a:gsLst>
                  <a:gs pos="0">
                    <a:srgbClr val="FFFFFF"/>
                  </a:gs>
                  <a:gs pos="100000">
                    <a:srgbClr val="FFFFFF"/>
                  </a:gs>
                </a:gsLst>
                <a:lin ang="5400000" scaled="0"/>
              </a:gradFill>
              <a:ea typeface="Segoe UI" pitchFamily="34" charset="0"/>
              <a:cs typeface="Segoe UI" pitchFamily="34" charset="0"/>
            </a:endParaRPr>
          </a:p>
        </p:txBody>
      </p:sp>
      <p:sp>
        <p:nvSpPr>
          <p:cNvPr id="6" name="Rectangle 5"/>
          <p:cNvSpPr/>
          <p:nvPr/>
        </p:nvSpPr>
        <p:spPr bwMode="auto">
          <a:xfrm>
            <a:off x="-106363" y="6657357"/>
            <a:ext cx="12573000" cy="424800"/>
          </a:xfrm>
          <a:prstGeom prst="rect">
            <a:avLst/>
          </a:prstGeom>
          <a:solidFill>
            <a:srgbClr val="231F2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lIns="91440" tIns="91440" rIns="34294" bIns="34294" rtlCol="0" anchor="b" anchorCtr="0"/>
          <a:lstStyle/>
          <a:p>
            <a:pPr algn="ctr" defTabSz="932406"/>
            <a:endParaRPr lang="es-ES" sz="800" dirty="0">
              <a:gradFill>
                <a:gsLst>
                  <a:gs pos="0">
                    <a:srgbClr val="FFFFFF"/>
                  </a:gs>
                  <a:gs pos="100000">
                    <a:srgbClr val="FFFFFF"/>
                  </a:gs>
                </a:gsLst>
                <a:lin ang="5400000" scaled="0"/>
              </a:gradFill>
              <a:ea typeface="Segoe UI" pitchFamily="34" charset="0"/>
              <a:cs typeface="Segoe UI" pitchFamily="34" charset="0"/>
            </a:endParaRPr>
          </a:p>
        </p:txBody>
      </p:sp>
      <p:pic>
        <p:nvPicPr>
          <p:cNvPr id="4" name="Picture 3"/>
          <p:cNvPicPr>
            <a:picLocks noChangeAspect="1"/>
          </p:cNvPicPr>
          <p:nvPr/>
        </p:nvPicPr>
        <p:blipFill>
          <a:blip r:embed="rId2"/>
          <a:stretch>
            <a:fillRect/>
          </a:stretch>
        </p:blipFill>
        <p:spPr>
          <a:xfrm>
            <a:off x="821513" y="7937"/>
            <a:ext cx="10793447" cy="6994525"/>
          </a:xfrm>
          <a:prstGeom prst="rect">
            <a:avLst/>
          </a:prstGeom>
        </p:spPr>
      </p:pic>
    </p:spTree>
    <p:extLst>
      <p:ext uri="{BB962C8B-B14F-4D97-AF65-F5344CB8AC3E}">
        <p14:creationId xmlns:p14="http://schemas.microsoft.com/office/powerpoint/2010/main" val="1732640297"/>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274638" y="1212850"/>
            <a:ext cx="11887200" cy="4388894"/>
          </a:xfrm>
        </p:spPr>
        <p:txBody>
          <a:bodyPr/>
          <a:lstStyle/>
          <a:p>
            <a:pPr marL="0" indent="0">
              <a:buNone/>
            </a:pPr>
            <a:r>
              <a:rPr lang="en-US" sz="3200" dirty="0">
                <a:solidFill>
                  <a:srgbClr val="0078D7"/>
                </a:solidFill>
              </a:rPr>
              <a:t>Depends on your problem – what does your data look like?</a:t>
            </a:r>
          </a:p>
          <a:p>
            <a:pPr marL="342900" lvl="1" indent="0">
              <a:buNone/>
            </a:pPr>
            <a:r>
              <a:rPr lang="en-US" sz="2000" dirty="0">
                <a:latin typeface="+mj-lt"/>
              </a:rPr>
              <a:t>Logistic regression, support vector machines are good for </a:t>
            </a:r>
            <a:r>
              <a:rPr lang="en-US" sz="2000" b="1" dirty="0">
                <a:latin typeface="+mj-lt"/>
              </a:rPr>
              <a:t>linear problems</a:t>
            </a:r>
          </a:p>
          <a:p>
            <a:pPr marL="342900" lvl="1" indent="0">
              <a:buNone/>
            </a:pPr>
            <a:r>
              <a:rPr lang="en-US" sz="2000" dirty="0">
                <a:latin typeface="+mj-lt"/>
              </a:rPr>
              <a:t>Decision trees are </a:t>
            </a:r>
            <a:r>
              <a:rPr lang="en-US" sz="2000" b="1" dirty="0">
                <a:latin typeface="+mj-lt"/>
              </a:rPr>
              <a:t>intuitive</a:t>
            </a:r>
            <a:r>
              <a:rPr lang="en-US" sz="2000" dirty="0">
                <a:latin typeface="+mj-lt"/>
              </a:rPr>
              <a:t> and </a:t>
            </a:r>
            <a:r>
              <a:rPr lang="en-US" sz="2000" b="1" dirty="0">
                <a:latin typeface="+mj-lt"/>
              </a:rPr>
              <a:t>easy to interpret</a:t>
            </a:r>
          </a:p>
          <a:p>
            <a:pPr marL="342900" lvl="1" indent="0">
              <a:buNone/>
            </a:pPr>
            <a:r>
              <a:rPr lang="en-US" sz="2000" dirty="0">
                <a:latin typeface="+mj-lt"/>
              </a:rPr>
              <a:t>Decision trees naturally handle </a:t>
            </a:r>
            <a:r>
              <a:rPr lang="en-US" sz="2000" b="1" dirty="0">
                <a:latin typeface="+mj-lt"/>
              </a:rPr>
              <a:t>categorical data</a:t>
            </a:r>
            <a:r>
              <a:rPr lang="en-US" sz="2000" dirty="0">
                <a:latin typeface="+mj-lt"/>
              </a:rPr>
              <a:t>, </a:t>
            </a:r>
            <a:r>
              <a:rPr lang="en-US" sz="2000" b="1" dirty="0">
                <a:latin typeface="+mj-lt"/>
              </a:rPr>
              <a:t>data scaling </a:t>
            </a:r>
            <a:r>
              <a:rPr lang="en-US" sz="2000" dirty="0">
                <a:latin typeface="+mj-lt"/>
              </a:rPr>
              <a:t>not required</a:t>
            </a:r>
          </a:p>
          <a:p>
            <a:pPr marL="342900" lvl="1" indent="0">
              <a:buNone/>
            </a:pPr>
            <a:r>
              <a:rPr lang="en-US" sz="2000" dirty="0">
                <a:latin typeface="+mj-lt"/>
              </a:rPr>
              <a:t>Support vector machines are effective for </a:t>
            </a:r>
            <a:r>
              <a:rPr lang="en-US" sz="2000" b="1" dirty="0">
                <a:latin typeface="+mj-lt"/>
              </a:rPr>
              <a:t>high dimensional data</a:t>
            </a:r>
          </a:p>
          <a:p>
            <a:pPr marL="342900" lvl="1" indent="0">
              <a:buNone/>
            </a:pPr>
            <a:r>
              <a:rPr lang="en-US" sz="2000" dirty="0">
                <a:latin typeface="+mj-lt"/>
              </a:rPr>
              <a:t>Basic decision trees are not as accurate…</a:t>
            </a:r>
          </a:p>
          <a:p>
            <a:pPr marL="101600" indent="0">
              <a:buNone/>
            </a:pPr>
            <a:endParaRPr lang="en-US" sz="3200" dirty="0"/>
          </a:p>
          <a:p>
            <a:pPr marL="101600" indent="0">
              <a:buNone/>
            </a:pPr>
            <a:endParaRPr lang="en-US" sz="3200" dirty="0"/>
          </a:p>
          <a:p>
            <a:pPr marL="101600" indent="0" algn="ctr">
              <a:buNone/>
            </a:pPr>
            <a:r>
              <a:rPr lang="en-US" sz="3200" dirty="0">
                <a:solidFill>
                  <a:srgbClr val="0078D7"/>
                </a:solidFill>
              </a:rPr>
              <a:t>Do what data scientists do…</a:t>
            </a:r>
            <a:r>
              <a:rPr lang="en-US" sz="3200" b="1" dirty="0">
                <a:solidFill>
                  <a:srgbClr val="0078D7"/>
                </a:solidFill>
              </a:rPr>
              <a:t>try</a:t>
            </a:r>
            <a:r>
              <a:rPr lang="en-US" sz="3200" dirty="0">
                <a:solidFill>
                  <a:srgbClr val="0078D7"/>
                </a:solidFill>
              </a:rPr>
              <a:t> multiple algorithms </a:t>
            </a:r>
            <a:r>
              <a:rPr lang="en-US" sz="3200" b="1" dirty="0">
                <a:solidFill>
                  <a:srgbClr val="0078D7"/>
                </a:solidFill>
              </a:rPr>
              <a:t>and</a:t>
            </a:r>
            <a:r>
              <a:rPr lang="en-US" sz="3200" dirty="0">
                <a:solidFill>
                  <a:srgbClr val="0078D7"/>
                </a:solidFill>
              </a:rPr>
              <a:t> </a:t>
            </a:r>
            <a:r>
              <a:rPr lang="en-US" sz="3200" b="1" dirty="0">
                <a:solidFill>
                  <a:srgbClr val="0078D7"/>
                </a:solidFill>
              </a:rPr>
              <a:t>select the best model</a:t>
            </a:r>
            <a:r>
              <a:rPr lang="en-US" sz="3200" dirty="0">
                <a:solidFill>
                  <a:srgbClr val="0078D7"/>
                </a:solidFill>
              </a:rPr>
              <a:t> for your data!</a:t>
            </a:r>
          </a:p>
        </p:txBody>
      </p:sp>
      <p:sp>
        <p:nvSpPr>
          <p:cNvPr id="3" name="Title 2"/>
          <p:cNvSpPr>
            <a:spLocks noGrp="1"/>
          </p:cNvSpPr>
          <p:nvPr>
            <p:ph type="title"/>
          </p:nvPr>
        </p:nvSpPr>
        <p:spPr/>
        <p:txBody>
          <a:bodyPr/>
          <a:lstStyle/>
          <a:p>
            <a:r>
              <a:rPr lang="en-US" dirty="0"/>
              <a:t>Which algorithm should you pick?</a:t>
            </a:r>
            <a:endParaRPr lang="es-ES" dirty="0"/>
          </a:p>
        </p:txBody>
      </p:sp>
    </p:spTree>
    <p:extLst>
      <p:ext uri="{BB962C8B-B14F-4D97-AF65-F5344CB8AC3E}">
        <p14:creationId xmlns:p14="http://schemas.microsoft.com/office/powerpoint/2010/main" val="287219177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8" end="8"/>
                                            </p:txEl>
                                          </p:spTgt>
                                        </p:tgtEl>
                                        <p:attrNameLst>
                                          <p:attrName>style.visibility</p:attrName>
                                        </p:attrNameLst>
                                      </p:cBhvr>
                                      <p:to>
                                        <p:strVal val="visible"/>
                                      </p:to>
                                    </p:set>
                                    <p:anim calcmode="lin" valueType="num">
                                      <p:cBhvr additive="base">
                                        <p:cTn id="7"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74638" y="1212850"/>
            <a:ext cx="11887200" cy="3447098"/>
          </a:xfrm>
        </p:spPr>
        <p:txBody>
          <a:bodyPr/>
          <a:lstStyle/>
          <a:p>
            <a:pPr marL="0" indent="0">
              <a:buNone/>
            </a:pPr>
            <a:r>
              <a:rPr lang="en-US" dirty="0"/>
              <a:t>Know your data</a:t>
            </a:r>
          </a:p>
          <a:p>
            <a:pPr marL="0" indent="0">
              <a:buNone/>
            </a:pPr>
            <a:r>
              <a:rPr lang="en-US" dirty="0"/>
              <a:t>80% preparing – 20% analyzing</a:t>
            </a:r>
          </a:p>
          <a:p>
            <a:pPr marL="0" indent="0">
              <a:buNone/>
            </a:pPr>
            <a:r>
              <a:rPr lang="en-US" dirty="0"/>
              <a:t>Try different algorithms/adjustments</a:t>
            </a:r>
          </a:p>
          <a:p>
            <a:pPr marL="0" indent="0">
              <a:buNone/>
            </a:pPr>
            <a:endParaRPr lang="en-US" dirty="0"/>
          </a:p>
          <a:p>
            <a:pPr marL="0" indent="0">
              <a:buNone/>
            </a:pPr>
            <a:r>
              <a:rPr lang="en-US" dirty="0"/>
              <a:t>It will get better over time!</a:t>
            </a:r>
            <a:endParaRPr lang="es-ES" dirty="0"/>
          </a:p>
        </p:txBody>
      </p:sp>
      <p:sp>
        <p:nvSpPr>
          <p:cNvPr id="3" name="Title 2"/>
          <p:cNvSpPr>
            <a:spLocks noGrp="1"/>
          </p:cNvSpPr>
          <p:nvPr>
            <p:ph type="title"/>
          </p:nvPr>
        </p:nvSpPr>
        <p:spPr/>
        <p:txBody>
          <a:bodyPr/>
          <a:lstStyle/>
          <a:p>
            <a:r>
              <a:rPr lang="en-US" dirty="0"/>
              <a:t>Lessons learned…</a:t>
            </a:r>
            <a:endParaRPr lang="es-ES" dirty="0"/>
          </a:p>
        </p:txBody>
      </p:sp>
    </p:spTree>
    <p:extLst>
      <p:ext uri="{BB962C8B-B14F-4D97-AF65-F5344CB8AC3E}">
        <p14:creationId xmlns:p14="http://schemas.microsoft.com/office/powerpoint/2010/main" val="2149747811"/>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idx="4294967295"/>
          </p:nvPr>
        </p:nvSpPr>
        <p:spPr>
          <a:xfrm>
            <a:off x="882" y="545910"/>
            <a:ext cx="9051738" cy="2461945"/>
          </a:xfrm>
        </p:spPr>
        <p:txBody>
          <a:bodyPr/>
          <a:lstStyle/>
          <a:p>
            <a:pPr algn="ctr"/>
            <a:r>
              <a:rPr lang="en-US" dirty="0"/>
              <a:t>Thank you! </a:t>
            </a:r>
            <a:r>
              <a:rPr lang="en-US" dirty="0">
                <a:sym typeface="Wingdings" panose="05000000000000000000" pitchFamily="2" charset="2"/>
              </a:rPr>
              <a:t></a:t>
            </a:r>
            <a:br>
              <a:rPr lang="en-US" dirty="0">
                <a:sym typeface="Wingdings" panose="05000000000000000000" pitchFamily="2" charset="2"/>
              </a:rPr>
            </a:br>
            <a:br>
              <a:rPr lang="en-US" dirty="0">
                <a:sym typeface="Wingdings" panose="05000000000000000000" pitchFamily="2" charset="2"/>
              </a:rPr>
            </a:br>
            <a:br>
              <a:rPr lang="en-US" dirty="0">
                <a:sym typeface="Wingdings" panose="05000000000000000000" pitchFamily="2" charset="2"/>
              </a:rPr>
            </a:br>
            <a:r>
              <a:rPr lang="en-US" sz="4800" b="1" dirty="0">
                <a:sym typeface="Wingdings" panose="05000000000000000000" pitchFamily="2" charset="2"/>
              </a:rPr>
              <a:t>https://aka.ms/innovation-day-esdx</a:t>
            </a:r>
            <a:endParaRPr lang="es-ES" b="1" dirty="0"/>
          </a:p>
        </p:txBody>
      </p:sp>
      <p:sp>
        <p:nvSpPr>
          <p:cNvPr id="5" name="Text Placeholder 1"/>
          <p:cNvSpPr txBox="1">
            <a:spLocks/>
          </p:cNvSpPr>
          <p:nvPr/>
        </p:nvSpPr>
        <p:spPr>
          <a:xfrm>
            <a:off x="236836" y="5450769"/>
            <a:ext cx="4445349" cy="1256317"/>
          </a:xfrm>
          <a:prstGeom prst="rect">
            <a:avLst/>
          </a:prstGeom>
        </p:spPr>
        <p:txBody>
          <a:bodyPr/>
          <a:lstStyle>
            <a:lvl1pPr marL="336012" marR="0" indent="-336012" algn="l" defTabSz="914004" rtl="0" eaLnBrk="1" fontAlgn="auto" latinLnBrk="0" hangingPunct="1">
              <a:lnSpc>
                <a:spcPct val="90000"/>
              </a:lnSpc>
              <a:spcBef>
                <a:spcPct val="20000"/>
              </a:spcBef>
              <a:spcAft>
                <a:spcPts val="0"/>
              </a:spcAft>
              <a:buClr>
                <a:schemeClr val="bg1"/>
              </a:buClr>
              <a:buSzPct val="90000"/>
              <a:buFont typeface="Wingdings" panose="05000000000000000000" pitchFamily="2" charset="2"/>
              <a:buChar char="§"/>
              <a:tabLst/>
              <a:defRPr sz="3919" kern="1200" spc="0" baseline="0">
                <a:solidFill>
                  <a:schemeClr val="bg1"/>
                </a:solidFill>
                <a:latin typeface="+mj-lt"/>
                <a:ea typeface="+mn-ea"/>
                <a:cs typeface="+mn-cs"/>
              </a:defRPr>
            </a:lvl1pPr>
            <a:lvl2pPr marL="572464" marR="0" indent="-236452" algn="l" defTabSz="914004" rtl="0" eaLnBrk="1" fontAlgn="auto" latinLnBrk="0" hangingPunct="1">
              <a:lnSpc>
                <a:spcPct val="90000"/>
              </a:lnSpc>
              <a:spcBef>
                <a:spcPct val="20000"/>
              </a:spcBef>
              <a:spcAft>
                <a:spcPts val="0"/>
              </a:spcAft>
              <a:buClr>
                <a:schemeClr val="bg1"/>
              </a:buClr>
              <a:buSzPct val="90000"/>
              <a:buFont typeface="Wingdings" panose="05000000000000000000" pitchFamily="2" charset="2"/>
              <a:buChar char="§"/>
              <a:tabLst/>
              <a:defRPr sz="2352" kern="1200" spc="0" baseline="0">
                <a:solidFill>
                  <a:schemeClr val="bg1"/>
                </a:solidFill>
                <a:latin typeface="+mn-lt"/>
                <a:ea typeface="+mn-ea"/>
                <a:cs typeface="+mn-cs"/>
              </a:defRPr>
            </a:lvl2pPr>
            <a:lvl3pPr marL="784027" marR="0" indent="-224008" algn="l" defTabSz="914004" rtl="0" eaLnBrk="1" fontAlgn="auto" latinLnBrk="0" hangingPunct="1">
              <a:lnSpc>
                <a:spcPct val="90000"/>
              </a:lnSpc>
              <a:spcBef>
                <a:spcPct val="20000"/>
              </a:spcBef>
              <a:spcAft>
                <a:spcPts val="0"/>
              </a:spcAft>
              <a:buClr>
                <a:schemeClr val="bg1"/>
              </a:buClr>
              <a:buSzPct val="90000"/>
              <a:buFont typeface="Wingdings" panose="05000000000000000000" pitchFamily="2" charset="2"/>
              <a:buChar char="§"/>
              <a:tabLst/>
              <a:defRPr sz="2352" kern="1200" spc="0" baseline="0">
                <a:solidFill>
                  <a:schemeClr val="bg1"/>
                </a:solidFill>
                <a:latin typeface="+mn-lt"/>
                <a:ea typeface="+mn-ea"/>
                <a:cs typeface="+mn-cs"/>
              </a:defRPr>
            </a:lvl3pPr>
            <a:lvl4pPr marL="1008036" marR="0" indent="-224008" algn="l" defTabSz="914004" rtl="0" eaLnBrk="1" fontAlgn="auto" latinLnBrk="0" hangingPunct="1">
              <a:lnSpc>
                <a:spcPct val="90000"/>
              </a:lnSpc>
              <a:spcBef>
                <a:spcPct val="20000"/>
              </a:spcBef>
              <a:spcAft>
                <a:spcPts val="0"/>
              </a:spcAft>
              <a:buClr>
                <a:schemeClr val="bg1"/>
              </a:buClr>
              <a:buSzPct val="90000"/>
              <a:buFont typeface="Wingdings" panose="05000000000000000000" pitchFamily="2" charset="2"/>
              <a:buChar char="§"/>
              <a:tabLst/>
              <a:defRPr sz="1960" kern="1200" spc="0" baseline="0">
                <a:solidFill>
                  <a:schemeClr val="bg1"/>
                </a:solidFill>
                <a:latin typeface="+mn-lt"/>
                <a:ea typeface="+mn-ea"/>
                <a:cs typeface="+mn-cs"/>
              </a:defRPr>
            </a:lvl4pPr>
            <a:lvl5pPr marL="1232043" marR="0" indent="-224008" algn="l" defTabSz="914004" rtl="0" eaLnBrk="1" fontAlgn="auto" latinLnBrk="0" hangingPunct="1">
              <a:lnSpc>
                <a:spcPct val="90000"/>
              </a:lnSpc>
              <a:spcBef>
                <a:spcPct val="20000"/>
              </a:spcBef>
              <a:spcAft>
                <a:spcPts val="0"/>
              </a:spcAft>
              <a:buClr>
                <a:schemeClr val="bg1"/>
              </a:buClr>
              <a:buSzPct val="90000"/>
              <a:buFont typeface="Wingdings" panose="05000000000000000000" pitchFamily="2" charset="2"/>
              <a:buChar char="§"/>
              <a:tabLst/>
              <a:defRPr sz="1960" kern="1200" spc="0" baseline="0">
                <a:solidFill>
                  <a:schemeClr val="bg1"/>
                </a:solidFill>
                <a:latin typeface="+mn-lt"/>
                <a:ea typeface="+mn-ea"/>
                <a:cs typeface="+mn-cs"/>
              </a:defRPr>
            </a:lvl5pPr>
            <a:lvl6pPr marL="2513514" indent="-228502" algn="l" defTabSz="914004" rtl="0" eaLnBrk="1" latinLnBrk="0" hangingPunct="1">
              <a:spcBef>
                <a:spcPct val="20000"/>
              </a:spcBef>
              <a:buFont typeface="Arial" pitchFamily="34" charset="0"/>
              <a:buChar char="•"/>
              <a:defRPr sz="1960" kern="1200">
                <a:solidFill>
                  <a:schemeClr val="tx1"/>
                </a:solidFill>
                <a:latin typeface="+mn-lt"/>
                <a:ea typeface="+mn-ea"/>
                <a:cs typeface="+mn-cs"/>
              </a:defRPr>
            </a:lvl6pPr>
            <a:lvl7pPr marL="2970517" indent="-228502" algn="l" defTabSz="914004" rtl="0" eaLnBrk="1" latinLnBrk="0" hangingPunct="1">
              <a:spcBef>
                <a:spcPct val="20000"/>
              </a:spcBef>
              <a:buFont typeface="Arial" pitchFamily="34" charset="0"/>
              <a:buChar char="•"/>
              <a:defRPr sz="1960" kern="1200">
                <a:solidFill>
                  <a:schemeClr val="tx1"/>
                </a:solidFill>
                <a:latin typeface="+mn-lt"/>
                <a:ea typeface="+mn-ea"/>
                <a:cs typeface="+mn-cs"/>
              </a:defRPr>
            </a:lvl7pPr>
            <a:lvl8pPr marL="3427519" indent="-228502" algn="l" defTabSz="914004" rtl="0" eaLnBrk="1" latinLnBrk="0" hangingPunct="1">
              <a:spcBef>
                <a:spcPct val="20000"/>
              </a:spcBef>
              <a:buFont typeface="Arial" pitchFamily="34" charset="0"/>
              <a:buChar char="•"/>
              <a:defRPr sz="1960" kern="1200">
                <a:solidFill>
                  <a:schemeClr val="tx1"/>
                </a:solidFill>
                <a:latin typeface="+mn-lt"/>
                <a:ea typeface="+mn-ea"/>
                <a:cs typeface="+mn-cs"/>
              </a:defRPr>
            </a:lvl8pPr>
            <a:lvl9pPr marL="3884522" indent="-228502" algn="l" defTabSz="914004" rtl="0" eaLnBrk="1" latinLnBrk="0" hangingPunct="1">
              <a:spcBef>
                <a:spcPct val="20000"/>
              </a:spcBef>
              <a:buFont typeface="Arial" pitchFamily="34" charset="0"/>
              <a:buChar char="•"/>
              <a:defRPr sz="1960" kern="1200">
                <a:solidFill>
                  <a:schemeClr val="tx1"/>
                </a:solidFill>
                <a:latin typeface="+mn-lt"/>
                <a:ea typeface="+mn-ea"/>
                <a:cs typeface="+mn-cs"/>
              </a:defRPr>
            </a:lvl9pPr>
          </a:lstStyle>
          <a:p>
            <a:pPr marL="0" indent="0" defTabSz="932193">
              <a:buNone/>
              <a:defRPr/>
            </a:pPr>
            <a:r>
              <a:rPr lang="en-US" sz="2448" dirty="0"/>
              <a:t>Gorka Madariaga</a:t>
            </a:r>
          </a:p>
          <a:p>
            <a:pPr marL="0" indent="0" defTabSz="932193">
              <a:buNone/>
              <a:defRPr/>
            </a:pPr>
            <a:r>
              <a:rPr lang="en-US" sz="2448" dirty="0"/>
              <a:t>@Gk_8</a:t>
            </a:r>
          </a:p>
          <a:p>
            <a:pPr marL="0" indent="0" defTabSz="932193">
              <a:buNone/>
              <a:defRPr/>
            </a:pPr>
            <a:r>
              <a:rPr lang="es-ES" sz="2448" dirty="0"/>
              <a:t>gorkma@microsoft.com</a:t>
            </a:r>
            <a:endParaRPr lang="en-US" sz="2448" dirty="0"/>
          </a:p>
        </p:txBody>
      </p:sp>
    </p:spTree>
    <p:extLst>
      <p:ext uri="{BB962C8B-B14F-4D97-AF65-F5344CB8AC3E}">
        <p14:creationId xmlns:p14="http://schemas.microsoft.com/office/powerpoint/2010/main" val="763057838"/>
      </p:ext>
    </p:extLst>
  </p:cSld>
  <p:clrMapOvr>
    <a:masterClrMapping/>
  </p:clrMapOvr>
  <p:transition>
    <p:fade/>
  </p:transition>
</p:sld>
</file>

<file path=ppt/theme/theme1.xml><?xml version="1.0" encoding="utf-8"?>
<a:theme xmlns:a="http://schemas.openxmlformats.org/drawingml/2006/main" name="GCIO Summit 2016 Template - White">
  <a:themeElements>
    <a:clrScheme name="GCIO Summit">
      <a:dk1>
        <a:srgbClr val="505050"/>
      </a:dk1>
      <a:lt1>
        <a:srgbClr val="FFFFFF"/>
      </a:lt1>
      <a:dk2>
        <a:srgbClr val="0078D7"/>
      </a:dk2>
      <a:lt2>
        <a:srgbClr val="EAEAEA"/>
      </a:lt2>
      <a:accent1>
        <a:srgbClr val="0078D7"/>
      </a:accent1>
      <a:accent2>
        <a:srgbClr val="002050"/>
      </a:accent2>
      <a:accent3>
        <a:srgbClr val="505050"/>
      </a:accent3>
      <a:accent4>
        <a:srgbClr val="008272"/>
      </a:accent4>
      <a:accent5>
        <a:srgbClr val="32145A"/>
      </a:accent5>
      <a:accent6>
        <a:srgbClr val="B4009E"/>
      </a:accent6>
      <a:hlink>
        <a:srgbClr val="0078D7"/>
      </a:hlink>
      <a:folHlink>
        <a:srgbClr val="0078D7"/>
      </a:folHlink>
    </a:clrScheme>
    <a:fontScheme name="Custom 1">
      <a:majorFont>
        <a:latin typeface="Segoe UI Light"/>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noFill/>
          <a:headEnd type="none" w="med" len="med"/>
          <a:tailEnd type="none" w="med" len="med"/>
        </a:ln>
      </a:spPr>
      <a:bodyPr vert="horz" wrap="square" lIns="0" tIns="46637" rIns="0" bIns="46637" numCol="1" rtlCol="0" anchor="ctr" anchorCtr="0" compatLnSpc="1">
        <a:prstTxWarp prst="textNoShape">
          <a:avLst/>
        </a:prstTxWarp>
      </a:bodyPr>
      <a:lstStyle>
        <a:defPPr algn="ctr" defTabSz="932472" fontAlgn="base">
          <a:spcBef>
            <a:spcPct val="0"/>
          </a:spcBef>
          <a:spcAft>
            <a:spcPct val="0"/>
          </a:spcAft>
          <a:defRPr sz="2000" dirty="0">
            <a:gradFill>
              <a:gsLst>
                <a:gs pos="0">
                  <a:srgbClr val="FFFFFF"/>
                </a:gs>
                <a:gs pos="100000">
                  <a:srgbClr val="FFFFFF"/>
                </a:gs>
              </a:gsLst>
              <a:lin ang="5400000" scaled="0"/>
            </a:gradFill>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GCIO_2016_Template.potx" id="{19E40E1D-92F6-4C76-A8DE-E2E581DA5A45}" vid="{B70F8689-700A-4204-B90C-2AEC47131A95}"/>
    </a:ext>
  </a:extLst>
</a:theme>
</file>

<file path=ppt/theme/theme2.xml><?xml version="1.0" encoding="utf-8"?>
<a:theme xmlns:a="http://schemas.openxmlformats.org/drawingml/2006/main" name="1_5-30629_Build_Template_WHITE">
  <a:themeElements>
    <a:clrScheme name="Build 2015">
      <a:dk1>
        <a:srgbClr val="404040"/>
      </a:dk1>
      <a:lt1>
        <a:srgbClr val="FFFFFF"/>
      </a:lt1>
      <a:dk2>
        <a:srgbClr val="00188F"/>
      </a:dk2>
      <a:lt2>
        <a:srgbClr val="FFFFFF"/>
      </a:lt2>
      <a:accent1>
        <a:srgbClr val="00188F"/>
      </a:accent1>
      <a:accent2>
        <a:srgbClr val="00BCF2"/>
      </a:accent2>
      <a:accent3>
        <a:srgbClr val="B4A0FF"/>
      </a:accent3>
      <a:accent4>
        <a:srgbClr val="BAD80A"/>
      </a:accent4>
      <a:accent5>
        <a:srgbClr val="FF8C00"/>
      </a:accent5>
      <a:accent6>
        <a:srgbClr val="00B294"/>
      </a:accent6>
      <a:hlink>
        <a:srgbClr val="00BCF2"/>
      </a:hlink>
      <a:folHlink>
        <a:srgbClr val="00BCF2"/>
      </a:folHlink>
    </a:clrScheme>
    <a:fontScheme name="Custom 1">
      <a:majorFont>
        <a:latin typeface="Segoe UI Light"/>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lIns="91440" tIns="91440" rIns="34294" bIns="34294" anchor="b" anchorCtr="0"/>
      <a:lstStyle>
        <a:defPPr defTabSz="932406">
          <a:defRPr sz="800" dirty="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Build_2015_Template.potx" id="{7B5DF659-5422-4FE0-B774-F31BE53950C5}" vid="{E3F4DD5B-E91A-4E2E-A066-DD68F9821E36}"/>
    </a:ext>
  </a:extLst>
</a:theme>
</file>

<file path=ppt/theme/theme3.xml><?xml version="1.0" encoding="utf-8"?>
<a:theme xmlns:a="http://schemas.openxmlformats.org/drawingml/2006/main" name="WHITE TEMPLATE">
  <a:themeElements>
    <a:clrScheme name="MSVID White Brand template_10-14">
      <a:dk1>
        <a:srgbClr val="505050"/>
      </a:dk1>
      <a:lt1>
        <a:srgbClr val="FFFFFF"/>
      </a:lt1>
      <a:dk2>
        <a:srgbClr val="0078D7"/>
      </a:dk2>
      <a:lt2>
        <a:srgbClr val="00BCF2"/>
      </a:lt2>
      <a:accent1>
        <a:srgbClr val="0078D7"/>
      </a:accent1>
      <a:accent2>
        <a:srgbClr val="B4009E"/>
      </a:accent2>
      <a:accent3>
        <a:srgbClr val="107C10"/>
      </a:accent3>
      <a:accent4>
        <a:srgbClr val="5C2D91"/>
      </a:accent4>
      <a:accent5>
        <a:srgbClr val="008272"/>
      </a:accent5>
      <a:accent6>
        <a:srgbClr val="D83B01"/>
      </a:accent6>
      <a:hlink>
        <a:srgbClr val="0078D7"/>
      </a:hlink>
      <a:folHlink>
        <a:srgbClr val="0078D7"/>
      </a:folHlink>
    </a:clrScheme>
    <a:fontScheme name="Custom 1">
      <a:majorFont>
        <a:latin typeface="Segoe UI Light"/>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Brand_template_16-9_Business_BLUE_4.potx" id="{54469752-06A8-4542-B180-B362A54777DF}" vid="{22EB14DD-13CF-4739-82DD-0E5AD50A22AF}"/>
    </a:ext>
  </a:extLst>
</a:theme>
</file>

<file path=ppt/theme/theme4.xml><?xml version="1.0" encoding="utf-8"?>
<a:theme xmlns:a="http://schemas.openxmlformats.org/drawingml/2006/main" name="5-30629_Build_Template_WHITE">
  <a:themeElements>
    <a:clrScheme name="Build 2015">
      <a:dk1>
        <a:srgbClr val="404040"/>
      </a:dk1>
      <a:lt1>
        <a:srgbClr val="FFFFFF"/>
      </a:lt1>
      <a:dk2>
        <a:srgbClr val="00188F"/>
      </a:dk2>
      <a:lt2>
        <a:srgbClr val="FFFFFF"/>
      </a:lt2>
      <a:accent1>
        <a:srgbClr val="00188F"/>
      </a:accent1>
      <a:accent2>
        <a:srgbClr val="00BCF2"/>
      </a:accent2>
      <a:accent3>
        <a:srgbClr val="B4A0FF"/>
      </a:accent3>
      <a:accent4>
        <a:srgbClr val="BAD80A"/>
      </a:accent4>
      <a:accent5>
        <a:srgbClr val="FF8C00"/>
      </a:accent5>
      <a:accent6>
        <a:srgbClr val="00B294"/>
      </a:accent6>
      <a:hlink>
        <a:srgbClr val="00BCF2"/>
      </a:hlink>
      <a:folHlink>
        <a:srgbClr val="00BCF2"/>
      </a:folHlink>
    </a:clrScheme>
    <a:fontScheme name="Custom 1">
      <a:majorFont>
        <a:latin typeface="Segoe UI Light"/>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lIns="91440" tIns="91440" rIns="34294" bIns="34294" anchor="b" anchorCtr="0"/>
      <a:lstStyle>
        <a:defPPr defTabSz="932406">
          <a:defRPr sz="800" dirty="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Build_2015_Template_v03.potx" id="{60010040-FB05-4F4C-8C92-987A22EFC14F}" vid="{8A0926CE-FFCE-40A6-A065-050108FA5500}"/>
    </a:ext>
  </a:extLst>
</a:theme>
</file>

<file path=ppt/theme/theme5.xml><?xml version="1.0" encoding="utf-8"?>
<a:theme xmlns:a="http://schemas.openxmlformats.org/drawingml/2006/main" name="5-30721_Build_2016_Template_Light">
  <a:themeElements>
    <a:clrScheme name="Build 2016">
      <a:dk1>
        <a:srgbClr val="505050"/>
      </a:dk1>
      <a:lt1>
        <a:srgbClr val="FFFFFF"/>
      </a:lt1>
      <a:dk2>
        <a:srgbClr val="0078D7"/>
      </a:dk2>
      <a:lt2>
        <a:srgbClr val="F8F8F8"/>
      </a:lt2>
      <a:accent1>
        <a:srgbClr val="0078D7"/>
      </a:accent1>
      <a:accent2>
        <a:srgbClr val="002050"/>
      </a:accent2>
      <a:accent3>
        <a:srgbClr val="00BCF2"/>
      </a:accent3>
      <a:accent4>
        <a:srgbClr val="D2D2D2"/>
      </a:accent4>
      <a:accent5>
        <a:srgbClr val="737373"/>
      </a:accent5>
      <a:accent6>
        <a:srgbClr val="505050"/>
      </a:accent6>
      <a:hlink>
        <a:srgbClr val="0078D7"/>
      </a:hlink>
      <a:folHlink>
        <a:srgbClr val="0078D7"/>
      </a:folHlink>
    </a:clrScheme>
    <a:fontScheme name="Custom 1">
      <a:majorFont>
        <a:latin typeface="Segoe UI Light"/>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w="12700">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Microsoft_Build_2016_16x9_Template.potx" id="{2D9F1654-7A66-4699-829C-201E10216A69}" vid="{2DD1E4E3-0871-45BE-BEDE-345B55444DCB}"/>
    </a:ext>
  </a:extLst>
</a:theme>
</file>

<file path=ppt/theme/theme6.xml><?xml version="1.0" encoding="utf-8"?>
<a:theme xmlns:a="http://schemas.openxmlformats.org/drawingml/2006/main" name="Azure Even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ustom 1">
      <a:majorFont>
        <a:latin typeface="Segoe UI Light"/>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WPC2014_Vision_Template" id="{6725F95B-ED7E-483B-990E-BF1D701C66CE}" vid="{D49783E1-D2BA-4B43-BCCD-EA3DF0856883}"/>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GCIO_2016_Template_v02</Template>
  <TotalTime>0</TotalTime>
  <Words>697</Words>
  <Application>Microsoft Office PowerPoint</Application>
  <PresentationFormat>Custom</PresentationFormat>
  <Paragraphs>136</Paragraphs>
  <Slides>13</Slides>
  <Notes>7</Notes>
  <HiddenSlides>0</HiddenSlides>
  <MMClips>0</MMClips>
  <ScaleCrop>false</ScaleCrop>
  <HeadingPairs>
    <vt:vector size="6" baseType="variant">
      <vt:variant>
        <vt:lpstr>Fonts Used</vt:lpstr>
      </vt:variant>
      <vt:variant>
        <vt:i4>8</vt:i4>
      </vt:variant>
      <vt:variant>
        <vt:lpstr>Theme</vt:lpstr>
      </vt:variant>
      <vt:variant>
        <vt:i4>6</vt:i4>
      </vt:variant>
      <vt:variant>
        <vt:lpstr>Slide Titles</vt:lpstr>
      </vt:variant>
      <vt:variant>
        <vt:i4>13</vt:i4>
      </vt:variant>
    </vt:vector>
  </HeadingPairs>
  <TitlesOfParts>
    <vt:vector size="27" baseType="lpstr">
      <vt:lpstr>ＭＳ Ｐゴシック</vt:lpstr>
      <vt:lpstr>Arial</vt:lpstr>
      <vt:lpstr>Avenir LT Pro 45 Book</vt:lpstr>
      <vt:lpstr>Calibri</vt:lpstr>
      <vt:lpstr>Consolas</vt:lpstr>
      <vt:lpstr>Segoe UI</vt:lpstr>
      <vt:lpstr>Segoe UI Light</vt:lpstr>
      <vt:lpstr>Wingdings</vt:lpstr>
      <vt:lpstr>GCIO Summit 2016 Template - White</vt:lpstr>
      <vt:lpstr>1_5-30629_Build_Template_WHITE</vt:lpstr>
      <vt:lpstr>WHITE TEMPLATE</vt:lpstr>
      <vt:lpstr>5-30629_Build_Template_WHITE</vt:lpstr>
      <vt:lpstr>5-30721_Build_2016_Template_Light</vt:lpstr>
      <vt:lpstr>Azure Event</vt:lpstr>
      <vt:lpstr>Intro to Data Science for Developers with Azure Machine Learning Studio</vt:lpstr>
      <vt:lpstr>What is Machine Learning?</vt:lpstr>
      <vt:lpstr>Machine Learning  Adoption Challenges</vt:lpstr>
      <vt:lpstr>Microsoft &amp; Machine Learning</vt:lpstr>
      <vt:lpstr>What can Azure ML do for you…? </vt:lpstr>
      <vt:lpstr>Trained models</vt:lpstr>
      <vt:lpstr>PowerPoint Presentation</vt:lpstr>
      <vt:lpstr>Regression versus Classification</vt:lpstr>
      <vt:lpstr>Binary versus Multiclass Classification</vt:lpstr>
      <vt:lpstr>PowerPoint Presentation</vt:lpstr>
      <vt:lpstr>Which algorithm should you pick?</vt:lpstr>
      <vt:lpstr>Lessons learned…</vt:lpstr>
      <vt:lpstr>Thank you!    https://aka.ms/innovation-day-esdx</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
  <cp:lastModifiedBy/>
  <cp:revision>1</cp:revision>
  <dcterms:created xsi:type="dcterms:W3CDTF">2017-02-13T10:24:16Z</dcterms:created>
  <dcterms:modified xsi:type="dcterms:W3CDTF">2017-02-13T10:24:24Z</dcterms:modified>
</cp:coreProperties>
</file>