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W9cbDmqMEuumERnxh1eMhfoP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텍스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12192000" cy="6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85" y="-14140"/>
            <a:ext cx="12192000" cy="6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 descr="텍스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12192000" cy="6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12192000" cy="6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 descr="텍스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 descr="텍스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 descr="텍스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 descr="텍스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 descr="텍스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 descr="텍스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 descr="텍스트이(가) 표시된 사진&#10;&#10;자동 생성된 설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12192000" cy="6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Malgun Gothic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시현</dc:creator>
  <cp:lastModifiedBy>예은 김</cp:lastModifiedBy>
  <cp:revision>1</cp:revision>
  <dcterms:created xsi:type="dcterms:W3CDTF">2022-08-19T17:15:21Z</dcterms:created>
  <dcterms:modified xsi:type="dcterms:W3CDTF">2023-11-14T12:18:53Z</dcterms:modified>
</cp:coreProperties>
</file>