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91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D942A-2955-944E-A818-09997064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B5476-F38B-F448-916C-CB695E0E6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8680B-A7D6-544A-8990-8E20AA24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F6060-5E52-A24C-BA5D-0BE3DFF75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1C0B3-9B33-FA42-B493-4DC85736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E993CE-2FF3-3F41-B739-1ECD861E3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18EFA-F950-1C41-9867-1C85581CE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D38F8-4CD1-2C4F-9031-C9DD7E08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FE493-8495-D742-BF4E-678CCA26D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83F15-1DBF-5349-A615-321CE774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7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8AE70-EBEF-4547-B2CB-6F6655606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980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2DF6D-402D-6A49-A2CF-08E30EA7E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3277"/>
            <a:ext cx="10515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646E0-EE47-974C-9339-7E412950E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C6399-4955-AB4E-B8FA-D7A41E58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FFA7C-990A-784F-85C7-7642EF621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10B7-D8C3-F141-B3D4-BC7B1F97B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5185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1EAD3-E9B1-0A4F-928D-EF9918B4B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85716"/>
            <a:ext cx="10515600" cy="1500187"/>
          </a:xfrm>
        </p:spPr>
        <p:txBody>
          <a:bodyPr/>
          <a:lstStyle>
            <a:lvl1pPr marL="0" indent="0" algn="ctr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C922F-2B71-C546-BDBB-337F6E2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9AA61-2525-0944-9BBB-4CD4AB0B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F193B-B099-D645-AFCA-FACB974B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0202" y="239775"/>
            <a:ext cx="6114818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66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3DFC6-22E4-624A-9D2F-A45584C1B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7ED19-623D-4C42-9E28-740CD7F1D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0EDE3-36D5-D545-BA37-E64F1383A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75674-6A23-4D4A-95B4-89362973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4135B-E75E-3945-89CF-87C53FC4E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B65D6-DF41-7C45-A31A-41C5FB1F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559F-6A8D-9542-8EE4-9D532A2A0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1B1E6-4BE9-524F-AEC1-1092C64CD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16B1B-BF1B-4040-A6FE-2B60A8929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ED9245-321D-9A4B-AAA1-EF765D815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1C2BE6-E1CC-5144-933D-141C41B453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444DF-C383-3641-972E-10C857C8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064036-5C0E-7C49-852E-26E03964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AF132E-520C-A444-9C18-6544A6738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2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5B4FA-A5E2-F041-8D9F-83669486C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45E4D6-AD07-7045-BF60-496800A58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9ED40-2CF3-A242-9C29-74D7976E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5749A-B82F-3847-906A-5567FFF0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2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0A36DD-62BD-954C-B63F-FE8488CF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029B2-2002-9D44-8553-ED0010FE6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56852-154E-6847-BC79-574890F8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1F9AB-DAC9-A343-9561-9FFB9B4E6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D0681-ED61-DE4D-8089-4D1EC7332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830FE-66AA-0944-86BD-DCBEA5C1E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405E6-F9A1-3540-9694-246679A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8292D-11BB-D841-ACAD-B6978349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76CCE-B008-7241-A87E-42295396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1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BC77-069F-DC4A-ABB2-6525DE39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1DF56-BED7-0742-9358-F43483DD4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0EED4-F53C-F543-8B3E-1BEEB8831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0CFCA-FDD6-AC4F-9403-21EC866A7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0488-0F40-9645-8EBB-4836F989A1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BC1A0-6771-F04A-B9F4-018FF662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B3EA2-6602-4E4F-8282-FF7B83D5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AA7-3D07-5245-8320-C36F565B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3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89D3D-EE95-4742-8A26-77A56122B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EF7A2-6536-5943-B275-696E76EA6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2803A-DB2C-6F49-A6A5-618A62E9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71BD3-9020-6945-98CC-1FB4F912C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B32C922-741B-BC40-B562-4F82B29359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r="70625"/>
          <a:stretch/>
        </p:blipFill>
        <p:spPr>
          <a:xfrm>
            <a:off x="11546541" y="6287207"/>
            <a:ext cx="528918" cy="5034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17DD85-8500-1847-9834-277E85583F94}"/>
              </a:ext>
            </a:extLst>
          </p:cNvPr>
          <p:cNvSpPr txBox="1"/>
          <p:nvPr userDrawn="1"/>
        </p:nvSpPr>
        <p:spPr>
          <a:xfrm>
            <a:off x="0" y="6538912"/>
            <a:ext cx="1734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©BOLEDU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653CF2-5BEC-AE46-A8FC-62EFC64E1F0F}"/>
              </a:ext>
            </a:extLst>
          </p:cNvPr>
          <p:cNvSpPr/>
          <p:nvPr userDrawn="1"/>
        </p:nvSpPr>
        <p:spPr>
          <a:xfrm>
            <a:off x="0" y="72958"/>
            <a:ext cx="12192000" cy="6176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0">
            <a:extLst>
              <a:ext uri="{FF2B5EF4-FFF2-40B4-BE49-F238E27FC236}">
                <a16:creationId xmlns:a16="http://schemas.microsoft.com/office/drawing/2014/main" id="{F793BA03-83D1-7B4E-A3C7-3B5610352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581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upport.xilinx.com/s/question/0D52E00006hprWiSAI/how-to-properly-dataflow-functions-in-hls?language=en_UShttps://support.xilinx.com/s/article/60434?language=en_U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981"/>
            <a:ext cx="10515600" cy="725168"/>
          </a:xfrm>
        </p:spPr>
        <p:txBody>
          <a:bodyPr/>
          <a:lstStyle/>
          <a:p>
            <a:r>
              <a:rPr lang="en-US" dirty="0"/>
              <a:t>Multi-Access Pointers and RTL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3283"/>
            <a:ext cx="5545975" cy="29134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600" dirty="0"/>
              <a:t>Using pointers which are accessed multiple times can introduce unexpected behavior after synthesis.</a:t>
            </a:r>
          </a:p>
          <a:p>
            <a:r>
              <a:rPr lang="en-US" sz="1600" dirty="0"/>
              <a:t>Use the volatile qualifier on any function argument accessed multiple times.</a:t>
            </a:r>
          </a:p>
          <a:p>
            <a:r>
              <a:rPr lang="en-US" sz="1600" dirty="0"/>
              <a:t>The volatile qualifier tells the C compiler (and </a:t>
            </a:r>
            <a:r>
              <a:rPr lang="en-US" sz="1600" dirty="0" err="1"/>
              <a:t>Vivado</a:t>
            </a:r>
            <a:r>
              <a:rPr lang="en-US" sz="1600" dirty="0"/>
              <a:t> HLS) to make no assumptions about the pointer accesses. That is, the data is volatile and may change. </a:t>
            </a:r>
          </a:p>
          <a:p>
            <a:r>
              <a:rPr lang="en-US" sz="1600" dirty="0"/>
              <a:t>using the </a:t>
            </a:r>
            <a:r>
              <a:rPr lang="en-US" sz="1600" dirty="0" err="1"/>
              <a:t>hls</a:t>
            </a:r>
            <a:r>
              <a:rPr lang="en-US" sz="1600" dirty="0"/>
              <a:t>::stream class instead of multi-access pointers to avoid some of the difficulties discussed below</a:t>
            </a:r>
          </a:p>
          <a:p>
            <a:r>
              <a:rPr lang="en-US" sz="1600" dirty="0"/>
              <a:t>Perform co-simulation to ensure it is correct</a:t>
            </a:r>
          </a:p>
          <a:p>
            <a:endParaRPr lang="en-US" sz="16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492429" y="6211669"/>
            <a:ext cx="9970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https://support.xilinx.com/s/question/0D52E00006hprWiSAI/how-to-properly-dataflow-functions-in-hls?language=en_UShttps://support.xilinx.com/s/article/60434?language=en_US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651" y="842414"/>
            <a:ext cx="4688149" cy="33804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3816" y="4354129"/>
            <a:ext cx="4614742" cy="18245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5651" y="4396562"/>
            <a:ext cx="4796947" cy="175328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009725" y="253550"/>
            <a:ext cx="288757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#pragma HLS INTERFACE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ap_fifo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depth=4 port=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d_i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#pragma HLS INTERFACE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ap_fifo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depth=2 port=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d_o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616341" y="1207258"/>
          <a:ext cx="208280" cy="1064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274650566"/>
                    </a:ext>
                  </a:extLst>
                </a:gridCol>
              </a:tblGrid>
              <a:tr h="286943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942729"/>
                  </a:ext>
                </a:extLst>
              </a:tr>
              <a:tr h="234728"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36325"/>
                  </a:ext>
                </a:extLst>
              </a:tr>
              <a:tr h="234728"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378941"/>
                  </a:ext>
                </a:extLst>
              </a:tr>
              <a:tr h="234728"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263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04614" y="1200858"/>
            <a:ext cx="311727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21799" y="3409353"/>
            <a:ext cx="1498516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Only get one *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d_i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Output one *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do_o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Others optimized away</a:t>
            </a:r>
          </a:p>
        </p:txBody>
      </p:sp>
    </p:spTree>
    <p:extLst>
      <p:ext uri="{BB962C8B-B14F-4D97-AF65-F5344CB8AC3E}">
        <p14:creationId xmlns:p14="http://schemas.microsoft.com/office/powerpoint/2010/main" val="6415760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Multi-Access Pointers and RTL Simulation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Multi-Access Pointers and RTL Simulation</dc:title>
  <dc:creator>Jiin Lai (Taipei)</dc:creator>
  <cp:lastModifiedBy>Jiin Lai (Taipei)</cp:lastModifiedBy>
  <cp:revision>1</cp:revision>
  <dcterms:created xsi:type="dcterms:W3CDTF">2024-05-30T01:18:47Z</dcterms:created>
  <dcterms:modified xsi:type="dcterms:W3CDTF">2024-05-30T01:19:16Z</dcterms:modified>
</cp:coreProperties>
</file>