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5"/>
  </p:notesMasterIdLst>
  <p:sldIdLst>
    <p:sldId id="256" r:id="rId2"/>
    <p:sldId id="257" r:id="rId3"/>
    <p:sldId id="261" r:id="rId4"/>
  </p:sldIdLst>
  <p:sldSz cx="9251950" cy="6551613"/>
  <p:notesSz cx="7559675" cy="106918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064">
          <p15:clr>
            <a:srgbClr val="A4A3A4"/>
          </p15:clr>
        </p15:guide>
        <p15:guide id="2" pos="291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3" d="100"/>
          <a:sy n="113" d="100"/>
        </p:scale>
        <p:origin x="1518" y="96"/>
      </p:cViewPr>
      <p:guideLst>
        <p:guide orient="horz" pos="2064"/>
        <p:guide pos="291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008283" y="685800"/>
            <a:ext cx="484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008283" y="685800"/>
            <a:ext cx="484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a:t>ファイル &gt; コピーを作成 して自分用にカスタマイズし、印刷して使ってください。</a:t>
            </a:r>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60dc97a7c9_0_48:notes"/>
          <p:cNvSpPr>
            <a:spLocks noGrp="1" noRot="1" noChangeAspect="1"/>
          </p:cNvSpPr>
          <p:nvPr>
            <p:ph type="sldImg" idx="2"/>
          </p:nvPr>
        </p:nvSpPr>
        <p:spPr>
          <a:xfrm>
            <a:off x="1008283" y="685800"/>
            <a:ext cx="484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60dc97a7c9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a:t>ファイル &gt; コピーを作成 して自分用にカスタマイズし、印刷して使ってください。</a:t>
            </a:r>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41772f6269_0_23:notes"/>
          <p:cNvSpPr>
            <a:spLocks noGrp="1" noRot="1" noChangeAspect="1"/>
          </p:cNvSpPr>
          <p:nvPr>
            <p:ph type="sldImg" idx="2"/>
          </p:nvPr>
        </p:nvSpPr>
        <p:spPr>
          <a:xfrm>
            <a:off x="1008063" y="685800"/>
            <a:ext cx="48418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41772f6269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a:t>ファイル &gt; コピーを作成 して自分用にカスタマイズし、印刷して使ってください。</a:t>
            </a:r>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5390" y="948470"/>
            <a:ext cx="8621100" cy="2614500"/>
          </a:xfrm>
          <a:prstGeom prst="rect">
            <a:avLst/>
          </a:prstGeom>
        </p:spPr>
        <p:txBody>
          <a:bodyPr spcFirstLastPara="1" wrap="square" lIns="100475" tIns="100475" rIns="100475" bIns="100475" anchor="b" anchorCtr="0">
            <a:noAutofit/>
          </a:bodyPr>
          <a:lstStyle>
            <a:lvl1pPr lvl="0" algn="ctr">
              <a:spcBef>
                <a:spcPts val="0"/>
              </a:spcBef>
              <a:spcAft>
                <a:spcPts val="0"/>
              </a:spcAft>
              <a:buSzPts val="5700"/>
              <a:buNone/>
              <a:defRPr sz="5700"/>
            </a:lvl1pPr>
            <a:lvl2pPr lvl="1" algn="ctr">
              <a:spcBef>
                <a:spcPts val="0"/>
              </a:spcBef>
              <a:spcAft>
                <a:spcPts val="0"/>
              </a:spcAft>
              <a:buSzPts val="5700"/>
              <a:buNone/>
              <a:defRPr sz="5700"/>
            </a:lvl2pPr>
            <a:lvl3pPr lvl="2" algn="ctr">
              <a:spcBef>
                <a:spcPts val="0"/>
              </a:spcBef>
              <a:spcAft>
                <a:spcPts val="0"/>
              </a:spcAft>
              <a:buSzPts val="5700"/>
              <a:buNone/>
              <a:defRPr sz="5700"/>
            </a:lvl3pPr>
            <a:lvl4pPr lvl="3" algn="ctr">
              <a:spcBef>
                <a:spcPts val="0"/>
              </a:spcBef>
              <a:spcAft>
                <a:spcPts val="0"/>
              </a:spcAft>
              <a:buSzPts val="5700"/>
              <a:buNone/>
              <a:defRPr sz="5700"/>
            </a:lvl4pPr>
            <a:lvl5pPr lvl="4" algn="ctr">
              <a:spcBef>
                <a:spcPts val="0"/>
              </a:spcBef>
              <a:spcAft>
                <a:spcPts val="0"/>
              </a:spcAft>
              <a:buSzPts val="5700"/>
              <a:buNone/>
              <a:defRPr sz="5700"/>
            </a:lvl5pPr>
            <a:lvl6pPr lvl="5" algn="ctr">
              <a:spcBef>
                <a:spcPts val="0"/>
              </a:spcBef>
              <a:spcAft>
                <a:spcPts val="0"/>
              </a:spcAft>
              <a:buSzPts val="5700"/>
              <a:buNone/>
              <a:defRPr sz="5700"/>
            </a:lvl6pPr>
            <a:lvl7pPr lvl="6" algn="ctr">
              <a:spcBef>
                <a:spcPts val="0"/>
              </a:spcBef>
              <a:spcAft>
                <a:spcPts val="0"/>
              </a:spcAft>
              <a:buSzPts val="5700"/>
              <a:buNone/>
              <a:defRPr sz="5700"/>
            </a:lvl7pPr>
            <a:lvl8pPr lvl="7" algn="ctr">
              <a:spcBef>
                <a:spcPts val="0"/>
              </a:spcBef>
              <a:spcAft>
                <a:spcPts val="0"/>
              </a:spcAft>
              <a:buSzPts val="5700"/>
              <a:buNone/>
              <a:defRPr sz="5700"/>
            </a:lvl8pPr>
            <a:lvl9pPr lvl="8" algn="ctr">
              <a:spcBef>
                <a:spcPts val="0"/>
              </a:spcBef>
              <a:spcAft>
                <a:spcPts val="0"/>
              </a:spcAft>
              <a:buSzPts val="5700"/>
              <a:buNone/>
              <a:defRPr sz="5700"/>
            </a:lvl9pPr>
          </a:lstStyle>
          <a:p>
            <a:endParaRPr/>
          </a:p>
        </p:txBody>
      </p:sp>
      <p:sp>
        <p:nvSpPr>
          <p:cNvPr id="11" name="Google Shape;11;p2"/>
          <p:cNvSpPr txBox="1">
            <a:spLocks noGrp="1"/>
          </p:cNvSpPr>
          <p:nvPr>
            <p:ph type="subTitle" idx="1"/>
          </p:nvPr>
        </p:nvSpPr>
        <p:spPr>
          <a:xfrm>
            <a:off x="315381" y="3610224"/>
            <a:ext cx="8621100" cy="1009500"/>
          </a:xfrm>
          <a:prstGeom prst="rect">
            <a:avLst/>
          </a:prstGeom>
        </p:spPr>
        <p:txBody>
          <a:bodyPr spcFirstLastPara="1" wrap="square" lIns="100475" tIns="100475" rIns="100475" bIns="100475" anchor="t" anchorCtr="0">
            <a:noAutofit/>
          </a:bodyPr>
          <a:lstStyle>
            <a:lvl1pPr lvl="0" algn="ctr">
              <a:lnSpc>
                <a:spcPct val="100000"/>
              </a:lnSpc>
              <a:spcBef>
                <a:spcPts val="0"/>
              </a:spcBef>
              <a:spcAft>
                <a:spcPts val="0"/>
              </a:spcAft>
              <a:buSzPts val="3100"/>
              <a:buNone/>
              <a:defRPr sz="3100"/>
            </a:lvl1pPr>
            <a:lvl2pPr lvl="1" algn="ctr">
              <a:lnSpc>
                <a:spcPct val="100000"/>
              </a:lnSpc>
              <a:spcBef>
                <a:spcPts val="0"/>
              </a:spcBef>
              <a:spcAft>
                <a:spcPts val="0"/>
              </a:spcAft>
              <a:buSzPts val="3100"/>
              <a:buNone/>
              <a:defRPr sz="3100"/>
            </a:lvl2pPr>
            <a:lvl3pPr lvl="2" algn="ctr">
              <a:lnSpc>
                <a:spcPct val="100000"/>
              </a:lnSpc>
              <a:spcBef>
                <a:spcPts val="0"/>
              </a:spcBef>
              <a:spcAft>
                <a:spcPts val="0"/>
              </a:spcAft>
              <a:buSzPts val="3100"/>
              <a:buNone/>
              <a:defRPr sz="3100"/>
            </a:lvl3pPr>
            <a:lvl4pPr lvl="3" algn="ctr">
              <a:lnSpc>
                <a:spcPct val="100000"/>
              </a:lnSpc>
              <a:spcBef>
                <a:spcPts val="0"/>
              </a:spcBef>
              <a:spcAft>
                <a:spcPts val="0"/>
              </a:spcAft>
              <a:buSzPts val="3100"/>
              <a:buNone/>
              <a:defRPr sz="3100"/>
            </a:lvl4pPr>
            <a:lvl5pPr lvl="4" algn="ctr">
              <a:lnSpc>
                <a:spcPct val="100000"/>
              </a:lnSpc>
              <a:spcBef>
                <a:spcPts val="0"/>
              </a:spcBef>
              <a:spcAft>
                <a:spcPts val="0"/>
              </a:spcAft>
              <a:buSzPts val="3100"/>
              <a:buNone/>
              <a:defRPr sz="3100"/>
            </a:lvl5pPr>
            <a:lvl6pPr lvl="5" algn="ctr">
              <a:lnSpc>
                <a:spcPct val="100000"/>
              </a:lnSpc>
              <a:spcBef>
                <a:spcPts val="0"/>
              </a:spcBef>
              <a:spcAft>
                <a:spcPts val="0"/>
              </a:spcAft>
              <a:buSzPts val="3100"/>
              <a:buNone/>
              <a:defRPr sz="3100"/>
            </a:lvl6pPr>
            <a:lvl7pPr lvl="6" algn="ctr">
              <a:lnSpc>
                <a:spcPct val="100000"/>
              </a:lnSpc>
              <a:spcBef>
                <a:spcPts val="0"/>
              </a:spcBef>
              <a:spcAft>
                <a:spcPts val="0"/>
              </a:spcAft>
              <a:buSzPts val="3100"/>
              <a:buNone/>
              <a:defRPr sz="3100"/>
            </a:lvl7pPr>
            <a:lvl8pPr lvl="7" algn="ctr">
              <a:lnSpc>
                <a:spcPct val="100000"/>
              </a:lnSpc>
              <a:spcBef>
                <a:spcPts val="0"/>
              </a:spcBef>
              <a:spcAft>
                <a:spcPts val="0"/>
              </a:spcAft>
              <a:buSzPts val="3100"/>
              <a:buNone/>
              <a:defRPr sz="3100"/>
            </a:lvl8pPr>
            <a:lvl9pPr lvl="8" algn="ctr">
              <a:lnSpc>
                <a:spcPct val="100000"/>
              </a:lnSpc>
              <a:spcBef>
                <a:spcPts val="0"/>
              </a:spcBef>
              <a:spcAft>
                <a:spcPts val="0"/>
              </a:spcAft>
              <a:buSzPts val="3100"/>
              <a:buNone/>
              <a:defRPr sz="3100"/>
            </a:lvl9pPr>
          </a:lstStyle>
          <a:p>
            <a:endParaRPr/>
          </a:p>
        </p:txBody>
      </p:sp>
      <p:sp>
        <p:nvSpPr>
          <p:cNvPr id="12" name="Google Shape;12;p2"/>
          <p:cNvSpPr txBox="1">
            <a:spLocks noGrp="1"/>
          </p:cNvSpPr>
          <p:nvPr>
            <p:ph type="sldNum" idx="12"/>
          </p:nvPr>
        </p:nvSpPr>
        <p:spPr>
          <a:xfrm>
            <a:off x="8572526" y="5940196"/>
            <a:ext cx="555300" cy="501300"/>
          </a:xfrm>
          <a:prstGeom prst="rect">
            <a:avLst/>
          </a:prstGeom>
        </p:spPr>
        <p:txBody>
          <a:bodyPr spcFirstLastPara="1" wrap="square" lIns="100475" tIns="100475" rIns="100475" bIns="1004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5381" y="1409027"/>
            <a:ext cx="8621100" cy="2501100"/>
          </a:xfrm>
          <a:prstGeom prst="rect">
            <a:avLst/>
          </a:prstGeom>
        </p:spPr>
        <p:txBody>
          <a:bodyPr spcFirstLastPara="1" wrap="square" lIns="100475" tIns="100475" rIns="100475" bIns="100475" anchor="b" anchorCtr="0">
            <a:noAutofit/>
          </a:bodyPr>
          <a:lstStyle>
            <a:lvl1pPr lvl="0" algn="ctr">
              <a:spcBef>
                <a:spcPts val="0"/>
              </a:spcBef>
              <a:spcAft>
                <a:spcPts val="0"/>
              </a:spcAft>
              <a:buSzPts val="13200"/>
              <a:buNone/>
              <a:defRPr sz="13200"/>
            </a:lvl1pPr>
            <a:lvl2pPr lvl="1" algn="ctr">
              <a:spcBef>
                <a:spcPts val="0"/>
              </a:spcBef>
              <a:spcAft>
                <a:spcPts val="0"/>
              </a:spcAft>
              <a:buSzPts val="13200"/>
              <a:buNone/>
              <a:defRPr sz="13200"/>
            </a:lvl2pPr>
            <a:lvl3pPr lvl="2" algn="ctr">
              <a:spcBef>
                <a:spcPts val="0"/>
              </a:spcBef>
              <a:spcAft>
                <a:spcPts val="0"/>
              </a:spcAft>
              <a:buSzPts val="13200"/>
              <a:buNone/>
              <a:defRPr sz="13200"/>
            </a:lvl3pPr>
            <a:lvl4pPr lvl="3" algn="ctr">
              <a:spcBef>
                <a:spcPts val="0"/>
              </a:spcBef>
              <a:spcAft>
                <a:spcPts val="0"/>
              </a:spcAft>
              <a:buSzPts val="13200"/>
              <a:buNone/>
              <a:defRPr sz="13200"/>
            </a:lvl4pPr>
            <a:lvl5pPr lvl="4" algn="ctr">
              <a:spcBef>
                <a:spcPts val="0"/>
              </a:spcBef>
              <a:spcAft>
                <a:spcPts val="0"/>
              </a:spcAft>
              <a:buSzPts val="13200"/>
              <a:buNone/>
              <a:defRPr sz="13200"/>
            </a:lvl5pPr>
            <a:lvl6pPr lvl="5" algn="ctr">
              <a:spcBef>
                <a:spcPts val="0"/>
              </a:spcBef>
              <a:spcAft>
                <a:spcPts val="0"/>
              </a:spcAft>
              <a:buSzPts val="13200"/>
              <a:buNone/>
              <a:defRPr sz="13200"/>
            </a:lvl6pPr>
            <a:lvl7pPr lvl="6" algn="ctr">
              <a:spcBef>
                <a:spcPts val="0"/>
              </a:spcBef>
              <a:spcAft>
                <a:spcPts val="0"/>
              </a:spcAft>
              <a:buSzPts val="13200"/>
              <a:buNone/>
              <a:defRPr sz="13200"/>
            </a:lvl7pPr>
            <a:lvl8pPr lvl="7" algn="ctr">
              <a:spcBef>
                <a:spcPts val="0"/>
              </a:spcBef>
              <a:spcAft>
                <a:spcPts val="0"/>
              </a:spcAft>
              <a:buSzPts val="13200"/>
              <a:buNone/>
              <a:defRPr sz="13200"/>
            </a:lvl8pPr>
            <a:lvl9pPr lvl="8" algn="ctr">
              <a:spcBef>
                <a:spcPts val="0"/>
              </a:spcBef>
              <a:spcAft>
                <a:spcPts val="0"/>
              </a:spcAft>
              <a:buSzPts val="13200"/>
              <a:buNone/>
              <a:defRPr sz="13200"/>
            </a:lvl9pPr>
          </a:lstStyle>
          <a:p>
            <a:r>
              <a:t>xx%</a:t>
            </a:r>
          </a:p>
        </p:txBody>
      </p:sp>
      <p:sp>
        <p:nvSpPr>
          <p:cNvPr id="46" name="Google Shape;46;p11"/>
          <p:cNvSpPr txBox="1">
            <a:spLocks noGrp="1"/>
          </p:cNvSpPr>
          <p:nvPr>
            <p:ph type="body" idx="1"/>
          </p:nvPr>
        </p:nvSpPr>
        <p:spPr>
          <a:xfrm>
            <a:off x="315381" y="4015433"/>
            <a:ext cx="8621100" cy="1656900"/>
          </a:xfrm>
          <a:prstGeom prst="rect">
            <a:avLst/>
          </a:prstGeom>
        </p:spPr>
        <p:txBody>
          <a:bodyPr spcFirstLastPara="1" wrap="square" lIns="100475" tIns="100475" rIns="100475" bIns="100475" anchor="t" anchorCtr="0">
            <a:noAutofit/>
          </a:bodyPr>
          <a:lstStyle>
            <a:lvl1pPr marL="457200" lvl="0" indent="-355600" algn="ctr">
              <a:spcBef>
                <a:spcPts val="0"/>
              </a:spcBef>
              <a:spcAft>
                <a:spcPts val="0"/>
              </a:spcAft>
              <a:buSzPts val="2000"/>
              <a:buChar char="●"/>
              <a:defRPr/>
            </a:lvl1pPr>
            <a:lvl2pPr marL="914400" lvl="1" indent="-330200" algn="ctr">
              <a:spcBef>
                <a:spcPts val="1700"/>
              </a:spcBef>
              <a:spcAft>
                <a:spcPts val="0"/>
              </a:spcAft>
              <a:buSzPts val="1600"/>
              <a:buChar char="○"/>
              <a:defRPr/>
            </a:lvl2pPr>
            <a:lvl3pPr marL="1371600" lvl="2" indent="-330200" algn="ctr">
              <a:spcBef>
                <a:spcPts val="1700"/>
              </a:spcBef>
              <a:spcAft>
                <a:spcPts val="0"/>
              </a:spcAft>
              <a:buSzPts val="1600"/>
              <a:buChar char="■"/>
              <a:defRPr/>
            </a:lvl3pPr>
            <a:lvl4pPr marL="1828800" lvl="3" indent="-330200" algn="ctr">
              <a:spcBef>
                <a:spcPts val="1700"/>
              </a:spcBef>
              <a:spcAft>
                <a:spcPts val="0"/>
              </a:spcAft>
              <a:buSzPts val="1600"/>
              <a:buChar char="●"/>
              <a:defRPr/>
            </a:lvl4pPr>
            <a:lvl5pPr marL="2286000" lvl="4" indent="-330200" algn="ctr">
              <a:spcBef>
                <a:spcPts val="1700"/>
              </a:spcBef>
              <a:spcAft>
                <a:spcPts val="0"/>
              </a:spcAft>
              <a:buSzPts val="1600"/>
              <a:buChar char="○"/>
              <a:defRPr/>
            </a:lvl5pPr>
            <a:lvl6pPr marL="2743200" lvl="5" indent="-330200" algn="ctr">
              <a:spcBef>
                <a:spcPts val="1700"/>
              </a:spcBef>
              <a:spcAft>
                <a:spcPts val="0"/>
              </a:spcAft>
              <a:buSzPts val="1600"/>
              <a:buChar char="■"/>
              <a:defRPr/>
            </a:lvl6pPr>
            <a:lvl7pPr marL="3200400" lvl="6" indent="-330200" algn="ctr">
              <a:spcBef>
                <a:spcPts val="1700"/>
              </a:spcBef>
              <a:spcAft>
                <a:spcPts val="0"/>
              </a:spcAft>
              <a:buSzPts val="1600"/>
              <a:buChar char="●"/>
              <a:defRPr/>
            </a:lvl7pPr>
            <a:lvl8pPr marL="3657600" lvl="7" indent="-330200" algn="ctr">
              <a:spcBef>
                <a:spcPts val="1700"/>
              </a:spcBef>
              <a:spcAft>
                <a:spcPts val="0"/>
              </a:spcAft>
              <a:buSzPts val="1600"/>
              <a:buChar char="○"/>
              <a:defRPr/>
            </a:lvl8pPr>
            <a:lvl9pPr marL="4114800" lvl="8" indent="-330200" algn="ctr">
              <a:spcBef>
                <a:spcPts val="1700"/>
              </a:spcBef>
              <a:spcAft>
                <a:spcPts val="1700"/>
              </a:spcAft>
              <a:buSzPts val="1600"/>
              <a:buChar char="■"/>
              <a:defRPr/>
            </a:lvl9pPr>
          </a:lstStyle>
          <a:p>
            <a:endParaRPr/>
          </a:p>
        </p:txBody>
      </p:sp>
      <p:sp>
        <p:nvSpPr>
          <p:cNvPr id="47" name="Google Shape;47;p11"/>
          <p:cNvSpPr txBox="1">
            <a:spLocks noGrp="1"/>
          </p:cNvSpPr>
          <p:nvPr>
            <p:ph type="sldNum" idx="12"/>
          </p:nvPr>
        </p:nvSpPr>
        <p:spPr>
          <a:xfrm>
            <a:off x="8572526" y="5940196"/>
            <a:ext cx="555300" cy="501300"/>
          </a:xfrm>
          <a:prstGeom prst="rect">
            <a:avLst/>
          </a:prstGeom>
        </p:spPr>
        <p:txBody>
          <a:bodyPr spcFirstLastPara="1" wrap="square" lIns="100475" tIns="100475" rIns="100475" bIns="1004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572526" y="5940196"/>
            <a:ext cx="555300" cy="501300"/>
          </a:xfrm>
          <a:prstGeom prst="rect">
            <a:avLst/>
          </a:prstGeom>
        </p:spPr>
        <p:txBody>
          <a:bodyPr spcFirstLastPara="1" wrap="square" lIns="100475" tIns="100475" rIns="100475" bIns="1004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5381" y="2739840"/>
            <a:ext cx="8621100" cy="1072200"/>
          </a:xfrm>
          <a:prstGeom prst="rect">
            <a:avLst/>
          </a:prstGeom>
        </p:spPr>
        <p:txBody>
          <a:bodyPr spcFirstLastPara="1" wrap="square" lIns="100475" tIns="100475" rIns="100475" bIns="100475" anchor="ctr"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5" name="Google Shape;15;p3"/>
          <p:cNvSpPr txBox="1">
            <a:spLocks noGrp="1"/>
          </p:cNvSpPr>
          <p:nvPr>
            <p:ph type="sldNum" idx="12"/>
          </p:nvPr>
        </p:nvSpPr>
        <p:spPr>
          <a:xfrm>
            <a:off x="8572526" y="5940196"/>
            <a:ext cx="555300" cy="501300"/>
          </a:xfrm>
          <a:prstGeom prst="rect">
            <a:avLst/>
          </a:prstGeom>
        </p:spPr>
        <p:txBody>
          <a:bodyPr spcFirstLastPara="1" wrap="square" lIns="100475" tIns="100475" rIns="100475" bIns="1004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5381" y="566891"/>
            <a:ext cx="8621100" cy="729600"/>
          </a:xfrm>
          <a:prstGeom prst="rect">
            <a:avLst/>
          </a:prstGeom>
        </p:spPr>
        <p:txBody>
          <a:bodyPr spcFirstLastPara="1" wrap="square" lIns="100475" tIns="100475" rIns="100475" bIns="100475" anchor="t" anchorCtr="0">
            <a:noAutofit/>
          </a:bodyPr>
          <a:lstStyle>
            <a:lvl1pPr lvl="0">
              <a:spcBef>
                <a:spcPts val="0"/>
              </a:spcBef>
              <a:spcAft>
                <a:spcPts val="0"/>
              </a:spcAft>
              <a:buSzPts val="3100"/>
              <a:buNone/>
              <a:defRPr/>
            </a:lvl1pPr>
            <a:lvl2pPr lvl="1">
              <a:spcBef>
                <a:spcPts val="0"/>
              </a:spcBef>
              <a:spcAft>
                <a:spcPts val="0"/>
              </a:spcAft>
              <a:buSzPts val="3100"/>
              <a:buNone/>
              <a:defRPr/>
            </a:lvl2pPr>
            <a:lvl3pPr lvl="2">
              <a:spcBef>
                <a:spcPts val="0"/>
              </a:spcBef>
              <a:spcAft>
                <a:spcPts val="0"/>
              </a:spcAft>
              <a:buSzPts val="3100"/>
              <a:buNone/>
              <a:defRPr/>
            </a:lvl3pPr>
            <a:lvl4pPr lvl="3">
              <a:spcBef>
                <a:spcPts val="0"/>
              </a:spcBef>
              <a:spcAft>
                <a:spcPts val="0"/>
              </a:spcAft>
              <a:buSzPts val="3100"/>
              <a:buNone/>
              <a:defRPr/>
            </a:lvl4pPr>
            <a:lvl5pPr lvl="4">
              <a:spcBef>
                <a:spcPts val="0"/>
              </a:spcBef>
              <a:spcAft>
                <a:spcPts val="0"/>
              </a:spcAft>
              <a:buSzPts val="3100"/>
              <a:buNone/>
              <a:defRPr/>
            </a:lvl5pPr>
            <a:lvl6pPr lvl="5">
              <a:spcBef>
                <a:spcPts val="0"/>
              </a:spcBef>
              <a:spcAft>
                <a:spcPts val="0"/>
              </a:spcAft>
              <a:buSzPts val="3100"/>
              <a:buNone/>
              <a:defRPr/>
            </a:lvl6pPr>
            <a:lvl7pPr lvl="6">
              <a:spcBef>
                <a:spcPts val="0"/>
              </a:spcBef>
              <a:spcAft>
                <a:spcPts val="0"/>
              </a:spcAft>
              <a:buSzPts val="3100"/>
              <a:buNone/>
              <a:defRPr/>
            </a:lvl7pPr>
            <a:lvl8pPr lvl="7">
              <a:spcBef>
                <a:spcPts val="0"/>
              </a:spcBef>
              <a:spcAft>
                <a:spcPts val="0"/>
              </a:spcAft>
              <a:buSzPts val="3100"/>
              <a:buNone/>
              <a:defRPr/>
            </a:lvl8pPr>
            <a:lvl9pPr lvl="8">
              <a:spcBef>
                <a:spcPts val="0"/>
              </a:spcBef>
              <a:spcAft>
                <a:spcPts val="0"/>
              </a:spcAft>
              <a:buSzPts val="3100"/>
              <a:buNone/>
              <a:defRPr/>
            </a:lvl9pPr>
          </a:lstStyle>
          <a:p>
            <a:endParaRPr/>
          </a:p>
        </p:txBody>
      </p:sp>
      <p:sp>
        <p:nvSpPr>
          <p:cNvPr id="18" name="Google Shape;18;p4"/>
          <p:cNvSpPr txBox="1">
            <a:spLocks noGrp="1"/>
          </p:cNvSpPr>
          <p:nvPr>
            <p:ph type="body" idx="1"/>
          </p:nvPr>
        </p:nvSpPr>
        <p:spPr>
          <a:xfrm>
            <a:off x="315381" y="1468070"/>
            <a:ext cx="8621100" cy="4351800"/>
          </a:xfrm>
          <a:prstGeom prst="rect">
            <a:avLst/>
          </a:prstGeom>
        </p:spPr>
        <p:txBody>
          <a:bodyPr spcFirstLastPara="1" wrap="square" lIns="100475" tIns="100475" rIns="100475" bIns="100475" anchor="t" anchorCtr="0">
            <a:noAutofit/>
          </a:bodyPr>
          <a:lstStyle>
            <a:lvl1pPr marL="457200" lvl="0" indent="-355600">
              <a:spcBef>
                <a:spcPts val="0"/>
              </a:spcBef>
              <a:spcAft>
                <a:spcPts val="0"/>
              </a:spcAft>
              <a:buSzPts val="2000"/>
              <a:buChar char="●"/>
              <a:defRPr/>
            </a:lvl1pPr>
            <a:lvl2pPr marL="914400" lvl="1" indent="-330200">
              <a:spcBef>
                <a:spcPts val="1700"/>
              </a:spcBef>
              <a:spcAft>
                <a:spcPts val="0"/>
              </a:spcAft>
              <a:buSzPts val="1600"/>
              <a:buChar char="○"/>
              <a:defRPr/>
            </a:lvl2pPr>
            <a:lvl3pPr marL="1371600" lvl="2" indent="-330200">
              <a:spcBef>
                <a:spcPts val="1700"/>
              </a:spcBef>
              <a:spcAft>
                <a:spcPts val="0"/>
              </a:spcAft>
              <a:buSzPts val="1600"/>
              <a:buChar char="■"/>
              <a:defRPr/>
            </a:lvl3pPr>
            <a:lvl4pPr marL="1828800" lvl="3" indent="-330200">
              <a:spcBef>
                <a:spcPts val="1700"/>
              </a:spcBef>
              <a:spcAft>
                <a:spcPts val="0"/>
              </a:spcAft>
              <a:buSzPts val="1600"/>
              <a:buChar char="●"/>
              <a:defRPr/>
            </a:lvl4pPr>
            <a:lvl5pPr marL="2286000" lvl="4" indent="-330200">
              <a:spcBef>
                <a:spcPts val="1700"/>
              </a:spcBef>
              <a:spcAft>
                <a:spcPts val="0"/>
              </a:spcAft>
              <a:buSzPts val="1600"/>
              <a:buChar char="○"/>
              <a:defRPr/>
            </a:lvl5pPr>
            <a:lvl6pPr marL="2743200" lvl="5" indent="-330200">
              <a:spcBef>
                <a:spcPts val="1700"/>
              </a:spcBef>
              <a:spcAft>
                <a:spcPts val="0"/>
              </a:spcAft>
              <a:buSzPts val="1600"/>
              <a:buChar char="■"/>
              <a:defRPr/>
            </a:lvl6pPr>
            <a:lvl7pPr marL="3200400" lvl="6" indent="-330200">
              <a:spcBef>
                <a:spcPts val="1700"/>
              </a:spcBef>
              <a:spcAft>
                <a:spcPts val="0"/>
              </a:spcAft>
              <a:buSzPts val="1600"/>
              <a:buChar char="●"/>
              <a:defRPr/>
            </a:lvl7pPr>
            <a:lvl8pPr marL="3657600" lvl="7" indent="-330200">
              <a:spcBef>
                <a:spcPts val="1700"/>
              </a:spcBef>
              <a:spcAft>
                <a:spcPts val="0"/>
              </a:spcAft>
              <a:buSzPts val="1600"/>
              <a:buChar char="○"/>
              <a:defRPr/>
            </a:lvl8pPr>
            <a:lvl9pPr marL="4114800" lvl="8" indent="-330200">
              <a:spcBef>
                <a:spcPts val="1700"/>
              </a:spcBef>
              <a:spcAft>
                <a:spcPts val="1700"/>
              </a:spcAft>
              <a:buSzPts val="1600"/>
              <a:buChar char="■"/>
              <a:defRPr/>
            </a:lvl9pPr>
          </a:lstStyle>
          <a:p>
            <a:endParaRPr/>
          </a:p>
        </p:txBody>
      </p:sp>
      <p:sp>
        <p:nvSpPr>
          <p:cNvPr id="19" name="Google Shape;19;p4"/>
          <p:cNvSpPr txBox="1">
            <a:spLocks noGrp="1"/>
          </p:cNvSpPr>
          <p:nvPr>
            <p:ph type="sldNum" idx="12"/>
          </p:nvPr>
        </p:nvSpPr>
        <p:spPr>
          <a:xfrm>
            <a:off x="8572526" y="5940196"/>
            <a:ext cx="555300" cy="501300"/>
          </a:xfrm>
          <a:prstGeom prst="rect">
            <a:avLst/>
          </a:prstGeom>
        </p:spPr>
        <p:txBody>
          <a:bodyPr spcFirstLastPara="1" wrap="square" lIns="100475" tIns="100475" rIns="100475" bIns="1004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5381" y="566891"/>
            <a:ext cx="8621100" cy="729600"/>
          </a:xfrm>
          <a:prstGeom prst="rect">
            <a:avLst/>
          </a:prstGeom>
        </p:spPr>
        <p:txBody>
          <a:bodyPr spcFirstLastPara="1" wrap="square" lIns="100475" tIns="100475" rIns="100475" bIns="100475" anchor="t" anchorCtr="0">
            <a:noAutofit/>
          </a:bodyPr>
          <a:lstStyle>
            <a:lvl1pPr lvl="0">
              <a:spcBef>
                <a:spcPts val="0"/>
              </a:spcBef>
              <a:spcAft>
                <a:spcPts val="0"/>
              </a:spcAft>
              <a:buSzPts val="3100"/>
              <a:buNone/>
              <a:defRPr/>
            </a:lvl1pPr>
            <a:lvl2pPr lvl="1">
              <a:spcBef>
                <a:spcPts val="0"/>
              </a:spcBef>
              <a:spcAft>
                <a:spcPts val="0"/>
              </a:spcAft>
              <a:buSzPts val="3100"/>
              <a:buNone/>
              <a:defRPr/>
            </a:lvl2pPr>
            <a:lvl3pPr lvl="2">
              <a:spcBef>
                <a:spcPts val="0"/>
              </a:spcBef>
              <a:spcAft>
                <a:spcPts val="0"/>
              </a:spcAft>
              <a:buSzPts val="3100"/>
              <a:buNone/>
              <a:defRPr/>
            </a:lvl3pPr>
            <a:lvl4pPr lvl="3">
              <a:spcBef>
                <a:spcPts val="0"/>
              </a:spcBef>
              <a:spcAft>
                <a:spcPts val="0"/>
              </a:spcAft>
              <a:buSzPts val="3100"/>
              <a:buNone/>
              <a:defRPr/>
            </a:lvl4pPr>
            <a:lvl5pPr lvl="4">
              <a:spcBef>
                <a:spcPts val="0"/>
              </a:spcBef>
              <a:spcAft>
                <a:spcPts val="0"/>
              </a:spcAft>
              <a:buSzPts val="3100"/>
              <a:buNone/>
              <a:defRPr/>
            </a:lvl5pPr>
            <a:lvl6pPr lvl="5">
              <a:spcBef>
                <a:spcPts val="0"/>
              </a:spcBef>
              <a:spcAft>
                <a:spcPts val="0"/>
              </a:spcAft>
              <a:buSzPts val="3100"/>
              <a:buNone/>
              <a:defRPr/>
            </a:lvl6pPr>
            <a:lvl7pPr lvl="6">
              <a:spcBef>
                <a:spcPts val="0"/>
              </a:spcBef>
              <a:spcAft>
                <a:spcPts val="0"/>
              </a:spcAft>
              <a:buSzPts val="3100"/>
              <a:buNone/>
              <a:defRPr/>
            </a:lvl7pPr>
            <a:lvl8pPr lvl="7">
              <a:spcBef>
                <a:spcPts val="0"/>
              </a:spcBef>
              <a:spcAft>
                <a:spcPts val="0"/>
              </a:spcAft>
              <a:buSzPts val="3100"/>
              <a:buNone/>
              <a:defRPr/>
            </a:lvl8pPr>
            <a:lvl9pPr lvl="8">
              <a:spcBef>
                <a:spcPts val="0"/>
              </a:spcBef>
              <a:spcAft>
                <a:spcPts val="0"/>
              </a:spcAft>
              <a:buSzPts val="3100"/>
              <a:buNone/>
              <a:defRPr/>
            </a:lvl9pPr>
          </a:lstStyle>
          <a:p>
            <a:endParaRPr/>
          </a:p>
        </p:txBody>
      </p:sp>
      <p:sp>
        <p:nvSpPr>
          <p:cNvPr id="22" name="Google Shape;22;p5"/>
          <p:cNvSpPr txBox="1">
            <a:spLocks noGrp="1"/>
          </p:cNvSpPr>
          <p:nvPr>
            <p:ph type="body" idx="1"/>
          </p:nvPr>
        </p:nvSpPr>
        <p:spPr>
          <a:xfrm>
            <a:off x="315381" y="1468070"/>
            <a:ext cx="4047000" cy="4351800"/>
          </a:xfrm>
          <a:prstGeom prst="rect">
            <a:avLst/>
          </a:prstGeom>
        </p:spPr>
        <p:txBody>
          <a:bodyPr spcFirstLastPara="1" wrap="square" lIns="100475" tIns="100475" rIns="100475" bIns="100475" anchor="t" anchorCtr="0">
            <a:noAutofit/>
          </a:bodyPr>
          <a:lstStyle>
            <a:lvl1pPr marL="457200" lvl="0" indent="-330200">
              <a:spcBef>
                <a:spcPts val="0"/>
              </a:spcBef>
              <a:spcAft>
                <a:spcPts val="0"/>
              </a:spcAft>
              <a:buSzPts val="1600"/>
              <a:buChar char="●"/>
              <a:defRPr sz="1600"/>
            </a:lvl1pPr>
            <a:lvl2pPr marL="914400" lvl="1" indent="-311150">
              <a:spcBef>
                <a:spcPts val="1700"/>
              </a:spcBef>
              <a:spcAft>
                <a:spcPts val="0"/>
              </a:spcAft>
              <a:buSzPts val="1300"/>
              <a:buChar char="○"/>
              <a:defRPr sz="1300"/>
            </a:lvl2pPr>
            <a:lvl3pPr marL="1371600" lvl="2" indent="-311150">
              <a:spcBef>
                <a:spcPts val="1700"/>
              </a:spcBef>
              <a:spcAft>
                <a:spcPts val="0"/>
              </a:spcAft>
              <a:buSzPts val="1300"/>
              <a:buChar char="■"/>
              <a:defRPr sz="1300"/>
            </a:lvl3pPr>
            <a:lvl4pPr marL="1828800" lvl="3" indent="-311150">
              <a:spcBef>
                <a:spcPts val="1700"/>
              </a:spcBef>
              <a:spcAft>
                <a:spcPts val="0"/>
              </a:spcAft>
              <a:buSzPts val="1300"/>
              <a:buChar char="●"/>
              <a:defRPr sz="1300"/>
            </a:lvl4pPr>
            <a:lvl5pPr marL="2286000" lvl="4" indent="-311150">
              <a:spcBef>
                <a:spcPts val="1700"/>
              </a:spcBef>
              <a:spcAft>
                <a:spcPts val="0"/>
              </a:spcAft>
              <a:buSzPts val="1300"/>
              <a:buChar char="○"/>
              <a:defRPr sz="1300"/>
            </a:lvl5pPr>
            <a:lvl6pPr marL="2743200" lvl="5" indent="-311150">
              <a:spcBef>
                <a:spcPts val="1700"/>
              </a:spcBef>
              <a:spcAft>
                <a:spcPts val="0"/>
              </a:spcAft>
              <a:buSzPts val="1300"/>
              <a:buChar char="■"/>
              <a:defRPr sz="1300"/>
            </a:lvl6pPr>
            <a:lvl7pPr marL="3200400" lvl="6" indent="-311150">
              <a:spcBef>
                <a:spcPts val="1700"/>
              </a:spcBef>
              <a:spcAft>
                <a:spcPts val="0"/>
              </a:spcAft>
              <a:buSzPts val="1300"/>
              <a:buChar char="●"/>
              <a:defRPr sz="1300"/>
            </a:lvl7pPr>
            <a:lvl8pPr marL="3657600" lvl="7" indent="-311150">
              <a:spcBef>
                <a:spcPts val="1700"/>
              </a:spcBef>
              <a:spcAft>
                <a:spcPts val="0"/>
              </a:spcAft>
              <a:buSzPts val="1300"/>
              <a:buChar char="○"/>
              <a:defRPr sz="1300"/>
            </a:lvl8pPr>
            <a:lvl9pPr marL="4114800" lvl="8" indent="-311150">
              <a:spcBef>
                <a:spcPts val="1700"/>
              </a:spcBef>
              <a:spcAft>
                <a:spcPts val="1700"/>
              </a:spcAft>
              <a:buSzPts val="1300"/>
              <a:buChar char="■"/>
              <a:defRPr sz="1300"/>
            </a:lvl9pPr>
          </a:lstStyle>
          <a:p>
            <a:endParaRPr/>
          </a:p>
        </p:txBody>
      </p:sp>
      <p:sp>
        <p:nvSpPr>
          <p:cNvPr id="23" name="Google Shape;23;p5"/>
          <p:cNvSpPr txBox="1">
            <a:spLocks noGrp="1"/>
          </p:cNvSpPr>
          <p:nvPr>
            <p:ph type="body" idx="2"/>
          </p:nvPr>
        </p:nvSpPr>
        <p:spPr>
          <a:xfrm>
            <a:off x="4889476" y="1468070"/>
            <a:ext cx="4047000" cy="4351800"/>
          </a:xfrm>
          <a:prstGeom prst="rect">
            <a:avLst/>
          </a:prstGeom>
        </p:spPr>
        <p:txBody>
          <a:bodyPr spcFirstLastPara="1" wrap="square" lIns="100475" tIns="100475" rIns="100475" bIns="100475" anchor="t" anchorCtr="0">
            <a:noAutofit/>
          </a:bodyPr>
          <a:lstStyle>
            <a:lvl1pPr marL="457200" lvl="0" indent="-330200">
              <a:spcBef>
                <a:spcPts val="0"/>
              </a:spcBef>
              <a:spcAft>
                <a:spcPts val="0"/>
              </a:spcAft>
              <a:buSzPts val="1600"/>
              <a:buChar char="●"/>
              <a:defRPr sz="1600"/>
            </a:lvl1pPr>
            <a:lvl2pPr marL="914400" lvl="1" indent="-311150">
              <a:spcBef>
                <a:spcPts val="1700"/>
              </a:spcBef>
              <a:spcAft>
                <a:spcPts val="0"/>
              </a:spcAft>
              <a:buSzPts val="1300"/>
              <a:buChar char="○"/>
              <a:defRPr sz="1300"/>
            </a:lvl2pPr>
            <a:lvl3pPr marL="1371600" lvl="2" indent="-311150">
              <a:spcBef>
                <a:spcPts val="1700"/>
              </a:spcBef>
              <a:spcAft>
                <a:spcPts val="0"/>
              </a:spcAft>
              <a:buSzPts val="1300"/>
              <a:buChar char="■"/>
              <a:defRPr sz="1300"/>
            </a:lvl3pPr>
            <a:lvl4pPr marL="1828800" lvl="3" indent="-311150">
              <a:spcBef>
                <a:spcPts val="1700"/>
              </a:spcBef>
              <a:spcAft>
                <a:spcPts val="0"/>
              </a:spcAft>
              <a:buSzPts val="1300"/>
              <a:buChar char="●"/>
              <a:defRPr sz="1300"/>
            </a:lvl4pPr>
            <a:lvl5pPr marL="2286000" lvl="4" indent="-311150">
              <a:spcBef>
                <a:spcPts val="1700"/>
              </a:spcBef>
              <a:spcAft>
                <a:spcPts val="0"/>
              </a:spcAft>
              <a:buSzPts val="1300"/>
              <a:buChar char="○"/>
              <a:defRPr sz="1300"/>
            </a:lvl5pPr>
            <a:lvl6pPr marL="2743200" lvl="5" indent="-311150">
              <a:spcBef>
                <a:spcPts val="1700"/>
              </a:spcBef>
              <a:spcAft>
                <a:spcPts val="0"/>
              </a:spcAft>
              <a:buSzPts val="1300"/>
              <a:buChar char="■"/>
              <a:defRPr sz="1300"/>
            </a:lvl6pPr>
            <a:lvl7pPr marL="3200400" lvl="6" indent="-311150">
              <a:spcBef>
                <a:spcPts val="1700"/>
              </a:spcBef>
              <a:spcAft>
                <a:spcPts val="0"/>
              </a:spcAft>
              <a:buSzPts val="1300"/>
              <a:buChar char="●"/>
              <a:defRPr sz="1300"/>
            </a:lvl7pPr>
            <a:lvl8pPr marL="3657600" lvl="7" indent="-311150">
              <a:spcBef>
                <a:spcPts val="1700"/>
              </a:spcBef>
              <a:spcAft>
                <a:spcPts val="0"/>
              </a:spcAft>
              <a:buSzPts val="1300"/>
              <a:buChar char="○"/>
              <a:defRPr sz="1300"/>
            </a:lvl8pPr>
            <a:lvl9pPr marL="4114800" lvl="8" indent="-311150">
              <a:spcBef>
                <a:spcPts val="1700"/>
              </a:spcBef>
              <a:spcAft>
                <a:spcPts val="1700"/>
              </a:spcAft>
              <a:buSzPts val="1300"/>
              <a:buChar char="■"/>
              <a:defRPr sz="1300"/>
            </a:lvl9pPr>
          </a:lstStyle>
          <a:p>
            <a:endParaRPr/>
          </a:p>
        </p:txBody>
      </p:sp>
      <p:sp>
        <p:nvSpPr>
          <p:cNvPr id="24" name="Google Shape;24;p5"/>
          <p:cNvSpPr txBox="1">
            <a:spLocks noGrp="1"/>
          </p:cNvSpPr>
          <p:nvPr>
            <p:ph type="sldNum" idx="12"/>
          </p:nvPr>
        </p:nvSpPr>
        <p:spPr>
          <a:xfrm>
            <a:off x="8572526" y="5940196"/>
            <a:ext cx="555300" cy="501300"/>
          </a:xfrm>
          <a:prstGeom prst="rect">
            <a:avLst/>
          </a:prstGeom>
        </p:spPr>
        <p:txBody>
          <a:bodyPr spcFirstLastPara="1" wrap="square" lIns="100475" tIns="100475" rIns="100475" bIns="1004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5381" y="566891"/>
            <a:ext cx="8621100" cy="729600"/>
          </a:xfrm>
          <a:prstGeom prst="rect">
            <a:avLst/>
          </a:prstGeom>
        </p:spPr>
        <p:txBody>
          <a:bodyPr spcFirstLastPara="1" wrap="square" lIns="100475" tIns="100475" rIns="100475" bIns="100475" anchor="t" anchorCtr="0">
            <a:noAutofit/>
          </a:bodyPr>
          <a:lstStyle>
            <a:lvl1pPr lvl="0">
              <a:spcBef>
                <a:spcPts val="0"/>
              </a:spcBef>
              <a:spcAft>
                <a:spcPts val="0"/>
              </a:spcAft>
              <a:buSzPts val="3100"/>
              <a:buNone/>
              <a:defRPr/>
            </a:lvl1pPr>
            <a:lvl2pPr lvl="1">
              <a:spcBef>
                <a:spcPts val="0"/>
              </a:spcBef>
              <a:spcAft>
                <a:spcPts val="0"/>
              </a:spcAft>
              <a:buSzPts val="3100"/>
              <a:buNone/>
              <a:defRPr/>
            </a:lvl2pPr>
            <a:lvl3pPr lvl="2">
              <a:spcBef>
                <a:spcPts val="0"/>
              </a:spcBef>
              <a:spcAft>
                <a:spcPts val="0"/>
              </a:spcAft>
              <a:buSzPts val="3100"/>
              <a:buNone/>
              <a:defRPr/>
            </a:lvl3pPr>
            <a:lvl4pPr lvl="3">
              <a:spcBef>
                <a:spcPts val="0"/>
              </a:spcBef>
              <a:spcAft>
                <a:spcPts val="0"/>
              </a:spcAft>
              <a:buSzPts val="3100"/>
              <a:buNone/>
              <a:defRPr/>
            </a:lvl4pPr>
            <a:lvl5pPr lvl="4">
              <a:spcBef>
                <a:spcPts val="0"/>
              </a:spcBef>
              <a:spcAft>
                <a:spcPts val="0"/>
              </a:spcAft>
              <a:buSzPts val="3100"/>
              <a:buNone/>
              <a:defRPr/>
            </a:lvl5pPr>
            <a:lvl6pPr lvl="5">
              <a:spcBef>
                <a:spcPts val="0"/>
              </a:spcBef>
              <a:spcAft>
                <a:spcPts val="0"/>
              </a:spcAft>
              <a:buSzPts val="3100"/>
              <a:buNone/>
              <a:defRPr/>
            </a:lvl6pPr>
            <a:lvl7pPr lvl="6">
              <a:spcBef>
                <a:spcPts val="0"/>
              </a:spcBef>
              <a:spcAft>
                <a:spcPts val="0"/>
              </a:spcAft>
              <a:buSzPts val="3100"/>
              <a:buNone/>
              <a:defRPr/>
            </a:lvl7pPr>
            <a:lvl8pPr lvl="7">
              <a:spcBef>
                <a:spcPts val="0"/>
              </a:spcBef>
              <a:spcAft>
                <a:spcPts val="0"/>
              </a:spcAft>
              <a:buSzPts val="3100"/>
              <a:buNone/>
              <a:defRPr/>
            </a:lvl8pPr>
            <a:lvl9pPr lvl="8">
              <a:spcBef>
                <a:spcPts val="0"/>
              </a:spcBef>
              <a:spcAft>
                <a:spcPts val="0"/>
              </a:spcAft>
              <a:buSzPts val="3100"/>
              <a:buNone/>
              <a:defRPr/>
            </a:lvl9pPr>
          </a:lstStyle>
          <a:p>
            <a:endParaRPr/>
          </a:p>
        </p:txBody>
      </p:sp>
      <p:sp>
        <p:nvSpPr>
          <p:cNvPr id="27" name="Google Shape;27;p6"/>
          <p:cNvSpPr txBox="1">
            <a:spLocks noGrp="1"/>
          </p:cNvSpPr>
          <p:nvPr>
            <p:ph type="sldNum" idx="12"/>
          </p:nvPr>
        </p:nvSpPr>
        <p:spPr>
          <a:xfrm>
            <a:off x="8572526" y="5940196"/>
            <a:ext cx="555300" cy="501300"/>
          </a:xfrm>
          <a:prstGeom prst="rect">
            <a:avLst/>
          </a:prstGeom>
        </p:spPr>
        <p:txBody>
          <a:bodyPr spcFirstLastPara="1" wrap="square" lIns="100475" tIns="100475" rIns="100475" bIns="1004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5381" y="707746"/>
            <a:ext cx="2841300" cy="962400"/>
          </a:xfrm>
          <a:prstGeom prst="rect">
            <a:avLst/>
          </a:prstGeom>
        </p:spPr>
        <p:txBody>
          <a:bodyPr spcFirstLastPara="1" wrap="square" lIns="100475" tIns="100475" rIns="100475" bIns="100475" anchor="b" anchorCtr="0">
            <a:no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30" name="Google Shape;30;p7"/>
          <p:cNvSpPr txBox="1">
            <a:spLocks noGrp="1"/>
          </p:cNvSpPr>
          <p:nvPr>
            <p:ph type="body" idx="1"/>
          </p:nvPr>
        </p:nvSpPr>
        <p:spPr>
          <a:xfrm>
            <a:off x="315381" y="1770129"/>
            <a:ext cx="2841300" cy="4050000"/>
          </a:xfrm>
          <a:prstGeom prst="rect">
            <a:avLst/>
          </a:prstGeom>
        </p:spPr>
        <p:txBody>
          <a:bodyPr spcFirstLastPara="1" wrap="square" lIns="100475" tIns="100475" rIns="100475" bIns="100475" anchor="t" anchorCtr="0">
            <a:noAutofit/>
          </a:bodyPr>
          <a:lstStyle>
            <a:lvl1pPr marL="457200" lvl="0" indent="-311150">
              <a:spcBef>
                <a:spcPts val="0"/>
              </a:spcBef>
              <a:spcAft>
                <a:spcPts val="0"/>
              </a:spcAft>
              <a:buSzPts val="1300"/>
              <a:buChar char="●"/>
              <a:defRPr sz="1300"/>
            </a:lvl1pPr>
            <a:lvl2pPr marL="914400" lvl="1" indent="-311150">
              <a:spcBef>
                <a:spcPts val="1700"/>
              </a:spcBef>
              <a:spcAft>
                <a:spcPts val="0"/>
              </a:spcAft>
              <a:buSzPts val="1300"/>
              <a:buChar char="○"/>
              <a:defRPr sz="1300"/>
            </a:lvl2pPr>
            <a:lvl3pPr marL="1371600" lvl="2" indent="-311150">
              <a:spcBef>
                <a:spcPts val="1700"/>
              </a:spcBef>
              <a:spcAft>
                <a:spcPts val="0"/>
              </a:spcAft>
              <a:buSzPts val="1300"/>
              <a:buChar char="■"/>
              <a:defRPr sz="1300"/>
            </a:lvl3pPr>
            <a:lvl4pPr marL="1828800" lvl="3" indent="-311150">
              <a:spcBef>
                <a:spcPts val="1700"/>
              </a:spcBef>
              <a:spcAft>
                <a:spcPts val="0"/>
              </a:spcAft>
              <a:buSzPts val="1300"/>
              <a:buChar char="●"/>
              <a:defRPr sz="1300"/>
            </a:lvl4pPr>
            <a:lvl5pPr marL="2286000" lvl="4" indent="-311150">
              <a:spcBef>
                <a:spcPts val="1700"/>
              </a:spcBef>
              <a:spcAft>
                <a:spcPts val="0"/>
              </a:spcAft>
              <a:buSzPts val="1300"/>
              <a:buChar char="○"/>
              <a:defRPr sz="1300"/>
            </a:lvl5pPr>
            <a:lvl6pPr marL="2743200" lvl="5" indent="-311150">
              <a:spcBef>
                <a:spcPts val="1700"/>
              </a:spcBef>
              <a:spcAft>
                <a:spcPts val="0"/>
              </a:spcAft>
              <a:buSzPts val="1300"/>
              <a:buChar char="■"/>
              <a:defRPr sz="1300"/>
            </a:lvl6pPr>
            <a:lvl7pPr marL="3200400" lvl="6" indent="-311150">
              <a:spcBef>
                <a:spcPts val="1700"/>
              </a:spcBef>
              <a:spcAft>
                <a:spcPts val="0"/>
              </a:spcAft>
              <a:buSzPts val="1300"/>
              <a:buChar char="●"/>
              <a:defRPr sz="1300"/>
            </a:lvl7pPr>
            <a:lvl8pPr marL="3657600" lvl="7" indent="-311150">
              <a:spcBef>
                <a:spcPts val="1700"/>
              </a:spcBef>
              <a:spcAft>
                <a:spcPts val="0"/>
              </a:spcAft>
              <a:buSzPts val="1300"/>
              <a:buChar char="○"/>
              <a:defRPr sz="1300"/>
            </a:lvl8pPr>
            <a:lvl9pPr marL="4114800" lvl="8" indent="-311150">
              <a:spcBef>
                <a:spcPts val="1700"/>
              </a:spcBef>
              <a:spcAft>
                <a:spcPts val="1700"/>
              </a:spcAft>
              <a:buSzPts val="1300"/>
              <a:buChar char="■"/>
              <a:defRPr sz="1300"/>
            </a:lvl9pPr>
          </a:lstStyle>
          <a:p>
            <a:endParaRPr/>
          </a:p>
        </p:txBody>
      </p:sp>
      <p:sp>
        <p:nvSpPr>
          <p:cNvPr id="31" name="Google Shape;31;p7"/>
          <p:cNvSpPr txBox="1">
            <a:spLocks noGrp="1"/>
          </p:cNvSpPr>
          <p:nvPr>
            <p:ph type="sldNum" idx="12"/>
          </p:nvPr>
        </p:nvSpPr>
        <p:spPr>
          <a:xfrm>
            <a:off x="8572526" y="5940196"/>
            <a:ext cx="555300" cy="501300"/>
          </a:xfrm>
          <a:prstGeom prst="rect">
            <a:avLst/>
          </a:prstGeom>
        </p:spPr>
        <p:txBody>
          <a:bodyPr spcFirstLastPara="1" wrap="square" lIns="100475" tIns="100475" rIns="100475" bIns="1004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6040" y="573419"/>
            <a:ext cx="6442800" cy="5211000"/>
          </a:xfrm>
          <a:prstGeom prst="rect">
            <a:avLst/>
          </a:prstGeom>
        </p:spPr>
        <p:txBody>
          <a:bodyPr spcFirstLastPara="1" wrap="square" lIns="100475" tIns="100475" rIns="100475" bIns="100475" anchor="ctr" anchorCtr="0">
            <a:noAutofit/>
          </a:bodyPr>
          <a:lstStyle>
            <a:lvl1pPr lvl="0">
              <a:spcBef>
                <a:spcPts val="0"/>
              </a:spcBef>
              <a:spcAft>
                <a:spcPts val="0"/>
              </a:spcAft>
              <a:buSzPts val="5300"/>
              <a:buNone/>
              <a:defRPr sz="5300"/>
            </a:lvl1pPr>
            <a:lvl2pPr lvl="1">
              <a:spcBef>
                <a:spcPts val="0"/>
              </a:spcBef>
              <a:spcAft>
                <a:spcPts val="0"/>
              </a:spcAft>
              <a:buSzPts val="5300"/>
              <a:buNone/>
              <a:defRPr sz="5300"/>
            </a:lvl2pPr>
            <a:lvl3pPr lvl="2">
              <a:spcBef>
                <a:spcPts val="0"/>
              </a:spcBef>
              <a:spcAft>
                <a:spcPts val="0"/>
              </a:spcAft>
              <a:buSzPts val="5300"/>
              <a:buNone/>
              <a:defRPr sz="5300"/>
            </a:lvl3pPr>
            <a:lvl4pPr lvl="3">
              <a:spcBef>
                <a:spcPts val="0"/>
              </a:spcBef>
              <a:spcAft>
                <a:spcPts val="0"/>
              </a:spcAft>
              <a:buSzPts val="5300"/>
              <a:buNone/>
              <a:defRPr sz="5300"/>
            </a:lvl4pPr>
            <a:lvl5pPr lvl="4">
              <a:spcBef>
                <a:spcPts val="0"/>
              </a:spcBef>
              <a:spcAft>
                <a:spcPts val="0"/>
              </a:spcAft>
              <a:buSzPts val="5300"/>
              <a:buNone/>
              <a:defRPr sz="5300"/>
            </a:lvl5pPr>
            <a:lvl6pPr lvl="5">
              <a:spcBef>
                <a:spcPts val="0"/>
              </a:spcBef>
              <a:spcAft>
                <a:spcPts val="0"/>
              </a:spcAft>
              <a:buSzPts val="5300"/>
              <a:buNone/>
              <a:defRPr sz="5300"/>
            </a:lvl6pPr>
            <a:lvl7pPr lvl="6">
              <a:spcBef>
                <a:spcPts val="0"/>
              </a:spcBef>
              <a:spcAft>
                <a:spcPts val="0"/>
              </a:spcAft>
              <a:buSzPts val="5300"/>
              <a:buNone/>
              <a:defRPr sz="5300"/>
            </a:lvl7pPr>
            <a:lvl8pPr lvl="7">
              <a:spcBef>
                <a:spcPts val="0"/>
              </a:spcBef>
              <a:spcAft>
                <a:spcPts val="0"/>
              </a:spcAft>
              <a:buSzPts val="5300"/>
              <a:buNone/>
              <a:defRPr sz="5300"/>
            </a:lvl8pPr>
            <a:lvl9pPr lvl="8">
              <a:spcBef>
                <a:spcPts val="0"/>
              </a:spcBef>
              <a:spcAft>
                <a:spcPts val="0"/>
              </a:spcAft>
              <a:buSzPts val="5300"/>
              <a:buNone/>
              <a:defRPr sz="5300"/>
            </a:lvl9pPr>
          </a:lstStyle>
          <a:p>
            <a:endParaRPr/>
          </a:p>
        </p:txBody>
      </p:sp>
      <p:sp>
        <p:nvSpPr>
          <p:cNvPr id="34" name="Google Shape;34;p8"/>
          <p:cNvSpPr txBox="1">
            <a:spLocks noGrp="1"/>
          </p:cNvSpPr>
          <p:nvPr>
            <p:ph type="sldNum" idx="12"/>
          </p:nvPr>
        </p:nvSpPr>
        <p:spPr>
          <a:xfrm>
            <a:off x="8572526" y="5940196"/>
            <a:ext cx="555300" cy="501300"/>
          </a:xfrm>
          <a:prstGeom prst="rect">
            <a:avLst/>
          </a:prstGeom>
        </p:spPr>
        <p:txBody>
          <a:bodyPr spcFirstLastPara="1" wrap="square" lIns="100475" tIns="100475" rIns="100475" bIns="1004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626000" y="-159"/>
            <a:ext cx="4626000" cy="6552000"/>
          </a:xfrm>
          <a:prstGeom prst="rect">
            <a:avLst/>
          </a:prstGeom>
          <a:solidFill>
            <a:schemeClr val="lt2"/>
          </a:solidFill>
          <a:ln>
            <a:noFill/>
          </a:ln>
        </p:spPr>
        <p:txBody>
          <a:bodyPr spcFirstLastPara="1" wrap="square" lIns="100475" tIns="100475" rIns="100475" bIns="10047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8636" y="1570869"/>
            <a:ext cx="4092900" cy="1888200"/>
          </a:xfrm>
          <a:prstGeom prst="rect">
            <a:avLst/>
          </a:prstGeom>
        </p:spPr>
        <p:txBody>
          <a:bodyPr spcFirstLastPara="1" wrap="square" lIns="100475" tIns="100475" rIns="100475" bIns="100475" anchor="b" anchorCtr="0">
            <a:noAutofit/>
          </a:bodyPr>
          <a:lstStyle>
            <a:lvl1pPr lvl="0" algn="ctr">
              <a:spcBef>
                <a:spcPts val="0"/>
              </a:spcBef>
              <a:spcAft>
                <a:spcPts val="0"/>
              </a:spcAft>
              <a:buSzPts val="4600"/>
              <a:buNone/>
              <a:defRPr sz="4600"/>
            </a:lvl1pPr>
            <a:lvl2pPr lvl="1" algn="ctr">
              <a:spcBef>
                <a:spcPts val="0"/>
              </a:spcBef>
              <a:spcAft>
                <a:spcPts val="0"/>
              </a:spcAft>
              <a:buSzPts val="4600"/>
              <a:buNone/>
              <a:defRPr sz="4600"/>
            </a:lvl2pPr>
            <a:lvl3pPr lvl="2" algn="ctr">
              <a:spcBef>
                <a:spcPts val="0"/>
              </a:spcBef>
              <a:spcAft>
                <a:spcPts val="0"/>
              </a:spcAft>
              <a:buSzPts val="4600"/>
              <a:buNone/>
              <a:defRPr sz="4600"/>
            </a:lvl3pPr>
            <a:lvl4pPr lvl="3" algn="ctr">
              <a:spcBef>
                <a:spcPts val="0"/>
              </a:spcBef>
              <a:spcAft>
                <a:spcPts val="0"/>
              </a:spcAft>
              <a:buSzPts val="4600"/>
              <a:buNone/>
              <a:defRPr sz="4600"/>
            </a:lvl4pPr>
            <a:lvl5pPr lvl="4" algn="ctr">
              <a:spcBef>
                <a:spcPts val="0"/>
              </a:spcBef>
              <a:spcAft>
                <a:spcPts val="0"/>
              </a:spcAft>
              <a:buSzPts val="4600"/>
              <a:buNone/>
              <a:defRPr sz="4600"/>
            </a:lvl5pPr>
            <a:lvl6pPr lvl="5" algn="ctr">
              <a:spcBef>
                <a:spcPts val="0"/>
              </a:spcBef>
              <a:spcAft>
                <a:spcPts val="0"/>
              </a:spcAft>
              <a:buSzPts val="4600"/>
              <a:buNone/>
              <a:defRPr sz="4600"/>
            </a:lvl6pPr>
            <a:lvl7pPr lvl="6" algn="ctr">
              <a:spcBef>
                <a:spcPts val="0"/>
              </a:spcBef>
              <a:spcAft>
                <a:spcPts val="0"/>
              </a:spcAft>
              <a:buSzPts val="4600"/>
              <a:buNone/>
              <a:defRPr sz="4600"/>
            </a:lvl7pPr>
            <a:lvl8pPr lvl="7" algn="ctr">
              <a:spcBef>
                <a:spcPts val="0"/>
              </a:spcBef>
              <a:spcAft>
                <a:spcPts val="0"/>
              </a:spcAft>
              <a:buSzPts val="4600"/>
              <a:buNone/>
              <a:defRPr sz="4600"/>
            </a:lvl8pPr>
            <a:lvl9pPr lvl="8" algn="ctr">
              <a:spcBef>
                <a:spcPts val="0"/>
              </a:spcBef>
              <a:spcAft>
                <a:spcPts val="0"/>
              </a:spcAft>
              <a:buSzPts val="4600"/>
              <a:buNone/>
              <a:defRPr sz="4600"/>
            </a:lvl9pPr>
          </a:lstStyle>
          <a:p>
            <a:endParaRPr/>
          </a:p>
        </p:txBody>
      </p:sp>
      <p:sp>
        <p:nvSpPr>
          <p:cNvPr id="38" name="Google Shape;38;p9"/>
          <p:cNvSpPr txBox="1">
            <a:spLocks noGrp="1"/>
          </p:cNvSpPr>
          <p:nvPr>
            <p:ph type="subTitle" idx="1"/>
          </p:nvPr>
        </p:nvSpPr>
        <p:spPr>
          <a:xfrm>
            <a:off x="268636" y="3570671"/>
            <a:ext cx="4092900" cy="1573200"/>
          </a:xfrm>
          <a:prstGeom prst="rect">
            <a:avLst/>
          </a:prstGeom>
        </p:spPr>
        <p:txBody>
          <a:bodyPr spcFirstLastPara="1" wrap="square" lIns="100475" tIns="100475" rIns="100475" bIns="100475" anchor="t" anchorCtr="0">
            <a:noAutofit/>
          </a:bodyPr>
          <a:lstStyle>
            <a:lvl1pPr lvl="0" algn="ctr">
              <a:lnSpc>
                <a:spcPct val="100000"/>
              </a:lnSpc>
              <a:spcBef>
                <a:spcPts val="0"/>
              </a:spcBef>
              <a:spcAft>
                <a:spcPts val="0"/>
              </a:spcAft>
              <a:buSzPts val="2300"/>
              <a:buNone/>
              <a:defRPr sz="2300"/>
            </a:lvl1pPr>
            <a:lvl2pPr lvl="1" algn="ctr">
              <a:lnSpc>
                <a:spcPct val="100000"/>
              </a:lnSpc>
              <a:spcBef>
                <a:spcPts val="0"/>
              </a:spcBef>
              <a:spcAft>
                <a:spcPts val="0"/>
              </a:spcAft>
              <a:buSzPts val="2300"/>
              <a:buNone/>
              <a:defRPr sz="2300"/>
            </a:lvl2pPr>
            <a:lvl3pPr lvl="2" algn="ctr">
              <a:lnSpc>
                <a:spcPct val="100000"/>
              </a:lnSpc>
              <a:spcBef>
                <a:spcPts val="0"/>
              </a:spcBef>
              <a:spcAft>
                <a:spcPts val="0"/>
              </a:spcAft>
              <a:buSzPts val="2300"/>
              <a:buNone/>
              <a:defRPr sz="2300"/>
            </a:lvl3pPr>
            <a:lvl4pPr lvl="3" algn="ctr">
              <a:lnSpc>
                <a:spcPct val="100000"/>
              </a:lnSpc>
              <a:spcBef>
                <a:spcPts val="0"/>
              </a:spcBef>
              <a:spcAft>
                <a:spcPts val="0"/>
              </a:spcAft>
              <a:buSzPts val="2300"/>
              <a:buNone/>
              <a:defRPr sz="2300"/>
            </a:lvl4pPr>
            <a:lvl5pPr lvl="4" algn="ctr">
              <a:lnSpc>
                <a:spcPct val="100000"/>
              </a:lnSpc>
              <a:spcBef>
                <a:spcPts val="0"/>
              </a:spcBef>
              <a:spcAft>
                <a:spcPts val="0"/>
              </a:spcAft>
              <a:buSzPts val="2300"/>
              <a:buNone/>
              <a:defRPr sz="2300"/>
            </a:lvl5pPr>
            <a:lvl6pPr lvl="5" algn="ctr">
              <a:lnSpc>
                <a:spcPct val="100000"/>
              </a:lnSpc>
              <a:spcBef>
                <a:spcPts val="0"/>
              </a:spcBef>
              <a:spcAft>
                <a:spcPts val="0"/>
              </a:spcAft>
              <a:buSzPts val="2300"/>
              <a:buNone/>
              <a:defRPr sz="2300"/>
            </a:lvl6pPr>
            <a:lvl7pPr lvl="6" algn="ctr">
              <a:lnSpc>
                <a:spcPct val="100000"/>
              </a:lnSpc>
              <a:spcBef>
                <a:spcPts val="0"/>
              </a:spcBef>
              <a:spcAft>
                <a:spcPts val="0"/>
              </a:spcAft>
              <a:buSzPts val="2300"/>
              <a:buNone/>
              <a:defRPr sz="2300"/>
            </a:lvl7pPr>
            <a:lvl8pPr lvl="7" algn="ctr">
              <a:lnSpc>
                <a:spcPct val="100000"/>
              </a:lnSpc>
              <a:spcBef>
                <a:spcPts val="0"/>
              </a:spcBef>
              <a:spcAft>
                <a:spcPts val="0"/>
              </a:spcAft>
              <a:buSzPts val="2300"/>
              <a:buNone/>
              <a:defRPr sz="2300"/>
            </a:lvl8pPr>
            <a:lvl9pPr lvl="8" algn="ctr">
              <a:lnSpc>
                <a:spcPct val="100000"/>
              </a:lnSpc>
              <a:spcBef>
                <a:spcPts val="0"/>
              </a:spcBef>
              <a:spcAft>
                <a:spcPts val="0"/>
              </a:spcAft>
              <a:buSzPts val="2300"/>
              <a:buNone/>
              <a:defRPr sz="2300"/>
            </a:lvl9pPr>
          </a:lstStyle>
          <a:p>
            <a:endParaRPr/>
          </a:p>
        </p:txBody>
      </p:sp>
      <p:sp>
        <p:nvSpPr>
          <p:cNvPr id="39" name="Google Shape;39;p9"/>
          <p:cNvSpPr txBox="1">
            <a:spLocks noGrp="1"/>
          </p:cNvSpPr>
          <p:nvPr>
            <p:ph type="body" idx="2"/>
          </p:nvPr>
        </p:nvSpPr>
        <p:spPr>
          <a:xfrm>
            <a:off x="4997841" y="922356"/>
            <a:ext cx="3882300" cy="4707000"/>
          </a:xfrm>
          <a:prstGeom prst="rect">
            <a:avLst/>
          </a:prstGeom>
        </p:spPr>
        <p:txBody>
          <a:bodyPr spcFirstLastPara="1" wrap="square" lIns="100475" tIns="100475" rIns="100475" bIns="100475" anchor="ctr" anchorCtr="0">
            <a:noAutofit/>
          </a:bodyPr>
          <a:lstStyle>
            <a:lvl1pPr marL="457200" lvl="0" indent="-355600">
              <a:spcBef>
                <a:spcPts val="0"/>
              </a:spcBef>
              <a:spcAft>
                <a:spcPts val="0"/>
              </a:spcAft>
              <a:buSzPts val="2000"/>
              <a:buChar char="●"/>
              <a:defRPr/>
            </a:lvl1pPr>
            <a:lvl2pPr marL="914400" lvl="1" indent="-330200">
              <a:spcBef>
                <a:spcPts val="1700"/>
              </a:spcBef>
              <a:spcAft>
                <a:spcPts val="0"/>
              </a:spcAft>
              <a:buSzPts val="1600"/>
              <a:buChar char="○"/>
              <a:defRPr/>
            </a:lvl2pPr>
            <a:lvl3pPr marL="1371600" lvl="2" indent="-330200">
              <a:spcBef>
                <a:spcPts val="1700"/>
              </a:spcBef>
              <a:spcAft>
                <a:spcPts val="0"/>
              </a:spcAft>
              <a:buSzPts val="1600"/>
              <a:buChar char="■"/>
              <a:defRPr/>
            </a:lvl3pPr>
            <a:lvl4pPr marL="1828800" lvl="3" indent="-330200">
              <a:spcBef>
                <a:spcPts val="1700"/>
              </a:spcBef>
              <a:spcAft>
                <a:spcPts val="0"/>
              </a:spcAft>
              <a:buSzPts val="1600"/>
              <a:buChar char="●"/>
              <a:defRPr/>
            </a:lvl4pPr>
            <a:lvl5pPr marL="2286000" lvl="4" indent="-330200">
              <a:spcBef>
                <a:spcPts val="1700"/>
              </a:spcBef>
              <a:spcAft>
                <a:spcPts val="0"/>
              </a:spcAft>
              <a:buSzPts val="1600"/>
              <a:buChar char="○"/>
              <a:defRPr/>
            </a:lvl5pPr>
            <a:lvl6pPr marL="2743200" lvl="5" indent="-330200">
              <a:spcBef>
                <a:spcPts val="1700"/>
              </a:spcBef>
              <a:spcAft>
                <a:spcPts val="0"/>
              </a:spcAft>
              <a:buSzPts val="1600"/>
              <a:buChar char="■"/>
              <a:defRPr/>
            </a:lvl6pPr>
            <a:lvl7pPr marL="3200400" lvl="6" indent="-330200">
              <a:spcBef>
                <a:spcPts val="1700"/>
              </a:spcBef>
              <a:spcAft>
                <a:spcPts val="0"/>
              </a:spcAft>
              <a:buSzPts val="1600"/>
              <a:buChar char="●"/>
              <a:defRPr/>
            </a:lvl7pPr>
            <a:lvl8pPr marL="3657600" lvl="7" indent="-330200">
              <a:spcBef>
                <a:spcPts val="1700"/>
              </a:spcBef>
              <a:spcAft>
                <a:spcPts val="0"/>
              </a:spcAft>
              <a:buSzPts val="1600"/>
              <a:buChar char="○"/>
              <a:defRPr/>
            </a:lvl8pPr>
            <a:lvl9pPr marL="4114800" lvl="8" indent="-330200">
              <a:spcBef>
                <a:spcPts val="1700"/>
              </a:spcBef>
              <a:spcAft>
                <a:spcPts val="1700"/>
              </a:spcAft>
              <a:buSzPts val="1600"/>
              <a:buChar char="■"/>
              <a:defRPr/>
            </a:lvl9pPr>
          </a:lstStyle>
          <a:p>
            <a:endParaRPr/>
          </a:p>
        </p:txBody>
      </p:sp>
      <p:sp>
        <p:nvSpPr>
          <p:cNvPr id="40" name="Google Shape;40;p9"/>
          <p:cNvSpPr txBox="1">
            <a:spLocks noGrp="1"/>
          </p:cNvSpPr>
          <p:nvPr>
            <p:ph type="sldNum" idx="12"/>
          </p:nvPr>
        </p:nvSpPr>
        <p:spPr>
          <a:xfrm>
            <a:off x="8572526" y="5940196"/>
            <a:ext cx="555300" cy="501300"/>
          </a:xfrm>
          <a:prstGeom prst="rect">
            <a:avLst/>
          </a:prstGeom>
        </p:spPr>
        <p:txBody>
          <a:bodyPr spcFirstLastPara="1" wrap="square" lIns="100475" tIns="100475" rIns="100475" bIns="1004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5381" y="5389079"/>
            <a:ext cx="6069600" cy="771000"/>
          </a:xfrm>
          <a:prstGeom prst="rect">
            <a:avLst/>
          </a:prstGeom>
        </p:spPr>
        <p:txBody>
          <a:bodyPr spcFirstLastPara="1" wrap="square" lIns="100475" tIns="100475" rIns="100475" bIns="100475" anchor="ctr" anchorCtr="0">
            <a:noAutofit/>
          </a:bodyPr>
          <a:lstStyle>
            <a:lvl1pPr marL="457200" lvl="0" indent="-228600">
              <a:lnSpc>
                <a:spcPct val="100000"/>
              </a:lnSpc>
              <a:spcBef>
                <a:spcPts val="0"/>
              </a:spcBef>
              <a:spcAft>
                <a:spcPts val="0"/>
              </a:spcAft>
              <a:buSzPts val="2000"/>
              <a:buNone/>
              <a:defRPr/>
            </a:lvl1pPr>
          </a:lstStyle>
          <a:p>
            <a:endParaRPr/>
          </a:p>
        </p:txBody>
      </p:sp>
      <p:sp>
        <p:nvSpPr>
          <p:cNvPr id="43" name="Google Shape;43;p10"/>
          <p:cNvSpPr txBox="1">
            <a:spLocks noGrp="1"/>
          </p:cNvSpPr>
          <p:nvPr>
            <p:ph type="sldNum" idx="12"/>
          </p:nvPr>
        </p:nvSpPr>
        <p:spPr>
          <a:xfrm>
            <a:off x="8572526" y="5940196"/>
            <a:ext cx="555300" cy="501300"/>
          </a:xfrm>
          <a:prstGeom prst="rect">
            <a:avLst/>
          </a:prstGeom>
        </p:spPr>
        <p:txBody>
          <a:bodyPr spcFirstLastPara="1" wrap="square" lIns="100475" tIns="100475" rIns="100475" bIns="1004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5381" y="566891"/>
            <a:ext cx="8621100" cy="729600"/>
          </a:xfrm>
          <a:prstGeom prst="rect">
            <a:avLst/>
          </a:prstGeom>
          <a:noFill/>
          <a:ln>
            <a:noFill/>
          </a:ln>
        </p:spPr>
        <p:txBody>
          <a:bodyPr spcFirstLastPara="1" wrap="square" lIns="100475" tIns="100475" rIns="100475" bIns="100475" anchor="t" anchorCtr="0">
            <a:noAutofit/>
          </a:bodyPr>
          <a:lstStyle>
            <a:lvl1pPr lvl="0">
              <a:spcBef>
                <a:spcPts val="0"/>
              </a:spcBef>
              <a:spcAft>
                <a:spcPts val="0"/>
              </a:spcAft>
              <a:buClr>
                <a:schemeClr val="dk1"/>
              </a:buClr>
              <a:buSzPts val="3100"/>
              <a:buNone/>
              <a:defRPr sz="3100">
                <a:solidFill>
                  <a:schemeClr val="dk1"/>
                </a:solidFill>
              </a:defRPr>
            </a:lvl1pPr>
            <a:lvl2pPr lvl="1">
              <a:spcBef>
                <a:spcPts val="0"/>
              </a:spcBef>
              <a:spcAft>
                <a:spcPts val="0"/>
              </a:spcAft>
              <a:buClr>
                <a:schemeClr val="dk1"/>
              </a:buClr>
              <a:buSzPts val="3100"/>
              <a:buNone/>
              <a:defRPr sz="3100">
                <a:solidFill>
                  <a:schemeClr val="dk1"/>
                </a:solidFill>
              </a:defRPr>
            </a:lvl2pPr>
            <a:lvl3pPr lvl="2">
              <a:spcBef>
                <a:spcPts val="0"/>
              </a:spcBef>
              <a:spcAft>
                <a:spcPts val="0"/>
              </a:spcAft>
              <a:buClr>
                <a:schemeClr val="dk1"/>
              </a:buClr>
              <a:buSzPts val="3100"/>
              <a:buNone/>
              <a:defRPr sz="3100">
                <a:solidFill>
                  <a:schemeClr val="dk1"/>
                </a:solidFill>
              </a:defRPr>
            </a:lvl3pPr>
            <a:lvl4pPr lvl="3">
              <a:spcBef>
                <a:spcPts val="0"/>
              </a:spcBef>
              <a:spcAft>
                <a:spcPts val="0"/>
              </a:spcAft>
              <a:buClr>
                <a:schemeClr val="dk1"/>
              </a:buClr>
              <a:buSzPts val="3100"/>
              <a:buNone/>
              <a:defRPr sz="3100">
                <a:solidFill>
                  <a:schemeClr val="dk1"/>
                </a:solidFill>
              </a:defRPr>
            </a:lvl4pPr>
            <a:lvl5pPr lvl="4">
              <a:spcBef>
                <a:spcPts val="0"/>
              </a:spcBef>
              <a:spcAft>
                <a:spcPts val="0"/>
              </a:spcAft>
              <a:buClr>
                <a:schemeClr val="dk1"/>
              </a:buClr>
              <a:buSzPts val="3100"/>
              <a:buNone/>
              <a:defRPr sz="3100">
                <a:solidFill>
                  <a:schemeClr val="dk1"/>
                </a:solidFill>
              </a:defRPr>
            </a:lvl5pPr>
            <a:lvl6pPr lvl="5">
              <a:spcBef>
                <a:spcPts val="0"/>
              </a:spcBef>
              <a:spcAft>
                <a:spcPts val="0"/>
              </a:spcAft>
              <a:buClr>
                <a:schemeClr val="dk1"/>
              </a:buClr>
              <a:buSzPts val="3100"/>
              <a:buNone/>
              <a:defRPr sz="3100">
                <a:solidFill>
                  <a:schemeClr val="dk1"/>
                </a:solidFill>
              </a:defRPr>
            </a:lvl6pPr>
            <a:lvl7pPr lvl="6">
              <a:spcBef>
                <a:spcPts val="0"/>
              </a:spcBef>
              <a:spcAft>
                <a:spcPts val="0"/>
              </a:spcAft>
              <a:buClr>
                <a:schemeClr val="dk1"/>
              </a:buClr>
              <a:buSzPts val="3100"/>
              <a:buNone/>
              <a:defRPr sz="3100">
                <a:solidFill>
                  <a:schemeClr val="dk1"/>
                </a:solidFill>
              </a:defRPr>
            </a:lvl7pPr>
            <a:lvl8pPr lvl="7">
              <a:spcBef>
                <a:spcPts val="0"/>
              </a:spcBef>
              <a:spcAft>
                <a:spcPts val="0"/>
              </a:spcAft>
              <a:buClr>
                <a:schemeClr val="dk1"/>
              </a:buClr>
              <a:buSzPts val="3100"/>
              <a:buNone/>
              <a:defRPr sz="3100">
                <a:solidFill>
                  <a:schemeClr val="dk1"/>
                </a:solidFill>
              </a:defRPr>
            </a:lvl8pPr>
            <a:lvl9pPr lvl="8">
              <a:spcBef>
                <a:spcPts val="0"/>
              </a:spcBef>
              <a:spcAft>
                <a:spcPts val="0"/>
              </a:spcAft>
              <a:buClr>
                <a:schemeClr val="dk1"/>
              </a:buClr>
              <a:buSzPts val="3100"/>
              <a:buNone/>
              <a:defRPr sz="3100">
                <a:solidFill>
                  <a:schemeClr val="dk1"/>
                </a:solidFill>
              </a:defRPr>
            </a:lvl9pPr>
          </a:lstStyle>
          <a:p>
            <a:endParaRPr/>
          </a:p>
        </p:txBody>
      </p:sp>
      <p:sp>
        <p:nvSpPr>
          <p:cNvPr id="7" name="Google Shape;7;p1"/>
          <p:cNvSpPr txBox="1">
            <a:spLocks noGrp="1"/>
          </p:cNvSpPr>
          <p:nvPr>
            <p:ph type="body" idx="1"/>
          </p:nvPr>
        </p:nvSpPr>
        <p:spPr>
          <a:xfrm>
            <a:off x="315381" y="1468070"/>
            <a:ext cx="8621100" cy="4351800"/>
          </a:xfrm>
          <a:prstGeom prst="rect">
            <a:avLst/>
          </a:prstGeom>
          <a:noFill/>
          <a:ln>
            <a:noFill/>
          </a:ln>
        </p:spPr>
        <p:txBody>
          <a:bodyPr spcFirstLastPara="1" wrap="square" lIns="100475" tIns="100475" rIns="100475" bIns="100475" anchor="t" anchorCtr="0">
            <a:noAutofit/>
          </a:bodyPr>
          <a:lstStyle>
            <a:lvl1pPr marL="457200" lvl="0" indent="-355600">
              <a:lnSpc>
                <a:spcPct val="115000"/>
              </a:lnSpc>
              <a:spcBef>
                <a:spcPts val="0"/>
              </a:spcBef>
              <a:spcAft>
                <a:spcPts val="0"/>
              </a:spcAft>
              <a:buClr>
                <a:schemeClr val="dk2"/>
              </a:buClr>
              <a:buSzPts val="2000"/>
              <a:buChar char="●"/>
              <a:defRPr sz="2000">
                <a:solidFill>
                  <a:schemeClr val="dk2"/>
                </a:solidFill>
              </a:defRPr>
            </a:lvl1pPr>
            <a:lvl2pPr marL="914400" lvl="1" indent="-330200">
              <a:lnSpc>
                <a:spcPct val="115000"/>
              </a:lnSpc>
              <a:spcBef>
                <a:spcPts val="1700"/>
              </a:spcBef>
              <a:spcAft>
                <a:spcPts val="0"/>
              </a:spcAft>
              <a:buClr>
                <a:schemeClr val="dk2"/>
              </a:buClr>
              <a:buSzPts val="1600"/>
              <a:buChar char="○"/>
              <a:defRPr sz="1600">
                <a:solidFill>
                  <a:schemeClr val="dk2"/>
                </a:solidFill>
              </a:defRPr>
            </a:lvl2pPr>
            <a:lvl3pPr marL="1371600" lvl="2" indent="-330200">
              <a:lnSpc>
                <a:spcPct val="115000"/>
              </a:lnSpc>
              <a:spcBef>
                <a:spcPts val="1700"/>
              </a:spcBef>
              <a:spcAft>
                <a:spcPts val="0"/>
              </a:spcAft>
              <a:buClr>
                <a:schemeClr val="dk2"/>
              </a:buClr>
              <a:buSzPts val="1600"/>
              <a:buChar char="■"/>
              <a:defRPr sz="1600">
                <a:solidFill>
                  <a:schemeClr val="dk2"/>
                </a:solidFill>
              </a:defRPr>
            </a:lvl3pPr>
            <a:lvl4pPr marL="1828800" lvl="3" indent="-330200">
              <a:lnSpc>
                <a:spcPct val="115000"/>
              </a:lnSpc>
              <a:spcBef>
                <a:spcPts val="1700"/>
              </a:spcBef>
              <a:spcAft>
                <a:spcPts val="0"/>
              </a:spcAft>
              <a:buClr>
                <a:schemeClr val="dk2"/>
              </a:buClr>
              <a:buSzPts val="1600"/>
              <a:buChar char="●"/>
              <a:defRPr sz="1600">
                <a:solidFill>
                  <a:schemeClr val="dk2"/>
                </a:solidFill>
              </a:defRPr>
            </a:lvl4pPr>
            <a:lvl5pPr marL="2286000" lvl="4" indent="-330200">
              <a:lnSpc>
                <a:spcPct val="115000"/>
              </a:lnSpc>
              <a:spcBef>
                <a:spcPts val="1700"/>
              </a:spcBef>
              <a:spcAft>
                <a:spcPts val="0"/>
              </a:spcAft>
              <a:buClr>
                <a:schemeClr val="dk2"/>
              </a:buClr>
              <a:buSzPts val="1600"/>
              <a:buChar char="○"/>
              <a:defRPr sz="1600">
                <a:solidFill>
                  <a:schemeClr val="dk2"/>
                </a:solidFill>
              </a:defRPr>
            </a:lvl5pPr>
            <a:lvl6pPr marL="2743200" lvl="5" indent="-330200">
              <a:lnSpc>
                <a:spcPct val="115000"/>
              </a:lnSpc>
              <a:spcBef>
                <a:spcPts val="1700"/>
              </a:spcBef>
              <a:spcAft>
                <a:spcPts val="0"/>
              </a:spcAft>
              <a:buClr>
                <a:schemeClr val="dk2"/>
              </a:buClr>
              <a:buSzPts val="1600"/>
              <a:buChar char="■"/>
              <a:defRPr sz="1600">
                <a:solidFill>
                  <a:schemeClr val="dk2"/>
                </a:solidFill>
              </a:defRPr>
            </a:lvl6pPr>
            <a:lvl7pPr marL="3200400" lvl="6" indent="-330200">
              <a:lnSpc>
                <a:spcPct val="115000"/>
              </a:lnSpc>
              <a:spcBef>
                <a:spcPts val="1700"/>
              </a:spcBef>
              <a:spcAft>
                <a:spcPts val="0"/>
              </a:spcAft>
              <a:buClr>
                <a:schemeClr val="dk2"/>
              </a:buClr>
              <a:buSzPts val="1600"/>
              <a:buChar char="●"/>
              <a:defRPr sz="1600">
                <a:solidFill>
                  <a:schemeClr val="dk2"/>
                </a:solidFill>
              </a:defRPr>
            </a:lvl7pPr>
            <a:lvl8pPr marL="3657600" lvl="7" indent="-330200">
              <a:lnSpc>
                <a:spcPct val="115000"/>
              </a:lnSpc>
              <a:spcBef>
                <a:spcPts val="1700"/>
              </a:spcBef>
              <a:spcAft>
                <a:spcPts val="0"/>
              </a:spcAft>
              <a:buClr>
                <a:schemeClr val="dk2"/>
              </a:buClr>
              <a:buSzPts val="1600"/>
              <a:buChar char="○"/>
              <a:defRPr sz="1600">
                <a:solidFill>
                  <a:schemeClr val="dk2"/>
                </a:solidFill>
              </a:defRPr>
            </a:lvl8pPr>
            <a:lvl9pPr marL="4114800" lvl="8" indent="-330200">
              <a:lnSpc>
                <a:spcPct val="115000"/>
              </a:lnSpc>
              <a:spcBef>
                <a:spcPts val="1700"/>
              </a:spcBef>
              <a:spcAft>
                <a:spcPts val="1700"/>
              </a:spcAft>
              <a:buClr>
                <a:schemeClr val="dk2"/>
              </a:buClr>
              <a:buSzPts val="1600"/>
              <a:buChar char="■"/>
              <a:defRPr sz="1600">
                <a:solidFill>
                  <a:schemeClr val="dk2"/>
                </a:solidFill>
              </a:defRPr>
            </a:lvl9pPr>
          </a:lstStyle>
          <a:p>
            <a:endParaRPr/>
          </a:p>
        </p:txBody>
      </p:sp>
      <p:sp>
        <p:nvSpPr>
          <p:cNvPr id="8" name="Google Shape;8;p1"/>
          <p:cNvSpPr txBox="1">
            <a:spLocks noGrp="1"/>
          </p:cNvSpPr>
          <p:nvPr>
            <p:ph type="sldNum" idx="12"/>
          </p:nvPr>
        </p:nvSpPr>
        <p:spPr>
          <a:xfrm>
            <a:off x="8572526" y="5940196"/>
            <a:ext cx="555300" cy="501300"/>
          </a:xfrm>
          <a:prstGeom prst="rect">
            <a:avLst/>
          </a:prstGeom>
          <a:noFill/>
          <a:ln>
            <a:noFill/>
          </a:ln>
        </p:spPr>
        <p:txBody>
          <a:bodyPr spcFirstLastPara="1" wrap="square" lIns="100475" tIns="100475" rIns="100475" bIns="100475" anchor="ctr" anchorCtr="0">
            <a:noAutofit/>
          </a:bodyPr>
          <a:lstStyle>
            <a:lvl1pPr lvl="0" algn="r">
              <a:buNone/>
              <a:defRPr sz="1100">
                <a:solidFill>
                  <a:schemeClr val="dk2"/>
                </a:solidFill>
              </a:defRPr>
            </a:lvl1pPr>
            <a:lvl2pPr lvl="1" algn="r">
              <a:buNone/>
              <a:defRPr sz="1100">
                <a:solidFill>
                  <a:schemeClr val="dk2"/>
                </a:solidFill>
              </a:defRPr>
            </a:lvl2pPr>
            <a:lvl3pPr lvl="2" algn="r">
              <a:buNone/>
              <a:defRPr sz="1100">
                <a:solidFill>
                  <a:schemeClr val="dk2"/>
                </a:solidFill>
              </a:defRPr>
            </a:lvl3pPr>
            <a:lvl4pPr lvl="3" algn="r">
              <a:buNone/>
              <a:defRPr sz="1100">
                <a:solidFill>
                  <a:schemeClr val="dk2"/>
                </a:solidFill>
              </a:defRPr>
            </a:lvl4pPr>
            <a:lvl5pPr lvl="4" algn="r">
              <a:buNone/>
              <a:defRPr sz="1100">
                <a:solidFill>
                  <a:schemeClr val="dk2"/>
                </a:solidFill>
              </a:defRPr>
            </a:lvl5pPr>
            <a:lvl6pPr lvl="5" algn="r">
              <a:buNone/>
              <a:defRPr sz="1100">
                <a:solidFill>
                  <a:schemeClr val="dk2"/>
                </a:solidFill>
              </a:defRPr>
            </a:lvl6pPr>
            <a:lvl7pPr lvl="6" algn="r">
              <a:buNone/>
              <a:defRPr sz="1100">
                <a:solidFill>
                  <a:schemeClr val="dk2"/>
                </a:solidFill>
              </a:defRPr>
            </a:lvl7pPr>
            <a:lvl8pPr lvl="7" algn="r">
              <a:buNone/>
              <a:defRPr sz="1100">
                <a:solidFill>
                  <a:schemeClr val="dk2"/>
                </a:solidFill>
              </a:defRPr>
            </a:lvl8pPr>
            <a:lvl9pPr lvl="8" algn="r">
              <a:buNone/>
              <a:defRPr sz="1100">
                <a:solidFill>
                  <a:schemeClr val="dk2"/>
                </a:solidFill>
              </a:defRPr>
            </a:lvl9pPr>
          </a:lstStyle>
          <a:p>
            <a:pPr marL="0" lvl="0" indent="0" algn="r" rtl="0">
              <a:spcBef>
                <a:spcPts val="0"/>
              </a:spcBef>
              <a:spcAft>
                <a:spcPts val="0"/>
              </a:spcAft>
              <a:buNone/>
            </a:pPr>
            <a:fld id="{00000000-1234-1234-1234-123412341234}" type="slidenum">
              <a:rPr lang="ja"/>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534225" y="1137350"/>
            <a:ext cx="8065800" cy="4527300"/>
          </a:xfrm>
          <a:prstGeom prst="rect">
            <a:avLst/>
          </a:prstGeom>
          <a:noFill/>
          <a:ln>
            <a:noFill/>
          </a:ln>
        </p:spPr>
        <p:txBody>
          <a:bodyPr spcFirstLastPara="1" wrap="square" lIns="79150" tIns="79150" rIns="79150" bIns="79150" anchor="t" anchorCtr="0">
            <a:noAutofit/>
          </a:bodyPr>
          <a:lstStyle/>
          <a:p>
            <a:pPr marL="0" lvl="0" indent="0" algn="l" rtl="0">
              <a:spcBef>
                <a:spcPts val="0"/>
              </a:spcBef>
              <a:spcAft>
                <a:spcPts val="0"/>
              </a:spcAft>
              <a:buNone/>
            </a:pPr>
            <a:r>
              <a:rPr lang="ja"/>
              <a:t>各日・各島毎に識別票を用意してあります。各自印刷し、ご自身の宅配搬入に使う段ボールなどの側面に必ず貼り付けるようにしてください。</a:t>
            </a:r>
            <a:r>
              <a:rPr lang="ja">
                <a:solidFill>
                  <a:schemeClr val="dk1"/>
                </a:solidFill>
              </a:rPr>
              <a:t>サークル名、配置番号、荷物の個数について自分たちのサークル向けに書き換えて利用してください。</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r>
              <a:rPr lang="ja"/>
              <a:t>下記要件を</a:t>
            </a:r>
            <a:r>
              <a:rPr lang="ja" b="1">
                <a:solidFill>
                  <a:srgbClr val="FF0000"/>
                </a:solidFill>
              </a:rPr>
              <a:t>必ず読み</a:t>
            </a:r>
            <a:r>
              <a:rPr lang="ja"/>
              <a:t>、これに従って発送してください。</a:t>
            </a:r>
            <a:endParaRPr/>
          </a:p>
          <a:p>
            <a:pPr marL="0" lvl="0" indent="0" algn="l" rtl="0">
              <a:spcBef>
                <a:spcPts val="0"/>
              </a:spcBef>
              <a:spcAft>
                <a:spcPts val="0"/>
              </a:spcAft>
              <a:buNone/>
            </a:pPr>
            <a:endParaRPr/>
          </a:p>
          <a:p>
            <a:pPr marL="393700" lvl="0" indent="-279400" algn="l" rtl="0">
              <a:spcBef>
                <a:spcPts val="0"/>
              </a:spcBef>
              <a:spcAft>
                <a:spcPts val="0"/>
              </a:spcAft>
              <a:buSzPts val="1400"/>
              <a:buAutoNum type="arabicPeriod"/>
            </a:pPr>
            <a:r>
              <a:rPr lang="ja"/>
              <a:t>クロネコヤマトを利用する</a:t>
            </a:r>
            <a:endParaRPr/>
          </a:p>
          <a:p>
            <a:pPr marL="393700" lvl="0" indent="-279400" algn="l" rtl="0">
              <a:spcBef>
                <a:spcPts val="0"/>
              </a:spcBef>
              <a:spcAft>
                <a:spcPts val="0"/>
              </a:spcAft>
              <a:buSzPts val="1400"/>
              <a:buAutoNum type="arabicPeriod"/>
            </a:pPr>
            <a:r>
              <a:rPr lang="ja"/>
              <a:t>荷物側面に識別票を印刷し貼り付ける＜カラー印刷＞</a:t>
            </a:r>
            <a:endParaRPr/>
          </a:p>
          <a:p>
            <a:pPr marL="393700" lvl="0" indent="-279400" algn="l" rtl="0">
              <a:spcBef>
                <a:spcPts val="0"/>
              </a:spcBef>
              <a:spcAft>
                <a:spcPts val="0"/>
              </a:spcAft>
              <a:buSzPts val="1400"/>
              <a:buAutoNum type="arabicPeriod"/>
            </a:pPr>
            <a:r>
              <a:rPr lang="ja"/>
              <a:t>代金は元払いする</a:t>
            </a:r>
            <a:endParaRPr/>
          </a:p>
          <a:p>
            <a:pPr marL="393700" lvl="0" indent="-279400" algn="l" rtl="0">
              <a:spcBef>
                <a:spcPts val="0"/>
              </a:spcBef>
              <a:spcAft>
                <a:spcPts val="0"/>
              </a:spcAft>
              <a:buSzPts val="1400"/>
              <a:buAutoNum type="arabicPeriod"/>
            </a:pPr>
            <a:r>
              <a:rPr lang="ja"/>
              <a:t>宛先は次のものを利用する</a:t>
            </a:r>
            <a:endParaRPr/>
          </a:p>
          <a:p>
            <a:pPr marL="393700" lvl="0" indent="0" algn="l" rtl="0">
              <a:spcBef>
                <a:spcPts val="0"/>
              </a:spcBef>
              <a:spcAft>
                <a:spcPts val="0"/>
              </a:spcAft>
              <a:buNone/>
            </a:pPr>
            <a:r>
              <a:rPr lang="ja">
                <a:solidFill>
                  <a:schemeClr val="dk1"/>
                </a:solidFill>
              </a:rPr>
              <a:t>〒170-0013</a:t>
            </a:r>
            <a:endParaRPr/>
          </a:p>
          <a:p>
            <a:pPr marL="393700" lvl="0" indent="0" algn="l" rtl="0">
              <a:spcBef>
                <a:spcPts val="0"/>
              </a:spcBef>
              <a:spcAft>
                <a:spcPts val="0"/>
              </a:spcAft>
              <a:buNone/>
            </a:pPr>
            <a:r>
              <a:rPr lang="ja"/>
              <a:t>東京都豊島区東池袋3-1-4</a:t>
            </a:r>
            <a:br>
              <a:rPr lang="ja"/>
            </a:br>
            <a:r>
              <a:rPr lang="ja"/>
              <a:t>池袋サンシャインシティ 文化会館</a:t>
            </a:r>
            <a:r>
              <a:rPr lang="ja">
                <a:solidFill>
                  <a:schemeClr val="dk1"/>
                </a:solidFill>
              </a:rPr>
              <a:t>2F 展示ホール</a:t>
            </a:r>
            <a:r>
              <a:rPr lang="ja"/>
              <a:t>D−3・4</a:t>
            </a:r>
            <a:br>
              <a:rPr lang="ja"/>
            </a:br>
            <a:r>
              <a:rPr lang="ja"/>
              <a:t>技術書典運営事務局</a:t>
            </a:r>
            <a:endParaRPr/>
          </a:p>
          <a:p>
            <a:pPr marL="393700" lvl="0" indent="-279400" algn="l" rtl="0">
              <a:spcBef>
                <a:spcPts val="0"/>
              </a:spcBef>
              <a:spcAft>
                <a:spcPts val="0"/>
              </a:spcAft>
              <a:buSzPts val="1400"/>
              <a:buAutoNum type="arabicPeriod"/>
            </a:pPr>
            <a:r>
              <a:rPr lang="ja"/>
              <a:t>ご依頼主の電話番号欄には</a:t>
            </a:r>
            <a:r>
              <a:rPr lang="ja" b="1"/>
              <a:t>当日連絡のつく電話番号</a:t>
            </a:r>
            <a:r>
              <a:rPr lang="ja"/>
              <a:t>を必ずご記入ください</a:t>
            </a:r>
            <a:endParaRPr/>
          </a:p>
          <a:p>
            <a:pPr marL="393700" lvl="0" indent="-279400" algn="l" rtl="0">
              <a:spcBef>
                <a:spcPts val="0"/>
              </a:spcBef>
              <a:spcAft>
                <a:spcPts val="0"/>
              </a:spcAft>
              <a:buSzPts val="1400"/>
              <a:buAutoNum type="arabicPeriod"/>
            </a:pPr>
            <a:r>
              <a:rPr lang="ja" b="1">
                <a:solidFill>
                  <a:srgbClr val="FF0000"/>
                </a:solidFill>
              </a:rPr>
              <a:t>7月11日指定 時間指定無し</a:t>
            </a:r>
            <a:r>
              <a:rPr lang="ja"/>
              <a:t>とする（宅配事業者の都合上、必ず時間指定無しとしてください）</a:t>
            </a:r>
            <a:endParaRPr/>
          </a:p>
          <a:p>
            <a:pPr marL="393700" lvl="0" indent="-279400" algn="l" rtl="0">
              <a:spcBef>
                <a:spcPts val="0"/>
              </a:spcBef>
              <a:spcAft>
                <a:spcPts val="0"/>
              </a:spcAft>
              <a:buSzPts val="1400"/>
              <a:buAutoNum type="arabicPeriod"/>
            </a:pPr>
            <a:r>
              <a:rPr lang="ja" b="1"/>
              <a:t>7月9日までを目安に発送する</a:t>
            </a:r>
            <a:r>
              <a:rPr lang="ja"/>
              <a:t>こと（不着事故が怖いので、早め早めの作業をお願いします）</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ja"/>
              <a:t>※差分は配置番号の背景色だけです。この背景色は宅急便の引取にあたって隣り合った島と区別が付きやすいように差をつけています。技術書典イベントで公式のカラーリングというわけではありません。</a:t>
            </a:r>
            <a:endParaRPr/>
          </a:p>
        </p:txBody>
      </p:sp>
      <p:sp>
        <p:nvSpPr>
          <p:cNvPr id="55" name="Google Shape;55;p13"/>
          <p:cNvSpPr txBox="1"/>
          <p:nvPr/>
        </p:nvSpPr>
        <p:spPr>
          <a:xfrm>
            <a:off x="420825" y="360300"/>
            <a:ext cx="8292600" cy="678900"/>
          </a:xfrm>
          <a:prstGeom prst="rect">
            <a:avLst/>
          </a:prstGeom>
          <a:noFill/>
          <a:ln>
            <a:noFill/>
          </a:ln>
        </p:spPr>
        <p:txBody>
          <a:bodyPr spcFirstLastPara="1" wrap="square" lIns="100475" tIns="100475" rIns="100475" bIns="100475" anchor="t" anchorCtr="0">
            <a:noAutofit/>
          </a:bodyPr>
          <a:lstStyle/>
          <a:p>
            <a:pPr marL="0" lvl="0" indent="0" algn="ctr" rtl="0">
              <a:spcBef>
                <a:spcPts val="0"/>
              </a:spcBef>
              <a:spcAft>
                <a:spcPts val="0"/>
              </a:spcAft>
              <a:buNone/>
            </a:pPr>
            <a:r>
              <a:rPr lang="ja" sz="3600">
                <a:solidFill>
                  <a:srgbClr val="24292E"/>
                </a:solidFill>
                <a:latin typeface="HiraMaruPro-W4"/>
                <a:ea typeface="HiraMaruPro-W4"/>
                <a:cs typeface="HiraMaruPro-W4"/>
                <a:sym typeface="HiraMaruPro-W4"/>
              </a:rPr>
              <a:t>Attention -識別票利用の注意-</a:t>
            </a:r>
            <a:endParaRPr sz="3600">
              <a:latin typeface="HiraMaruPro-W4"/>
              <a:ea typeface="HiraMaruPro-W4"/>
              <a:cs typeface="HiraMaruPro-W4"/>
              <a:sym typeface="HiraMaruPro-W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p:nvPr/>
        </p:nvSpPr>
        <p:spPr>
          <a:xfrm>
            <a:off x="733750" y="1277150"/>
            <a:ext cx="8065800" cy="4527300"/>
          </a:xfrm>
          <a:prstGeom prst="rect">
            <a:avLst/>
          </a:prstGeom>
          <a:noFill/>
          <a:ln>
            <a:noFill/>
          </a:ln>
        </p:spPr>
        <p:txBody>
          <a:bodyPr spcFirstLastPara="1" wrap="square" lIns="79150" tIns="79150" rIns="79150" bIns="79150" anchor="t" anchorCtr="0">
            <a:noAutofit/>
          </a:bodyPr>
          <a:lstStyle/>
          <a:p>
            <a:pPr marL="0" lvl="0" indent="0" algn="l" rtl="0">
              <a:spcBef>
                <a:spcPts val="0"/>
              </a:spcBef>
              <a:spcAft>
                <a:spcPts val="0"/>
              </a:spcAft>
              <a:buNone/>
            </a:pPr>
            <a:endParaRPr/>
          </a:p>
        </p:txBody>
      </p:sp>
      <p:sp>
        <p:nvSpPr>
          <p:cNvPr id="61" name="Google Shape;61;p14"/>
          <p:cNvSpPr txBox="1"/>
          <p:nvPr/>
        </p:nvSpPr>
        <p:spPr>
          <a:xfrm>
            <a:off x="420825" y="360300"/>
            <a:ext cx="8292600" cy="678900"/>
          </a:xfrm>
          <a:prstGeom prst="rect">
            <a:avLst/>
          </a:prstGeom>
          <a:noFill/>
          <a:ln>
            <a:noFill/>
          </a:ln>
        </p:spPr>
        <p:txBody>
          <a:bodyPr spcFirstLastPara="1" wrap="square" lIns="100475" tIns="100475" rIns="100475" bIns="100475" anchor="t" anchorCtr="0">
            <a:noAutofit/>
          </a:bodyPr>
          <a:lstStyle/>
          <a:p>
            <a:pPr marL="0" lvl="0" indent="0" algn="ctr" rtl="0">
              <a:spcBef>
                <a:spcPts val="0"/>
              </a:spcBef>
              <a:spcAft>
                <a:spcPts val="0"/>
              </a:spcAft>
              <a:buNone/>
            </a:pPr>
            <a:r>
              <a:rPr lang="ja" sz="3600">
                <a:latin typeface="HiraMaruPro-W4"/>
                <a:ea typeface="HiraMaruPro-W4"/>
                <a:cs typeface="HiraMaruPro-W4"/>
                <a:sym typeface="HiraMaruPro-W4"/>
              </a:rPr>
              <a:t>送り状(見本)</a:t>
            </a:r>
            <a:endParaRPr sz="3600">
              <a:latin typeface="HiraMaruPro-W4"/>
              <a:ea typeface="HiraMaruPro-W4"/>
              <a:cs typeface="HiraMaruPro-W4"/>
              <a:sym typeface="HiraMaruPro-W4"/>
            </a:endParaRPr>
          </a:p>
        </p:txBody>
      </p:sp>
      <p:pic>
        <p:nvPicPr>
          <p:cNvPr id="62" name="Google Shape;62;p14"/>
          <p:cNvPicPr preferRelativeResize="0"/>
          <p:nvPr/>
        </p:nvPicPr>
        <p:blipFill>
          <a:blip r:embed="rId3">
            <a:alphaModFix/>
          </a:blip>
          <a:stretch>
            <a:fillRect/>
          </a:stretch>
        </p:blipFill>
        <p:spPr>
          <a:xfrm>
            <a:off x="874863" y="1407188"/>
            <a:ext cx="7783572" cy="43972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02"/>
        <p:cNvGrpSpPr/>
        <p:nvPr/>
      </p:nvGrpSpPr>
      <p:grpSpPr>
        <a:xfrm>
          <a:off x="0" y="0"/>
          <a:ext cx="0" cy="0"/>
          <a:chOff x="0" y="0"/>
          <a:chExt cx="0" cy="0"/>
        </a:xfrm>
      </p:grpSpPr>
      <p:sp>
        <p:nvSpPr>
          <p:cNvPr id="103" name="Google Shape;103;p18"/>
          <p:cNvSpPr/>
          <p:nvPr/>
        </p:nvSpPr>
        <p:spPr>
          <a:xfrm>
            <a:off x="0" y="2673300"/>
            <a:ext cx="9252000" cy="3878700"/>
          </a:xfrm>
          <a:prstGeom prst="rect">
            <a:avLst/>
          </a:prstGeom>
          <a:solidFill>
            <a:srgbClr val="EAD1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8"/>
          <p:cNvSpPr txBox="1"/>
          <p:nvPr/>
        </p:nvSpPr>
        <p:spPr>
          <a:xfrm>
            <a:off x="428100" y="3060638"/>
            <a:ext cx="8395800" cy="678900"/>
          </a:xfrm>
          <a:prstGeom prst="rect">
            <a:avLst/>
          </a:prstGeom>
          <a:noFill/>
          <a:ln>
            <a:noFill/>
          </a:ln>
        </p:spPr>
        <p:txBody>
          <a:bodyPr spcFirstLastPara="1" wrap="square" lIns="100475" tIns="100475" rIns="100475" bIns="100475" anchor="t" anchorCtr="0">
            <a:noAutofit/>
          </a:bodyPr>
          <a:lstStyle/>
          <a:p>
            <a:pPr marL="0" lvl="0" indent="0" algn="l" rtl="0">
              <a:spcBef>
                <a:spcPts val="0"/>
              </a:spcBef>
              <a:spcAft>
                <a:spcPts val="0"/>
              </a:spcAft>
              <a:buNone/>
            </a:pPr>
            <a:r>
              <a:rPr lang="ja" sz="3600" dirty="0">
                <a:solidFill>
                  <a:srgbClr val="24292E"/>
                </a:solidFill>
                <a:latin typeface="HiraMaruPro-W4"/>
                <a:ea typeface="HiraMaruPro-W4"/>
                <a:cs typeface="HiraMaruPro-W4"/>
                <a:sym typeface="HiraMaruPro-W4"/>
              </a:rPr>
              <a:t>サークル名：</a:t>
            </a:r>
            <a:r>
              <a:rPr lang="ja-JP" altLang="en-US" sz="3600" dirty="0">
                <a:solidFill>
                  <a:srgbClr val="FF0000"/>
                </a:solidFill>
                <a:latin typeface="HiraMaruPro-W4"/>
                <a:ea typeface="HiraMaruPro-W4"/>
                <a:cs typeface="HiraMaruPro-W4"/>
                <a:sym typeface="HiraMaruPro-W4"/>
              </a:rPr>
              <a:t> </a:t>
            </a:r>
            <a:r>
              <a:rPr lang="en-US" altLang="ja-JP" sz="3600" dirty="0">
                <a:solidFill>
                  <a:srgbClr val="FF0000"/>
                </a:solidFill>
                <a:latin typeface="HiraMaruPro-W4"/>
                <a:ea typeface="HiraMaruPro-W4"/>
                <a:cs typeface="HiraMaruPro-W4"/>
                <a:sym typeface="HiraMaruPro-W4"/>
              </a:rPr>
              <a:t>CHIRIMEN </a:t>
            </a:r>
            <a:r>
              <a:rPr lang="ja-JP" altLang="en-US" sz="3600" dirty="0">
                <a:solidFill>
                  <a:srgbClr val="FF0000"/>
                </a:solidFill>
                <a:latin typeface="HiraMaruPro-W4"/>
                <a:ea typeface="HiraMaruPro-W4"/>
                <a:cs typeface="HiraMaruPro-W4"/>
                <a:sym typeface="HiraMaruPro-W4"/>
              </a:rPr>
              <a:t>コミュニティ</a:t>
            </a:r>
            <a:endParaRPr sz="3600" dirty="0">
              <a:solidFill>
                <a:srgbClr val="FF0000"/>
              </a:solidFill>
              <a:latin typeface="HiraMaruPro-W4"/>
              <a:ea typeface="HiraMaruPro-W4"/>
              <a:cs typeface="HiraMaruPro-W4"/>
              <a:sym typeface="HiraMaruPro-W4"/>
            </a:endParaRPr>
          </a:p>
        </p:txBody>
      </p:sp>
      <p:sp>
        <p:nvSpPr>
          <p:cNvPr id="105" name="Google Shape;105;p18"/>
          <p:cNvSpPr txBox="1"/>
          <p:nvPr/>
        </p:nvSpPr>
        <p:spPr>
          <a:xfrm>
            <a:off x="420826" y="4897900"/>
            <a:ext cx="3755400" cy="1225800"/>
          </a:xfrm>
          <a:prstGeom prst="rect">
            <a:avLst/>
          </a:prstGeom>
          <a:noFill/>
          <a:ln>
            <a:noFill/>
          </a:ln>
        </p:spPr>
        <p:txBody>
          <a:bodyPr spcFirstLastPara="1" wrap="square" lIns="100475" tIns="100475" rIns="100475" bIns="100475" anchor="t" anchorCtr="0">
            <a:noAutofit/>
          </a:bodyPr>
          <a:lstStyle/>
          <a:p>
            <a:pPr marL="0" lvl="0" indent="0" algn="just" rtl="0">
              <a:spcBef>
                <a:spcPts val="0"/>
              </a:spcBef>
              <a:spcAft>
                <a:spcPts val="0"/>
              </a:spcAft>
              <a:buNone/>
            </a:pPr>
            <a:r>
              <a:rPr lang="ja" sz="5200">
                <a:solidFill>
                  <a:srgbClr val="24292E"/>
                </a:solidFill>
                <a:latin typeface="HiraMaruPro-W4"/>
                <a:ea typeface="HiraMaruPro-W4"/>
                <a:cs typeface="HiraMaruPro-W4"/>
                <a:sym typeface="HiraMaruPro-W4"/>
              </a:rPr>
              <a:t>(</a:t>
            </a:r>
            <a:r>
              <a:rPr lang="ja" sz="5200">
                <a:solidFill>
                  <a:srgbClr val="FF0000"/>
                </a:solidFill>
                <a:latin typeface="HiraMaruPro-W4"/>
                <a:ea typeface="HiraMaruPro-W4"/>
                <a:cs typeface="HiraMaruPro-W4"/>
                <a:sym typeface="HiraMaruPro-W4"/>
              </a:rPr>
              <a:t>1/1</a:t>
            </a:r>
            <a:r>
              <a:rPr lang="ja" sz="5200">
                <a:solidFill>
                  <a:srgbClr val="24292E"/>
                </a:solidFill>
                <a:latin typeface="HiraMaruPro-W4"/>
                <a:ea typeface="HiraMaruPro-W4"/>
                <a:cs typeface="HiraMaruPro-W4"/>
                <a:sym typeface="HiraMaruPro-W4"/>
              </a:rPr>
              <a:t>)個</a:t>
            </a:r>
            <a:endParaRPr sz="5200">
              <a:latin typeface="HiraMaruPro-W4"/>
              <a:ea typeface="HiraMaruPro-W4"/>
              <a:cs typeface="HiraMaruPro-W4"/>
              <a:sym typeface="HiraMaruPro-W4"/>
            </a:endParaRPr>
          </a:p>
        </p:txBody>
      </p:sp>
      <p:sp>
        <p:nvSpPr>
          <p:cNvPr id="106" name="Google Shape;106;p18"/>
          <p:cNvSpPr txBox="1"/>
          <p:nvPr/>
        </p:nvSpPr>
        <p:spPr>
          <a:xfrm>
            <a:off x="428100" y="960425"/>
            <a:ext cx="8395800" cy="678900"/>
          </a:xfrm>
          <a:prstGeom prst="rect">
            <a:avLst/>
          </a:prstGeom>
          <a:noFill/>
          <a:ln>
            <a:noFill/>
          </a:ln>
        </p:spPr>
        <p:txBody>
          <a:bodyPr spcFirstLastPara="1" wrap="square" lIns="100475" tIns="100475" rIns="100475" bIns="100475" anchor="t" anchorCtr="0">
            <a:noAutofit/>
          </a:bodyPr>
          <a:lstStyle/>
          <a:p>
            <a:pPr marL="0" lvl="0" indent="0" algn="l" rtl="0">
              <a:spcBef>
                <a:spcPts val="0"/>
              </a:spcBef>
              <a:spcAft>
                <a:spcPts val="0"/>
              </a:spcAft>
              <a:buNone/>
            </a:pPr>
            <a:r>
              <a:rPr lang="ja" sz="3600">
                <a:solidFill>
                  <a:srgbClr val="24292E"/>
                </a:solidFill>
                <a:latin typeface="HiraMaruPro-W4"/>
                <a:ea typeface="HiraMaruPro-W4"/>
                <a:cs typeface="HiraMaruPro-W4"/>
                <a:sym typeface="HiraMaruPro-W4"/>
              </a:rPr>
              <a:t>催事名：技術書典11</a:t>
            </a:r>
            <a:endParaRPr sz="3600">
              <a:latin typeface="HiraMaruPro-W4"/>
              <a:ea typeface="HiraMaruPro-W4"/>
              <a:cs typeface="HiraMaruPro-W4"/>
              <a:sym typeface="HiraMaruPro-W4"/>
            </a:endParaRPr>
          </a:p>
        </p:txBody>
      </p:sp>
      <p:sp>
        <p:nvSpPr>
          <p:cNvPr id="107" name="Google Shape;107;p18"/>
          <p:cNvSpPr txBox="1"/>
          <p:nvPr/>
        </p:nvSpPr>
        <p:spPr>
          <a:xfrm>
            <a:off x="420825" y="360300"/>
            <a:ext cx="6516000" cy="678900"/>
          </a:xfrm>
          <a:prstGeom prst="rect">
            <a:avLst/>
          </a:prstGeom>
          <a:noFill/>
          <a:ln>
            <a:noFill/>
          </a:ln>
        </p:spPr>
        <p:txBody>
          <a:bodyPr spcFirstLastPara="1" wrap="square" lIns="100475" tIns="100475" rIns="100475" bIns="100475" anchor="t" anchorCtr="0">
            <a:noAutofit/>
          </a:bodyPr>
          <a:lstStyle/>
          <a:p>
            <a:pPr marL="0" lvl="0" indent="0" algn="l" rtl="0">
              <a:spcBef>
                <a:spcPts val="0"/>
              </a:spcBef>
              <a:spcAft>
                <a:spcPts val="0"/>
              </a:spcAft>
              <a:buNone/>
            </a:pPr>
            <a:r>
              <a:rPr lang="ja" sz="3600">
                <a:solidFill>
                  <a:srgbClr val="24292E"/>
                </a:solidFill>
                <a:latin typeface="HiraMaruPro-W4"/>
                <a:ea typeface="HiraMaruPro-W4"/>
                <a:cs typeface="HiraMaruPro-W4"/>
                <a:sym typeface="HiraMaruPro-W4"/>
              </a:rPr>
              <a:t>日時：07月11日(日) 開催</a:t>
            </a:r>
            <a:endParaRPr sz="3600">
              <a:latin typeface="HiraMaruPro-W4"/>
              <a:ea typeface="HiraMaruPro-W4"/>
              <a:cs typeface="HiraMaruPro-W4"/>
              <a:sym typeface="HiraMaruPro-W4"/>
            </a:endParaRPr>
          </a:p>
        </p:txBody>
      </p:sp>
      <p:sp>
        <p:nvSpPr>
          <p:cNvPr id="108" name="Google Shape;108;p18"/>
          <p:cNvSpPr txBox="1"/>
          <p:nvPr/>
        </p:nvSpPr>
        <p:spPr>
          <a:xfrm>
            <a:off x="495600" y="3883000"/>
            <a:ext cx="3939300" cy="1014900"/>
          </a:xfrm>
          <a:prstGeom prst="rect">
            <a:avLst/>
          </a:prstGeom>
          <a:noFill/>
          <a:ln>
            <a:noFill/>
          </a:ln>
        </p:spPr>
        <p:txBody>
          <a:bodyPr spcFirstLastPara="1" wrap="square" lIns="100475" tIns="100475" rIns="100475" bIns="100475" anchor="t" anchorCtr="0">
            <a:noAutofit/>
          </a:bodyPr>
          <a:lstStyle/>
          <a:p>
            <a:pPr marL="0" lvl="0" indent="0" algn="just" rtl="0">
              <a:spcBef>
                <a:spcPts val="0"/>
              </a:spcBef>
              <a:spcAft>
                <a:spcPts val="0"/>
              </a:spcAft>
              <a:buNone/>
            </a:pPr>
            <a:r>
              <a:rPr lang="ja" sz="4200">
                <a:solidFill>
                  <a:srgbClr val="24292E"/>
                </a:solidFill>
                <a:latin typeface="HiraMaruPro-W4"/>
                <a:ea typeface="HiraMaruPro-W4"/>
                <a:cs typeface="HiraMaruPro-W4"/>
                <a:sym typeface="HiraMaruPro-W4"/>
              </a:rPr>
              <a:t>配置番号 </a:t>
            </a:r>
            <a:endParaRPr sz="4200">
              <a:solidFill>
                <a:srgbClr val="24292E"/>
              </a:solidFill>
              <a:latin typeface="HiraMaruPro-W4"/>
              <a:ea typeface="HiraMaruPro-W4"/>
              <a:cs typeface="HiraMaruPro-W4"/>
              <a:sym typeface="HiraMaruPro-W4"/>
            </a:endParaRPr>
          </a:p>
        </p:txBody>
      </p:sp>
      <p:sp>
        <p:nvSpPr>
          <p:cNvPr id="109" name="Google Shape;109;p18"/>
          <p:cNvSpPr txBox="1"/>
          <p:nvPr/>
        </p:nvSpPr>
        <p:spPr>
          <a:xfrm>
            <a:off x="420825" y="1496463"/>
            <a:ext cx="8784600" cy="1014900"/>
          </a:xfrm>
          <a:prstGeom prst="rect">
            <a:avLst/>
          </a:prstGeom>
          <a:noFill/>
          <a:ln>
            <a:noFill/>
          </a:ln>
        </p:spPr>
        <p:txBody>
          <a:bodyPr spcFirstLastPara="1" wrap="square" lIns="100475" tIns="100475" rIns="100475" bIns="100475" anchor="t" anchorCtr="0">
            <a:noAutofit/>
          </a:bodyPr>
          <a:lstStyle/>
          <a:p>
            <a:pPr marL="0" lvl="0" indent="0" algn="l" rtl="0">
              <a:spcBef>
                <a:spcPts val="0"/>
              </a:spcBef>
              <a:spcAft>
                <a:spcPts val="0"/>
              </a:spcAft>
              <a:buNone/>
            </a:pPr>
            <a:r>
              <a:rPr lang="ja" sz="2200" dirty="0">
                <a:solidFill>
                  <a:srgbClr val="24292E"/>
                </a:solidFill>
                <a:latin typeface="HiraMaruPro-W4"/>
                <a:ea typeface="HiraMaruPro-W4"/>
                <a:cs typeface="HiraMaruPro-W4"/>
                <a:sym typeface="HiraMaruPro-W4"/>
              </a:rPr>
              <a:t>東京都豊島区東池袋3-1-4</a:t>
            </a:r>
            <a:endParaRPr sz="2200" dirty="0">
              <a:solidFill>
                <a:srgbClr val="24292E"/>
              </a:solidFill>
              <a:latin typeface="HiraMaruPro-W4"/>
              <a:ea typeface="HiraMaruPro-W4"/>
              <a:cs typeface="HiraMaruPro-W4"/>
              <a:sym typeface="HiraMaruPro-W4"/>
            </a:endParaRPr>
          </a:p>
          <a:p>
            <a:pPr marL="0" lvl="0" indent="0" algn="l" rtl="0">
              <a:spcBef>
                <a:spcPts val="0"/>
              </a:spcBef>
              <a:spcAft>
                <a:spcPts val="0"/>
              </a:spcAft>
              <a:buNone/>
            </a:pPr>
            <a:r>
              <a:rPr lang="ja" sz="2200" dirty="0">
                <a:solidFill>
                  <a:srgbClr val="24292E"/>
                </a:solidFill>
                <a:latin typeface="HiraMaruPro-W4"/>
                <a:ea typeface="HiraMaruPro-W4"/>
                <a:cs typeface="HiraMaruPro-W4"/>
                <a:sym typeface="HiraMaruPro-W4"/>
              </a:rPr>
              <a:t>池袋サンシャインシティ文化会館2F</a:t>
            </a:r>
            <a:endParaRPr sz="2200" dirty="0">
              <a:solidFill>
                <a:srgbClr val="24292E"/>
              </a:solidFill>
              <a:latin typeface="HiraMaruPro-W4"/>
              <a:ea typeface="HiraMaruPro-W4"/>
              <a:cs typeface="HiraMaruPro-W4"/>
              <a:sym typeface="HiraMaruPro-W4"/>
            </a:endParaRPr>
          </a:p>
          <a:p>
            <a:pPr marL="0" lvl="0" indent="0" algn="l" rtl="0">
              <a:spcBef>
                <a:spcPts val="0"/>
              </a:spcBef>
              <a:spcAft>
                <a:spcPts val="0"/>
              </a:spcAft>
              <a:buNone/>
            </a:pPr>
            <a:r>
              <a:rPr lang="ja" sz="2200" dirty="0">
                <a:solidFill>
                  <a:srgbClr val="24292E"/>
                </a:solidFill>
                <a:latin typeface="HiraMaruPro-W4"/>
                <a:ea typeface="HiraMaruPro-W4"/>
                <a:cs typeface="HiraMaruPro-W4"/>
                <a:sym typeface="HiraMaruPro-W4"/>
              </a:rPr>
              <a:t>展示ホール</a:t>
            </a:r>
            <a:r>
              <a:rPr lang="ja" sz="2200" dirty="0">
                <a:latin typeface="HiraMaruPro-W4"/>
                <a:ea typeface="HiraMaruPro-W4"/>
                <a:cs typeface="HiraMaruPro-W4"/>
                <a:sym typeface="HiraMaruPro-W4"/>
              </a:rPr>
              <a:t>D</a:t>
            </a:r>
            <a:endParaRPr sz="2200" dirty="0">
              <a:latin typeface="HiraMaruPro-W4"/>
              <a:ea typeface="HiraMaruPro-W4"/>
              <a:cs typeface="HiraMaruPro-W4"/>
              <a:sym typeface="HiraMaruPro-W4"/>
            </a:endParaRPr>
          </a:p>
        </p:txBody>
      </p:sp>
      <p:sp>
        <p:nvSpPr>
          <p:cNvPr id="110" name="Google Shape;110;p18"/>
          <p:cNvSpPr txBox="1"/>
          <p:nvPr/>
        </p:nvSpPr>
        <p:spPr>
          <a:xfrm>
            <a:off x="4006225" y="3883000"/>
            <a:ext cx="5076000" cy="2876100"/>
          </a:xfrm>
          <a:prstGeom prst="rect">
            <a:avLst/>
          </a:prstGeom>
          <a:noFill/>
          <a:ln>
            <a:noFill/>
          </a:ln>
        </p:spPr>
        <p:txBody>
          <a:bodyPr spcFirstLastPara="1" wrap="square" lIns="100475" tIns="100475" rIns="100475" bIns="100475" anchor="t" anchorCtr="0">
            <a:noAutofit/>
          </a:bodyPr>
          <a:lstStyle/>
          <a:p>
            <a:pPr marL="0" lvl="0" indent="0" algn="ctr" rtl="0">
              <a:spcBef>
                <a:spcPts val="0"/>
              </a:spcBef>
              <a:spcAft>
                <a:spcPts val="0"/>
              </a:spcAft>
              <a:buNone/>
            </a:pPr>
            <a:r>
              <a:rPr lang="ja" sz="16000" dirty="0">
                <a:solidFill>
                  <a:srgbClr val="24292E"/>
                </a:solidFill>
                <a:latin typeface="HiraMaruPro-W4"/>
                <a:ea typeface="HiraMaruPro-W4"/>
                <a:cs typeface="HiraMaruPro-W4"/>
                <a:sym typeface="HiraMaruPro-W4"/>
              </a:rPr>
              <a:t>う</a:t>
            </a:r>
            <a:r>
              <a:rPr lang="en-US" altLang="ja" sz="16000" dirty="0">
                <a:solidFill>
                  <a:srgbClr val="24292E"/>
                </a:solidFill>
                <a:latin typeface="HiraMaruPro-W4"/>
                <a:ea typeface="HiraMaruPro-W4"/>
                <a:cs typeface="HiraMaruPro-W4"/>
                <a:sym typeface="HiraMaruPro-W4"/>
              </a:rPr>
              <a:t>13</a:t>
            </a:r>
            <a:endParaRPr sz="16000" dirty="0">
              <a:latin typeface="HiraMaruPro-W4"/>
              <a:ea typeface="HiraMaruPro-W4"/>
              <a:cs typeface="HiraMaruPro-W4"/>
              <a:sym typeface="HiraMaruPro-W4"/>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327</Words>
  <Application>Microsoft Office PowerPoint</Application>
  <PresentationFormat>ユーザー設定</PresentationFormat>
  <Paragraphs>30</Paragraphs>
  <Slides>3</Slides>
  <Notes>3</Notes>
  <HiddenSlides>0</HiddenSlides>
  <MMClips>0</MMClips>
  <ScaleCrop>false</ScaleCrop>
  <HeadingPairs>
    <vt:vector size="6" baseType="variant">
      <vt:variant>
        <vt:lpstr>使用されているフォント</vt:lpstr>
      </vt:variant>
      <vt:variant>
        <vt:i4>2</vt:i4>
      </vt:variant>
      <vt:variant>
        <vt:lpstr>テーマ</vt:lpstr>
      </vt:variant>
      <vt:variant>
        <vt:i4>1</vt:i4>
      </vt:variant>
      <vt:variant>
        <vt:lpstr>スライド タイトル</vt:lpstr>
      </vt:variant>
      <vt:variant>
        <vt:i4>3</vt:i4>
      </vt:variant>
    </vt:vector>
  </HeadingPairs>
  <TitlesOfParts>
    <vt:vector size="6" baseType="lpstr">
      <vt:lpstr>HiraMaruPro-W4</vt:lpstr>
      <vt:lpstr>Arial</vt:lpstr>
      <vt:lpstr>Simple Light</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ModifiedBy>kigure akihiko</cp:lastModifiedBy>
  <cp:revision>2</cp:revision>
  <dcterms:modified xsi:type="dcterms:W3CDTF">2021-07-05T07:08:04Z</dcterms:modified>
</cp:coreProperties>
</file>