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jpg" ContentType="image/jpg"/>
  <Default Extension="png" ContentType="image/png"/>
  <Default Extension="gif" ContentType="image/gif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18288000" cy="10287000" type="screen4x3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presProps" Target="presProps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1.png"/><Relationship Id="rId3" Type="http://schemas.openxmlformats.org/officeDocument/2006/relationships/image" Target="../media/image112.png"/><Relationship Id="rId4" Type="http://schemas.openxmlformats.org/officeDocument/2006/relationships/image" Target="../media/image113.png"/><Relationship Id="rId5" Type="http://schemas.openxmlformats.org/officeDocument/2006/relationships/image" Target="../media/image114.png"/><Relationship Id="rId6" Type="http://schemas.openxmlformats.org/officeDocument/2006/relationships/image" Target="../media/image115.png"/><Relationship Id="rId7" Type="http://schemas.openxmlformats.org/officeDocument/2006/relationships/image" Target="../media/image116.png"/><Relationship Id="rId8" Type="http://schemas.openxmlformats.org/officeDocument/2006/relationships/image" Target="../media/image117.png"/><Relationship Id="rId9" Type="http://schemas.openxmlformats.org/officeDocument/2006/relationships/image" Target="../media/image118.png"/><Relationship Id="rId10" Type="http://schemas.openxmlformats.org/officeDocument/2006/relationships/image" Target="../media/image119.png"/><Relationship Id="rId11" Type="http://schemas.openxmlformats.org/officeDocument/2006/relationships/image" Target="../media/image120.png"/><Relationship Id="rId12" Type="http://schemas.openxmlformats.org/officeDocument/2006/relationships/image" Target="../media/image121.png"/><Relationship Id="rId13" Type="http://schemas.openxmlformats.org/officeDocument/2006/relationships/image" Target="../media/image122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3.png"/><Relationship Id="rId3" Type="http://schemas.openxmlformats.org/officeDocument/2006/relationships/image" Target="../media/image124.png"/><Relationship Id="rId4" Type="http://schemas.openxmlformats.org/officeDocument/2006/relationships/image" Target="../media/image125.png"/><Relationship Id="rId5" Type="http://schemas.openxmlformats.org/officeDocument/2006/relationships/image" Target="../media/image126.png"/><Relationship Id="rId6" Type="http://schemas.openxmlformats.org/officeDocument/2006/relationships/image" Target="../media/image127.png"/><Relationship Id="rId7" Type="http://schemas.openxmlformats.org/officeDocument/2006/relationships/image" Target="../media/image128.png"/><Relationship Id="rId8" Type="http://schemas.openxmlformats.org/officeDocument/2006/relationships/image" Target="../media/image129.png"/><Relationship Id="rId9" Type="http://schemas.openxmlformats.org/officeDocument/2006/relationships/image" Target="../media/image130.png"/><Relationship Id="rId10" Type="http://schemas.openxmlformats.org/officeDocument/2006/relationships/image" Target="../media/image131.png"/><Relationship Id="rId11" Type="http://schemas.openxmlformats.org/officeDocument/2006/relationships/image" Target="../media/image132.png"/><Relationship Id="rId12" Type="http://schemas.openxmlformats.org/officeDocument/2006/relationships/image" Target="../media/image133.png"/><Relationship Id="rId13" Type="http://schemas.openxmlformats.org/officeDocument/2006/relationships/image" Target="../media/image134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5.png"/><Relationship Id="rId3" Type="http://schemas.openxmlformats.org/officeDocument/2006/relationships/image" Target="../media/image136.png"/><Relationship Id="rId4" Type="http://schemas.openxmlformats.org/officeDocument/2006/relationships/image" Target="../media/image137.png"/><Relationship Id="rId5" Type="http://schemas.openxmlformats.org/officeDocument/2006/relationships/image" Target="../media/image138.png"/><Relationship Id="rId6" Type="http://schemas.openxmlformats.org/officeDocument/2006/relationships/image" Target="../media/image139.png"/><Relationship Id="rId7" Type="http://schemas.openxmlformats.org/officeDocument/2006/relationships/image" Target="../media/image140.png"/><Relationship Id="rId8" Type="http://schemas.openxmlformats.org/officeDocument/2006/relationships/image" Target="../media/image141.png"/><Relationship Id="rId9" Type="http://schemas.openxmlformats.org/officeDocument/2006/relationships/image" Target="../media/image142.png"/><Relationship Id="rId10" Type="http://schemas.openxmlformats.org/officeDocument/2006/relationships/image" Target="../media/image143.png"/><Relationship Id="rId11" Type="http://schemas.openxmlformats.org/officeDocument/2006/relationships/image" Target="../media/image144.png"/><Relationship Id="rId12" Type="http://schemas.openxmlformats.org/officeDocument/2006/relationships/image" Target="../media/image145.png"/><Relationship Id="rId13" Type="http://schemas.openxmlformats.org/officeDocument/2006/relationships/image" Target="../media/image146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7.png"/><Relationship Id="rId3" Type="http://schemas.openxmlformats.org/officeDocument/2006/relationships/image" Target="../media/image148.png"/><Relationship Id="rId4" Type="http://schemas.openxmlformats.org/officeDocument/2006/relationships/image" Target="../media/image149.png"/><Relationship Id="rId5" Type="http://schemas.openxmlformats.org/officeDocument/2006/relationships/image" Target="../media/image150.png"/><Relationship Id="rId6" Type="http://schemas.openxmlformats.org/officeDocument/2006/relationships/image" Target="../media/image151.png"/><Relationship Id="rId7" Type="http://schemas.openxmlformats.org/officeDocument/2006/relationships/image" Target="../media/image152.png"/><Relationship Id="rId8" Type="http://schemas.openxmlformats.org/officeDocument/2006/relationships/image" Target="../media/image153.png"/><Relationship Id="rId9" Type="http://schemas.openxmlformats.org/officeDocument/2006/relationships/image" Target="../media/image154.png"/><Relationship Id="rId10" Type="http://schemas.openxmlformats.org/officeDocument/2006/relationships/image" Target="../media/image155.png"/><Relationship Id="rId11" Type="http://schemas.openxmlformats.org/officeDocument/2006/relationships/image" Target="../media/image156.png"/><Relationship Id="rId12" Type="http://schemas.openxmlformats.org/officeDocument/2006/relationships/image" Target="../media/image157.png"/><Relationship Id="rId13" Type="http://schemas.openxmlformats.org/officeDocument/2006/relationships/image" Target="../media/image158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9.png"/><Relationship Id="rId3" Type="http://schemas.openxmlformats.org/officeDocument/2006/relationships/image" Target="../media/image160.png"/><Relationship Id="rId4" Type="http://schemas.openxmlformats.org/officeDocument/2006/relationships/image" Target="../media/image161.png"/><Relationship Id="rId5" Type="http://schemas.openxmlformats.org/officeDocument/2006/relationships/image" Target="../media/image162.png"/><Relationship Id="rId6" Type="http://schemas.openxmlformats.org/officeDocument/2006/relationships/image" Target="../media/image163.png"/><Relationship Id="rId7" Type="http://schemas.openxmlformats.org/officeDocument/2006/relationships/image" Target="../media/image164.png"/><Relationship Id="rId8" Type="http://schemas.openxmlformats.org/officeDocument/2006/relationships/image" Target="../media/image165.png"/><Relationship Id="rId9" Type="http://schemas.openxmlformats.org/officeDocument/2006/relationships/image" Target="../media/image166.png"/><Relationship Id="rId10" Type="http://schemas.openxmlformats.org/officeDocument/2006/relationships/image" Target="../media/image167.png"/><Relationship Id="rId11" Type="http://schemas.openxmlformats.org/officeDocument/2006/relationships/image" Target="../media/image168.png"/><Relationship Id="rId12" Type="http://schemas.openxmlformats.org/officeDocument/2006/relationships/image" Target="../media/image169.png"/><Relationship Id="rId13" Type="http://schemas.openxmlformats.org/officeDocument/2006/relationships/image" Target="../media/image170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1.png"/><Relationship Id="rId3" Type="http://schemas.openxmlformats.org/officeDocument/2006/relationships/image" Target="../media/image172.png"/><Relationship Id="rId4" Type="http://schemas.openxmlformats.org/officeDocument/2006/relationships/image" Target="../media/image173.png"/><Relationship Id="rId5" Type="http://schemas.openxmlformats.org/officeDocument/2006/relationships/image" Target="../media/image174.png"/><Relationship Id="rId6" Type="http://schemas.openxmlformats.org/officeDocument/2006/relationships/image" Target="../media/image175.png"/><Relationship Id="rId7" Type="http://schemas.openxmlformats.org/officeDocument/2006/relationships/image" Target="../media/image176.png"/><Relationship Id="rId8" Type="http://schemas.openxmlformats.org/officeDocument/2006/relationships/image" Target="../media/image177.png"/><Relationship Id="rId9" Type="http://schemas.openxmlformats.org/officeDocument/2006/relationships/image" Target="../media/image178.png"/><Relationship Id="rId10" Type="http://schemas.openxmlformats.org/officeDocument/2006/relationships/image" Target="../media/image179.png"/><Relationship Id="rId11" Type="http://schemas.openxmlformats.org/officeDocument/2006/relationships/image" Target="../media/image180.png"/><Relationship Id="rId12" Type="http://schemas.openxmlformats.org/officeDocument/2006/relationships/image" Target="../media/image181.png"/><Relationship Id="rId13" Type="http://schemas.openxmlformats.org/officeDocument/2006/relationships/image" Target="../media/image182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3.png"/><Relationship Id="rId3" Type="http://schemas.openxmlformats.org/officeDocument/2006/relationships/image" Target="../media/image184.png"/><Relationship Id="rId4" Type="http://schemas.openxmlformats.org/officeDocument/2006/relationships/image" Target="../media/image185.png"/><Relationship Id="rId5" Type="http://schemas.openxmlformats.org/officeDocument/2006/relationships/image" Target="../media/image186.png"/><Relationship Id="rId6" Type="http://schemas.openxmlformats.org/officeDocument/2006/relationships/image" Target="../media/image187.png"/><Relationship Id="rId7" Type="http://schemas.openxmlformats.org/officeDocument/2006/relationships/image" Target="../media/image188.png"/><Relationship Id="rId8" Type="http://schemas.openxmlformats.org/officeDocument/2006/relationships/image" Target="../media/image189.png"/><Relationship Id="rId9" Type="http://schemas.openxmlformats.org/officeDocument/2006/relationships/image" Target="../media/image190.png"/><Relationship Id="rId10" Type="http://schemas.openxmlformats.org/officeDocument/2006/relationships/image" Target="../media/image191.png"/><Relationship Id="rId11" Type="http://schemas.openxmlformats.org/officeDocument/2006/relationships/image" Target="../media/image192.png"/><Relationship Id="rId12" Type="http://schemas.openxmlformats.org/officeDocument/2006/relationships/image" Target="../media/image193.png"/><Relationship Id="rId13" Type="http://schemas.openxmlformats.org/officeDocument/2006/relationships/image" Target="../media/image194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5.png"/><Relationship Id="rId3" Type="http://schemas.openxmlformats.org/officeDocument/2006/relationships/image" Target="../media/image196.png"/><Relationship Id="rId4" Type="http://schemas.openxmlformats.org/officeDocument/2006/relationships/image" Target="../media/image197.png"/><Relationship Id="rId5" Type="http://schemas.openxmlformats.org/officeDocument/2006/relationships/image" Target="../media/image198.png"/><Relationship Id="rId6" Type="http://schemas.openxmlformats.org/officeDocument/2006/relationships/image" Target="../media/image199.png"/><Relationship Id="rId7" Type="http://schemas.openxmlformats.org/officeDocument/2006/relationships/image" Target="../media/image200.png"/><Relationship Id="rId8" Type="http://schemas.openxmlformats.org/officeDocument/2006/relationships/image" Target="../media/image201.png"/><Relationship Id="rId9" Type="http://schemas.openxmlformats.org/officeDocument/2006/relationships/image" Target="../media/image202.png"/><Relationship Id="rId10" Type="http://schemas.openxmlformats.org/officeDocument/2006/relationships/image" Target="../media/image203.png"/><Relationship Id="rId11" Type="http://schemas.openxmlformats.org/officeDocument/2006/relationships/image" Target="../media/image204.png"/><Relationship Id="rId12" Type="http://schemas.openxmlformats.org/officeDocument/2006/relationships/image" Target="../media/image205.png"/><Relationship Id="rId13" Type="http://schemas.openxmlformats.org/officeDocument/2006/relationships/image" Target="../media/image206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7.png"/><Relationship Id="rId3" Type="http://schemas.openxmlformats.org/officeDocument/2006/relationships/image" Target="../media/image208.png"/><Relationship Id="rId4" Type="http://schemas.openxmlformats.org/officeDocument/2006/relationships/image" Target="../media/image209.png"/><Relationship Id="rId5" Type="http://schemas.openxmlformats.org/officeDocument/2006/relationships/image" Target="../media/image210.png"/><Relationship Id="rId6" Type="http://schemas.openxmlformats.org/officeDocument/2006/relationships/image" Target="../media/image211.png"/><Relationship Id="rId7" Type="http://schemas.openxmlformats.org/officeDocument/2006/relationships/image" Target="../media/image212.png"/><Relationship Id="rId8" Type="http://schemas.openxmlformats.org/officeDocument/2006/relationships/image" Target="../media/image213.png"/><Relationship Id="rId9" Type="http://schemas.openxmlformats.org/officeDocument/2006/relationships/image" Target="../media/image214.png"/><Relationship Id="rId10" Type="http://schemas.openxmlformats.org/officeDocument/2006/relationships/image" Target="../media/image215.png"/><Relationship Id="rId11" Type="http://schemas.openxmlformats.org/officeDocument/2006/relationships/image" Target="../media/image216.png"/><Relationship Id="rId12" Type="http://schemas.openxmlformats.org/officeDocument/2006/relationships/image" Target="../media/image217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8.png"/><Relationship Id="rId3" Type="http://schemas.openxmlformats.org/officeDocument/2006/relationships/image" Target="../media/image219.png"/><Relationship Id="rId4" Type="http://schemas.openxmlformats.org/officeDocument/2006/relationships/image" Target="../media/image220.png"/><Relationship Id="rId5" Type="http://schemas.openxmlformats.org/officeDocument/2006/relationships/image" Target="../media/image221.png"/><Relationship Id="rId6" Type="http://schemas.openxmlformats.org/officeDocument/2006/relationships/image" Target="../media/image222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3.png"/><Relationship Id="rId3" Type="http://schemas.openxmlformats.org/officeDocument/2006/relationships/image" Target="../media/image224.png"/><Relationship Id="rId4" Type="http://schemas.openxmlformats.org/officeDocument/2006/relationships/image" Target="../media/image225.png"/><Relationship Id="rId5" Type="http://schemas.openxmlformats.org/officeDocument/2006/relationships/image" Target="../media/image226.png"/><Relationship Id="rId6" Type="http://schemas.openxmlformats.org/officeDocument/2006/relationships/image" Target="../media/image227.png"/><Relationship Id="rId7" Type="http://schemas.openxmlformats.org/officeDocument/2006/relationships/image" Target="../media/image228.png"/><Relationship Id="rId8" Type="http://schemas.openxmlformats.org/officeDocument/2006/relationships/image" Target="../media/image229.png"/><Relationship Id="rId9" Type="http://schemas.openxmlformats.org/officeDocument/2006/relationships/image" Target="../media/image230.png"/><Relationship Id="rId10" Type="http://schemas.openxmlformats.org/officeDocument/2006/relationships/image" Target="../media/image231.png"/><Relationship Id="rId11" Type="http://schemas.openxmlformats.org/officeDocument/2006/relationships/image" Target="../media/image232.png"/><Relationship Id="rId12" Type="http://schemas.openxmlformats.org/officeDocument/2006/relationships/image" Target="../media/image233.png"/><Relationship Id="rId13" Type="http://schemas.openxmlformats.org/officeDocument/2006/relationships/image" Target="../media/image234.png"/><Relationship Id="rId14" Type="http://schemas.openxmlformats.org/officeDocument/2006/relationships/image" Target="../media/image235.png"/><Relationship Id="rId15" Type="http://schemas.openxmlformats.org/officeDocument/2006/relationships/image" Target="../media/image236.png"/><Relationship Id="rId16" Type="http://schemas.openxmlformats.org/officeDocument/2006/relationships/image" Target="../media/image237.png"/><Relationship Id="rId17" Type="http://schemas.openxmlformats.org/officeDocument/2006/relationships/image" Target="../media/image238.png"/><Relationship Id="rId18" Type="http://schemas.openxmlformats.org/officeDocument/2006/relationships/image" Target="../media/image239.png"/><Relationship Id="rId19" Type="http://schemas.openxmlformats.org/officeDocument/2006/relationships/image" Target="../media/image240.png"/><Relationship Id="rId20" Type="http://schemas.openxmlformats.org/officeDocument/2006/relationships/image" Target="../media/image241.png"/><Relationship Id="rId21" Type="http://schemas.openxmlformats.org/officeDocument/2006/relationships/image" Target="../media/image242.png"/><Relationship Id="rId22" Type="http://schemas.openxmlformats.org/officeDocument/2006/relationships/image" Target="../media/image243.png"/><Relationship Id="rId23" Type="http://schemas.openxmlformats.org/officeDocument/2006/relationships/image" Target="../media/image244.png"/><Relationship Id="rId24" Type="http://schemas.openxmlformats.org/officeDocument/2006/relationships/image" Target="../media/image245.png"/><Relationship Id="rId25" Type="http://schemas.openxmlformats.org/officeDocument/2006/relationships/image" Target="../media/image246.png"/><Relationship Id="rId26" Type="http://schemas.openxmlformats.org/officeDocument/2006/relationships/image" Target="../media/image247.png"/><Relationship Id="rId27" Type="http://schemas.openxmlformats.org/officeDocument/2006/relationships/image" Target="../media/image248.png"/><Relationship Id="rId28" Type="http://schemas.openxmlformats.org/officeDocument/2006/relationships/image" Target="../media/image249.png"/><Relationship Id="rId29" Type="http://schemas.openxmlformats.org/officeDocument/2006/relationships/image" Target="../media/image250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1.png"/><Relationship Id="rId3" Type="http://schemas.openxmlformats.org/officeDocument/2006/relationships/image" Target="../media/image252.png"/><Relationship Id="rId4" Type="http://schemas.openxmlformats.org/officeDocument/2006/relationships/image" Target="../media/image253.png"/><Relationship Id="rId5" Type="http://schemas.openxmlformats.org/officeDocument/2006/relationships/image" Target="../media/image254.png"/><Relationship Id="rId6" Type="http://schemas.openxmlformats.org/officeDocument/2006/relationships/image" Target="../media/image255.png"/><Relationship Id="rId7" Type="http://schemas.openxmlformats.org/officeDocument/2006/relationships/image" Target="../media/image256.png"/><Relationship Id="rId8" Type="http://schemas.openxmlformats.org/officeDocument/2006/relationships/image" Target="../media/image257.png"/><Relationship Id="rId9" Type="http://schemas.openxmlformats.org/officeDocument/2006/relationships/image" Target="../media/image258.png"/><Relationship Id="rId10" Type="http://schemas.openxmlformats.org/officeDocument/2006/relationships/image" Target="../media/image259.png"/><Relationship Id="rId11" Type="http://schemas.openxmlformats.org/officeDocument/2006/relationships/image" Target="../media/image260.png"/><Relationship Id="rId12" Type="http://schemas.openxmlformats.org/officeDocument/2006/relationships/image" Target="../media/image261.png"/><Relationship Id="rId13" Type="http://schemas.openxmlformats.org/officeDocument/2006/relationships/image" Target="../media/image262.png"/><Relationship Id="rId14" Type="http://schemas.openxmlformats.org/officeDocument/2006/relationships/image" Target="../media/image263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4.png"/><Relationship Id="rId3" Type="http://schemas.openxmlformats.org/officeDocument/2006/relationships/image" Target="../media/image265.png"/><Relationship Id="rId4" Type="http://schemas.openxmlformats.org/officeDocument/2006/relationships/image" Target="../media/image266.png"/><Relationship Id="rId5" Type="http://schemas.openxmlformats.org/officeDocument/2006/relationships/image" Target="../media/image267.png"/><Relationship Id="rId6" Type="http://schemas.openxmlformats.org/officeDocument/2006/relationships/image" Target="../media/image268.png"/><Relationship Id="rId7" Type="http://schemas.openxmlformats.org/officeDocument/2006/relationships/image" Target="../media/image269.png"/><Relationship Id="rId8" Type="http://schemas.openxmlformats.org/officeDocument/2006/relationships/image" Target="../media/image270.png"/><Relationship Id="rId9" Type="http://schemas.openxmlformats.org/officeDocument/2006/relationships/image" Target="../media/image271.png"/><Relationship Id="rId10" Type="http://schemas.openxmlformats.org/officeDocument/2006/relationships/image" Target="../media/image272.png"/><Relationship Id="rId11" Type="http://schemas.openxmlformats.org/officeDocument/2006/relationships/image" Target="../media/image273.png"/><Relationship Id="rId12" Type="http://schemas.openxmlformats.org/officeDocument/2006/relationships/image" Target="../media/image274.png"/><Relationship Id="rId13" Type="http://schemas.openxmlformats.org/officeDocument/2006/relationships/image" Target="../media/image275.png"/><Relationship Id="rId14" Type="http://schemas.openxmlformats.org/officeDocument/2006/relationships/image" Target="../media/image276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7.png"/><Relationship Id="rId3" Type="http://schemas.openxmlformats.org/officeDocument/2006/relationships/image" Target="../media/image278.png"/><Relationship Id="rId4" Type="http://schemas.openxmlformats.org/officeDocument/2006/relationships/image" Target="../media/image279.png"/><Relationship Id="rId5" Type="http://schemas.openxmlformats.org/officeDocument/2006/relationships/image" Target="../media/image280.png"/><Relationship Id="rId6" Type="http://schemas.openxmlformats.org/officeDocument/2006/relationships/image" Target="../media/image281.png"/><Relationship Id="rId7" Type="http://schemas.openxmlformats.org/officeDocument/2006/relationships/image" Target="../media/image282.png"/><Relationship Id="rId8" Type="http://schemas.openxmlformats.org/officeDocument/2006/relationships/image" Target="../media/image283.png"/><Relationship Id="rId9" Type="http://schemas.openxmlformats.org/officeDocument/2006/relationships/image" Target="../media/image284.png"/><Relationship Id="rId10" Type="http://schemas.openxmlformats.org/officeDocument/2006/relationships/image" Target="../media/image285.png"/><Relationship Id="rId11" Type="http://schemas.openxmlformats.org/officeDocument/2006/relationships/image" Target="../media/image286.png"/><Relationship Id="rId12" Type="http://schemas.openxmlformats.org/officeDocument/2006/relationships/image" Target="../media/image287.png"/><Relationship Id="rId13" Type="http://schemas.openxmlformats.org/officeDocument/2006/relationships/image" Target="../media/image288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9.png"/><Relationship Id="rId3" Type="http://schemas.openxmlformats.org/officeDocument/2006/relationships/image" Target="../media/image290.png"/><Relationship Id="rId4" Type="http://schemas.openxmlformats.org/officeDocument/2006/relationships/image" Target="../media/image291.png"/><Relationship Id="rId5" Type="http://schemas.openxmlformats.org/officeDocument/2006/relationships/image" Target="../media/image292.png"/><Relationship Id="rId6" Type="http://schemas.openxmlformats.org/officeDocument/2006/relationships/image" Target="../media/image293.png"/><Relationship Id="rId7" Type="http://schemas.openxmlformats.org/officeDocument/2006/relationships/image" Target="../media/image294.png"/><Relationship Id="rId8" Type="http://schemas.openxmlformats.org/officeDocument/2006/relationships/image" Target="../media/image295.png"/><Relationship Id="rId9" Type="http://schemas.openxmlformats.org/officeDocument/2006/relationships/image" Target="../media/image296.png"/><Relationship Id="rId10" Type="http://schemas.openxmlformats.org/officeDocument/2006/relationships/image" Target="../media/image297.png"/><Relationship Id="rId11" Type="http://schemas.openxmlformats.org/officeDocument/2006/relationships/image" Target="../media/image298.png"/><Relationship Id="rId12" Type="http://schemas.openxmlformats.org/officeDocument/2006/relationships/image" Target="../media/image299.png"/><Relationship Id="rId13" Type="http://schemas.openxmlformats.org/officeDocument/2006/relationships/image" Target="../media/image300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1.png"/><Relationship Id="rId3" Type="http://schemas.openxmlformats.org/officeDocument/2006/relationships/image" Target="../media/image302.png"/><Relationship Id="rId4" Type="http://schemas.openxmlformats.org/officeDocument/2006/relationships/image" Target="../media/image303.png"/><Relationship Id="rId5" Type="http://schemas.openxmlformats.org/officeDocument/2006/relationships/image" Target="../media/image304.png"/><Relationship Id="rId6" Type="http://schemas.openxmlformats.org/officeDocument/2006/relationships/image" Target="../media/image305.png"/><Relationship Id="rId7" Type="http://schemas.openxmlformats.org/officeDocument/2006/relationships/image" Target="../media/image306.png"/><Relationship Id="rId8" Type="http://schemas.openxmlformats.org/officeDocument/2006/relationships/image" Target="../media/image307.png"/><Relationship Id="rId9" Type="http://schemas.openxmlformats.org/officeDocument/2006/relationships/image" Target="../media/image308.png"/><Relationship Id="rId10" Type="http://schemas.openxmlformats.org/officeDocument/2006/relationships/image" Target="../media/image309.png"/><Relationship Id="rId11" Type="http://schemas.openxmlformats.org/officeDocument/2006/relationships/image" Target="../media/image310.png"/><Relationship Id="rId12" Type="http://schemas.openxmlformats.org/officeDocument/2006/relationships/image" Target="../media/image311.png"/><Relationship Id="rId13" Type="http://schemas.openxmlformats.org/officeDocument/2006/relationships/image" Target="../media/image312.png"/><Relationship Id="rId14" Type="http://schemas.openxmlformats.org/officeDocument/2006/relationships/image" Target="../media/image313.png"/><Relationship Id="rId15" Type="http://schemas.openxmlformats.org/officeDocument/2006/relationships/image" Target="../media/image314.png"/><Relationship Id="rId16" Type="http://schemas.openxmlformats.org/officeDocument/2006/relationships/image" Target="../media/image315.png"/><Relationship Id="rId17" Type="http://schemas.openxmlformats.org/officeDocument/2006/relationships/image" Target="../media/image316.png"/><Relationship Id="rId18" Type="http://schemas.openxmlformats.org/officeDocument/2006/relationships/image" Target="../media/image317.png"/><Relationship Id="rId19" Type="http://schemas.openxmlformats.org/officeDocument/2006/relationships/image" Target="../media/image318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9.png"/><Relationship Id="rId3" Type="http://schemas.openxmlformats.org/officeDocument/2006/relationships/image" Target="../media/image320.png"/><Relationship Id="rId4" Type="http://schemas.openxmlformats.org/officeDocument/2006/relationships/image" Target="../media/image321.png"/><Relationship Id="rId5" Type="http://schemas.openxmlformats.org/officeDocument/2006/relationships/image" Target="../media/image322.png"/><Relationship Id="rId6" Type="http://schemas.openxmlformats.org/officeDocument/2006/relationships/image" Target="../media/image323.png"/><Relationship Id="rId7" Type="http://schemas.openxmlformats.org/officeDocument/2006/relationships/image" Target="../media/image324.png"/><Relationship Id="rId8" Type="http://schemas.openxmlformats.org/officeDocument/2006/relationships/image" Target="../media/image325.png"/><Relationship Id="rId9" Type="http://schemas.openxmlformats.org/officeDocument/2006/relationships/image" Target="../media/image326.png"/><Relationship Id="rId10" Type="http://schemas.openxmlformats.org/officeDocument/2006/relationships/image" Target="../media/image327.png"/><Relationship Id="rId11" Type="http://schemas.openxmlformats.org/officeDocument/2006/relationships/image" Target="../media/image328.png"/><Relationship Id="rId12" Type="http://schemas.openxmlformats.org/officeDocument/2006/relationships/image" Target="../media/image329.png"/><Relationship Id="rId13" Type="http://schemas.openxmlformats.org/officeDocument/2006/relationships/image" Target="../media/image330.png"/><Relationship Id="rId14" Type="http://schemas.openxmlformats.org/officeDocument/2006/relationships/image" Target="../media/image331.png"/><Relationship Id="rId15" Type="http://schemas.openxmlformats.org/officeDocument/2006/relationships/image" Target="../media/image332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3.png"/><Relationship Id="rId3" Type="http://schemas.openxmlformats.org/officeDocument/2006/relationships/image" Target="../media/image334.png"/><Relationship Id="rId4" Type="http://schemas.openxmlformats.org/officeDocument/2006/relationships/image" Target="../media/image335.png"/><Relationship Id="rId5" Type="http://schemas.openxmlformats.org/officeDocument/2006/relationships/image" Target="../media/image336.png"/><Relationship Id="rId6" Type="http://schemas.openxmlformats.org/officeDocument/2006/relationships/image" Target="../media/image337.png"/><Relationship Id="rId7" Type="http://schemas.openxmlformats.org/officeDocument/2006/relationships/image" Target="../media/image338.png"/><Relationship Id="rId8" Type="http://schemas.openxmlformats.org/officeDocument/2006/relationships/image" Target="../media/image339.png"/><Relationship Id="rId9" Type="http://schemas.openxmlformats.org/officeDocument/2006/relationships/image" Target="../media/image340.png"/><Relationship Id="rId10" Type="http://schemas.openxmlformats.org/officeDocument/2006/relationships/image" Target="../media/image341.png"/><Relationship Id="rId11" Type="http://schemas.openxmlformats.org/officeDocument/2006/relationships/image" Target="../media/image342.png"/><Relationship Id="rId12" Type="http://schemas.openxmlformats.org/officeDocument/2006/relationships/image" Target="../media/image343.png"/><Relationship Id="rId13" Type="http://schemas.openxmlformats.org/officeDocument/2006/relationships/image" Target="../media/image344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5.png"/><Relationship Id="rId3" Type="http://schemas.openxmlformats.org/officeDocument/2006/relationships/image" Target="../media/image346.png"/><Relationship Id="rId4" Type="http://schemas.openxmlformats.org/officeDocument/2006/relationships/image" Target="../media/image347.png"/><Relationship Id="rId5" Type="http://schemas.openxmlformats.org/officeDocument/2006/relationships/image" Target="../media/image348.png"/><Relationship Id="rId6" Type="http://schemas.openxmlformats.org/officeDocument/2006/relationships/image" Target="../media/image349.png"/><Relationship Id="rId7" Type="http://schemas.openxmlformats.org/officeDocument/2006/relationships/image" Target="../media/image350.png"/><Relationship Id="rId8" Type="http://schemas.openxmlformats.org/officeDocument/2006/relationships/image" Target="../media/image351.png"/><Relationship Id="rId9" Type="http://schemas.openxmlformats.org/officeDocument/2006/relationships/image" Target="../media/image352.png"/><Relationship Id="rId10" Type="http://schemas.openxmlformats.org/officeDocument/2006/relationships/image" Target="../media/image353.png"/><Relationship Id="rId11" Type="http://schemas.openxmlformats.org/officeDocument/2006/relationships/image" Target="../media/image354.png"/><Relationship Id="rId12" Type="http://schemas.openxmlformats.org/officeDocument/2006/relationships/image" Target="../media/image355.png"/><Relationship Id="rId13" Type="http://schemas.openxmlformats.org/officeDocument/2006/relationships/image" Target="../media/image356.png"/><Relationship Id="rId14" Type="http://schemas.openxmlformats.org/officeDocument/2006/relationships/image" Target="../media/image357.pn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8.png"/><Relationship Id="rId3" Type="http://schemas.openxmlformats.org/officeDocument/2006/relationships/image" Target="../media/image359.png"/><Relationship Id="rId4" Type="http://schemas.openxmlformats.org/officeDocument/2006/relationships/image" Target="../media/image360.png"/><Relationship Id="rId5" Type="http://schemas.openxmlformats.org/officeDocument/2006/relationships/image" Target="../media/image361.png"/><Relationship Id="rId6" Type="http://schemas.openxmlformats.org/officeDocument/2006/relationships/image" Target="../media/image362.png"/><Relationship Id="rId7" Type="http://schemas.openxmlformats.org/officeDocument/2006/relationships/image" Target="../media/image363.png"/><Relationship Id="rId8" Type="http://schemas.openxmlformats.org/officeDocument/2006/relationships/image" Target="../media/image364.png"/><Relationship Id="rId9" Type="http://schemas.openxmlformats.org/officeDocument/2006/relationships/image" Target="../media/image365.png"/><Relationship Id="rId10" Type="http://schemas.openxmlformats.org/officeDocument/2006/relationships/image" Target="../media/image366.png"/><Relationship Id="rId11" Type="http://schemas.openxmlformats.org/officeDocument/2006/relationships/image" Target="../media/image367.png"/><Relationship Id="rId12" Type="http://schemas.openxmlformats.org/officeDocument/2006/relationships/image" Target="../media/image368.png"/><Relationship Id="rId13" Type="http://schemas.openxmlformats.org/officeDocument/2006/relationships/image" Target="../media/image369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0.png"/><Relationship Id="rId3" Type="http://schemas.openxmlformats.org/officeDocument/2006/relationships/image" Target="../media/image371.png"/><Relationship Id="rId4" Type="http://schemas.openxmlformats.org/officeDocument/2006/relationships/image" Target="../media/image372.png"/><Relationship Id="rId5" Type="http://schemas.openxmlformats.org/officeDocument/2006/relationships/image" Target="../media/image373.png"/><Relationship Id="rId6" Type="http://schemas.openxmlformats.org/officeDocument/2006/relationships/image" Target="../media/image374.png"/><Relationship Id="rId7" Type="http://schemas.openxmlformats.org/officeDocument/2006/relationships/image" Target="../media/image375.png"/><Relationship Id="rId8" Type="http://schemas.openxmlformats.org/officeDocument/2006/relationships/image" Target="../media/image376.png"/><Relationship Id="rId9" Type="http://schemas.openxmlformats.org/officeDocument/2006/relationships/image" Target="../media/image377.png"/><Relationship Id="rId10" Type="http://schemas.openxmlformats.org/officeDocument/2006/relationships/image" Target="../media/image378.png"/><Relationship Id="rId11" Type="http://schemas.openxmlformats.org/officeDocument/2006/relationships/image" Target="../media/image379.png"/><Relationship Id="rId12" Type="http://schemas.openxmlformats.org/officeDocument/2006/relationships/image" Target="../media/image380.png"/><Relationship Id="rId13" Type="http://schemas.openxmlformats.org/officeDocument/2006/relationships/image" Target="../media/image381.png"/><Relationship Id="rId14" Type="http://schemas.openxmlformats.org/officeDocument/2006/relationships/image" Target="../media/image382.pn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3.png"/><Relationship Id="rId3" Type="http://schemas.openxmlformats.org/officeDocument/2006/relationships/image" Target="../media/image384.png"/><Relationship Id="rId4" Type="http://schemas.openxmlformats.org/officeDocument/2006/relationships/image" Target="../media/image385.png"/><Relationship Id="rId5" Type="http://schemas.openxmlformats.org/officeDocument/2006/relationships/image" Target="../media/image386.png"/><Relationship Id="rId6" Type="http://schemas.openxmlformats.org/officeDocument/2006/relationships/image" Target="../media/image387.png"/><Relationship Id="rId7" Type="http://schemas.openxmlformats.org/officeDocument/2006/relationships/image" Target="../media/image388.png"/><Relationship Id="rId8" Type="http://schemas.openxmlformats.org/officeDocument/2006/relationships/image" Target="../media/image389.png"/><Relationship Id="rId9" Type="http://schemas.openxmlformats.org/officeDocument/2006/relationships/image" Target="../media/image390.png"/><Relationship Id="rId10" Type="http://schemas.openxmlformats.org/officeDocument/2006/relationships/image" Target="../media/image391.png"/><Relationship Id="rId11" Type="http://schemas.openxmlformats.org/officeDocument/2006/relationships/image" Target="../media/image392.png"/><Relationship Id="rId12" Type="http://schemas.openxmlformats.org/officeDocument/2006/relationships/image" Target="../media/image393.png"/><Relationship Id="rId13" Type="http://schemas.openxmlformats.org/officeDocument/2006/relationships/image" Target="../media/image394.png"/><Relationship Id="rId14" Type="http://schemas.openxmlformats.org/officeDocument/2006/relationships/image" Target="../media/image395.pn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6.png"/><Relationship Id="rId3" Type="http://schemas.openxmlformats.org/officeDocument/2006/relationships/image" Target="../media/image397.png"/><Relationship Id="rId4" Type="http://schemas.openxmlformats.org/officeDocument/2006/relationships/image" Target="../media/image398.png"/><Relationship Id="rId5" Type="http://schemas.openxmlformats.org/officeDocument/2006/relationships/image" Target="../media/image399.png"/><Relationship Id="rId6" Type="http://schemas.openxmlformats.org/officeDocument/2006/relationships/image" Target="../media/image400.png"/><Relationship Id="rId7" Type="http://schemas.openxmlformats.org/officeDocument/2006/relationships/image" Target="../media/image401.png"/><Relationship Id="rId8" Type="http://schemas.openxmlformats.org/officeDocument/2006/relationships/image" Target="../media/image402.png"/><Relationship Id="rId9" Type="http://schemas.openxmlformats.org/officeDocument/2006/relationships/image" Target="../media/image403.png"/><Relationship Id="rId10" Type="http://schemas.openxmlformats.org/officeDocument/2006/relationships/image" Target="../media/image404.png"/><Relationship Id="rId11" Type="http://schemas.openxmlformats.org/officeDocument/2006/relationships/image" Target="../media/image405.png"/><Relationship Id="rId12" Type="http://schemas.openxmlformats.org/officeDocument/2006/relationships/image" Target="../media/image406.png"/><Relationship Id="rId13" Type="http://schemas.openxmlformats.org/officeDocument/2006/relationships/image" Target="../media/image407.pn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8.png"/><Relationship Id="rId3" Type="http://schemas.openxmlformats.org/officeDocument/2006/relationships/image" Target="../media/image409.png"/><Relationship Id="rId4" Type="http://schemas.openxmlformats.org/officeDocument/2006/relationships/image" Target="../media/image410.png"/><Relationship Id="rId5" Type="http://schemas.openxmlformats.org/officeDocument/2006/relationships/image" Target="../media/image411.png"/><Relationship Id="rId6" Type="http://schemas.openxmlformats.org/officeDocument/2006/relationships/image" Target="../media/image412.png"/><Relationship Id="rId7" Type="http://schemas.openxmlformats.org/officeDocument/2006/relationships/image" Target="../media/image413.png"/><Relationship Id="rId8" Type="http://schemas.openxmlformats.org/officeDocument/2006/relationships/image" Target="../media/image414.png"/><Relationship Id="rId9" Type="http://schemas.openxmlformats.org/officeDocument/2006/relationships/image" Target="../media/image415.png"/><Relationship Id="rId10" Type="http://schemas.openxmlformats.org/officeDocument/2006/relationships/image" Target="../media/image416.png"/><Relationship Id="rId11" Type="http://schemas.openxmlformats.org/officeDocument/2006/relationships/image" Target="../media/image417.png"/><Relationship Id="rId12" Type="http://schemas.openxmlformats.org/officeDocument/2006/relationships/image" Target="../media/image418.pn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9.png"/><Relationship Id="rId3" Type="http://schemas.openxmlformats.org/officeDocument/2006/relationships/image" Target="../media/image420.png"/><Relationship Id="rId4" Type="http://schemas.openxmlformats.org/officeDocument/2006/relationships/image" Target="../media/image421.png"/><Relationship Id="rId5" Type="http://schemas.openxmlformats.org/officeDocument/2006/relationships/image" Target="../media/image422.png"/><Relationship Id="rId6" Type="http://schemas.openxmlformats.org/officeDocument/2006/relationships/image" Target="../media/image423.png"/><Relationship Id="rId7" Type="http://schemas.openxmlformats.org/officeDocument/2006/relationships/image" Target="../media/image424.png"/><Relationship Id="rId8" Type="http://schemas.openxmlformats.org/officeDocument/2006/relationships/image" Target="../media/image425.png"/><Relationship Id="rId9" Type="http://schemas.openxmlformats.org/officeDocument/2006/relationships/image" Target="../media/image426.png"/><Relationship Id="rId10" Type="http://schemas.openxmlformats.org/officeDocument/2006/relationships/image" Target="../media/image427.png"/><Relationship Id="rId11" Type="http://schemas.openxmlformats.org/officeDocument/2006/relationships/image" Target="../media/image428.png"/><Relationship Id="rId12" Type="http://schemas.openxmlformats.org/officeDocument/2006/relationships/image" Target="../media/image429.png"/><Relationship Id="rId13" Type="http://schemas.openxmlformats.org/officeDocument/2006/relationships/image" Target="../media/image430.pn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1.png"/><Relationship Id="rId3" Type="http://schemas.openxmlformats.org/officeDocument/2006/relationships/image" Target="../media/image432.png"/><Relationship Id="rId4" Type="http://schemas.openxmlformats.org/officeDocument/2006/relationships/image" Target="../media/image433.png"/><Relationship Id="rId5" Type="http://schemas.openxmlformats.org/officeDocument/2006/relationships/image" Target="../media/image434.png"/><Relationship Id="rId6" Type="http://schemas.openxmlformats.org/officeDocument/2006/relationships/image" Target="../media/image435.png"/><Relationship Id="rId7" Type="http://schemas.openxmlformats.org/officeDocument/2006/relationships/image" Target="../media/image436.png"/><Relationship Id="rId8" Type="http://schemas.openxmlformats.org/officeDocument/2006/relationships/image" Target="../media/image437.png"/><Relationship Id="rId9" Type="http://schemas.openxmlformats.org/officeDocument/2006/relationships/image" Target="../media/image438.png"/><Relationship Id="rId10" Type="http://schemas.openxmlformats.org/officeDocument/2006/relationships/image" Target="../media/image439.png"/><Relationship Id="rId11" Type="http://schemas.openxmlformats.org/officeDocument/2006/relationships/image" Target="../media/image440.png"/><Relationship Id="rId12" Type="http://schemas.openxmlformats.org/officeDocument/2006/relationships/image" Target="../media/image441.png"/><Relationship Id="rId13" Type="http://schemas.openxmlformats.org/officeDocument/2006/relationships/image" Target="../media/image442.pn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3.png"/><Relationship Id="rId3" Type="http://schemas.openxmlformats.org/officeDocument/2006/relationships/image" Target="../media/image444.png"/><Relationship Id="rId4" Type="http://schemas.openxmlformats.org/officeDocument/2006/relationships/image" Target="../media/image445.png"/><Relationship Id="rId5" Type="http://schemas.openxmlformats.org/officeDocument/2006/relationships/image" Target="../media/image446.png"/><Relationship Id="rId6" Type="http://schemas.openxmlformats.org/officeDocument/2006/relationships/image" Target="../media/image447.png"/><Relationship Id="rId7" Type="http://schemas.openxmlformats.org/officeDocument/2006/relationships/image" Target="../media/image448.png"/><Relationship Id="rId8" Type="http://schemas.openxmlformats.org/officeDocument/2006/relationships/image" Target="../media/image449.png"/><Relationship Id="rId9" Type="http://schemas.openxmlformats.org/officeDocument/2006/relationships/image" Target="../media/image450.png"/><Relationship Id="rId10" Type="http://schemas.openxmlformats.org/officeDocument/2006/relationships/image" Target="../media/image451.png"/><Relationship Id="rId11" Type="http://schemas.openxmlformats.org/officeDocument/2006/relationships/image" Target="../media/image452.png"/><Relationship Id="rId12" Type="http://schemas.openxmlformats.org/officeDocument/2006/relationships/image" Target="../media/image453.png"/><Relationship Id="rId13" Type="http://schemas.openxmlformats.org/officeDocument/2006/relationships/image" Target="../media/image454.png"/><Relationship Id="rId14" Type="http://schemas.openxmlformats.org/officeDocument/2006/relationships/image" Target="../media/image455.pn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6.png"/><Relationship Id="rId3" Type="http://schemas.openxmlformats.org/officeDocument/2006/relationships/image" Target="../media/image457.png"/><Relationship Id="rId4" Type="http://schemas.openxmlformats.org/officeDocument/2006/relationships/image" Target="../media/image458.png"/><Relationship Id="rId5" Type="http://schemas.openxmlformats.org/officeDocument/2006/relationships/image" Target="../media/image459.png"/><Relationship Id="rId6" Type="http://schemas.openxmlformats.org/officeDocument/2006/relationships/image" Target="../media/image460.png"/><Relationship Id="rId7" Type="http://schemas.openxmlformats.org/officeDocument/2006/relationships/image" Target="../media/image461.png"/><Relationship Id="rId8" Type="http://schemas.openxmlformats.org/officeDocument/2006/relationships/image" Target="../media/image462.png"/><Relationship Id="rId9" Type="http://schemas.openxmlformats.org/officeDocument/2006/relationships/image" Target="../media/image463.png"/><Relationship Id="rId10" Type="http://schemas.openxmlformats.org/officeDocument/2006/relationships/image" Target="../media/image464.png"/><Relationship Id="rId11" Type="http://schemas.openxmlformats.org/officeDocument/2006/relationships/image" Target="../media/image465.png"/><Relationship Id="rId12" Type="http://schemas.openxmlformats.org/officeDocument/2006/relationships/image" Target="../media/image466.png"/><Relationship Id="rId13" Type="http://schemas.openxmlformats.org/officeDocument/2006/relationships/image" Target="../media/image467.pn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8.png"/><Relationship Id="rId3" Type="http://schemas.openxmlformats.org/officeDocument/2006/relationships/image" Target="../media/image469.png"/><Relationship Id="rId4" Type="http://schemas.openxmlformats.org/officeDocument/2006/relationships/image" Target="../media/image470.png"/><Relationship Id="rId5" Type="http://schemas.openxmlformats.org/officeDocument/2006/relationships/image" Target="../media/image471.png"/><Relationship Id="rId6" Type="http://schemas.openxmlformats.org/officeDocument/2006/relationships/image" Target="../media/image472.png"/><Relationship Id="rId7" Type="http://schemas.openxmlformats.org/officeDocument/2006/relationships/image" Target="../media/image473.png"/><Relationship Id="rId8" Type="http://schemas.openxmlformats.org/officeDocument/2006/relationships/image" Target="../media/image474.png"/><Relationship Id="rId9" Type="http://schemas.openxmlformats.org/officeDocument/2006/relationships/image" Target="../media/image475.png"/><Relationship Id="rId10" Type="http://schemas.openxmlformats.org/officeDocument/2006/relationships/image" Target="../media/image476.png"/><Relationship Id="rId11" Type="http://schemas.openxmlformats.org/officeDocument/2006/relationships/image" Target="../media/image477.png"/><Relationship Id="rId12" Type="http://schemas.openxmlformats.org/officeDocument/2006/relationships/image" Target="../media/image478.png"/><Relationship Id="rId13" Type="http://schemas.openxmlformats.org/officeDocument/2006/relationships/image" Target="../media/image479.png"/><Relationship Id="rId14" Type="http://schemas.openxmlformats.org/officeDocument/2006/relationships/image" Target="../media/image480.png"/><Relationship Id="rId15" Type="http://schemas.openxmlformats.org/officeDocument/2006/relationships/image" Target="../media/image481.pn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2.png"/><Relationship Id="rId3" Type="http://schemas.openxmlformats.org/officeDocument/2006/relationships/image" Target="../media/image483.png"/><Relationship Id="rId4" Type="http://schemas.openxmlformats.org/officeDocument/2006/relationships/image" Target="../media/image484.png"/><Relationship Id="rId5" Type="http://schemas.openxmlformats.org/officeDocument/2006/relationships/image" Target="../media/image485.png"/><Relationship Id="rId6" Type="http://schemas.openxmlformats.org/officeDocument/2006/relationships/image" Target="../media/image486.png"/><Relationship Id="rId7" Type="http://schemas.openxmlformats.org/officeDocument/2006/relationships/image" Target="../media/image487.png"/><Relationship Id="rId8" Type="http://schemas.openxmlformats.org/officeDocument/2006/relationships/image" Target="../media/image488.png"/><Relationship Id="rId9" Type="http://schemas.openxmlformats.org/officeDocument/2006/relationships/image" Target="../media/image489.png"/><Relationship Id="rId10" Type="http://schemas.openxmlformats.org/officeDocument/2006/relationships/image" Target="../media/image490.png"/><Relationship Id="rId11" Type="http://schemas.openxmlformats.org/officeDocument/2006/relationships/image" Target="../media/image491.png"/><Relationship Id="rId12" Type="http://schemas.openxmlformats.org/officeDocument/2006/relationships/image" Target="../media/image492.png"/><Relationship Id="rId13" Type="http://schemas.openxmlformats.org/officeDocument/2006/relationships/image" Target="../media/image493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3" Type="http://schemas.openxmlformats.org/officeDocument/2006/relationships/image" Target="../media/image34.png"/><Relationship Id="rId14" Type="http://schemas.openxmlformats.org/officeDocument/2006/relationships/image" Target="../media/image35.png"/><Relationship Id="rId15" Type="http://schemas.openxmlformats.org/officeDocument/2006/relationships/image" Target="../media/image36.png"/><Relationship Id="rId16" Type="http://schemas.openxmlformats.org/officeDocument/2006/relationships/image" Target="../media/image37.png"/><Relationship Id="rId17" Type="http://schemas.openxmlformats.org/officeDocument/2006/relationships/image" Target="../media/image38.png"/><Relationship Id="rId18" Type="http://schemas.openxmlformats.org/officeDocument/2006/relationships/image" Target="../media/image39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4.png"/><Relationship Id="rId3" Type="http://schemas.openxmlformats.org/officeDocument/2006/relationships/image" Target="../media/image495.png"/><Relationship Id="rId4" Type="http://schemas.openxmlformats.org/officeDocument/2006/relationships/image" Target="../media/image496.png"/><Relationship Id="rId5" Type="http://schemas.openxmlformats.org/officeDocument/2006/relationships/image" Target="../media/image497.png"/><Relationship Id="rId6" Type="http://schemas.openxmlformats.org/officeDocument/2006/relationships/image" Target="../media/image498.png"/><Relationship Id="rId7" Type="http://schemas.openxmlformats.org/officeDocument/2006/relationships/image" Target="../media/image499.png"/><Relationship Id="rId8" Type="http://schemas.openxmlformats.org/officeDocument/2006/relationships/image" Target="../media/image500.png"/><Relationship Id="rId9" Type="http://schemas.openxmlformats.org/officeDocument/2006/relationships/image" Target="../media/image501.png"/><Relationship Id="rId10" Type="http://schemas.openxmlformats.org/officeDocument/2006/relationships/image" Target="../media/image502.png"/><Relationship Id="rId11" Type="http://schemas.openxmlformats.org/officeDocument/2006/relationships/image" Target="../media/image503.png"/><Relationship Id="rId12" Type="http://schemas.openxmlformats.org/officeDocument/2006/relationships/image" Target="../media/image504.png"/><Relationship Id="rId13" Type="http://schemas.openxmlformats.org/officeDocument/2006/relationships/image" Target="../media/image505.png"/><Relationship Id="rId14" Type="http://schemas.openxmlformats.org/officeDocument/2006/relationships/image" Target="../media/image506.png"/><Relationship Id="rId15" Type="http://schemas.openxmlformats.org/officeDocument/2006/relationships/image" Target="../media/image507.pn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8.png"/><Relationship Id="rId3" Type="http://schemas.openxmlformats.org/officeDocument/2006/relationships/image" Target="../media/image509.png"/><Relationship Id="rId4" Type="http://schemas.openxmlformats.org/officeDocument/2006/relationships/image" Target="../media/image510.png"/><Relationship Id="rId5" Type="http://schemas.openxmlformats.org/officeDocument/2006/relationships/image" Target="../media/image511.png"/><Relationship Id="rId6" Type="http://schemas.openxmlformats.org/officeDocument/2006/relationships/image" Target="../media/image512.pn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3.png"/><Relationship Id="rId3" Type="http://schemas.openxmlformats.org/officeDocument/2006/relationships/image" Target="../media/image514.png"/><Relationship Id="rId4" Type="http://schemas.openxmlformats.org/officeDocument/2006/relationships/image" Target="../media/image515.png"/><Relationship Id="rId5" Type="http://schemas.openxmlformats.org/officeDocument/2006/relationships/image" Target="../media/image516.png"/><Relationship Id="rId6" Type="http://schemas.openxmlformats.org/officeDocument/2006/relationships/image" Target="../media/image517.png"/><Relationship Id="rId7" Type="http://schemas.openxmlformats.org/officeDocument/2006/relationships/image" Target="../media/image518.png"/><Relationship Id="rId8" Type="http://schemas.openxmlformats.org/officeDocument/2006/relationships/image" Target="../media/image519.png"/><Relationship Id="rId9" Type="http://schemas.openxmlformats.org/officeDocument/2006/relationships/image" Target="../media/image520.png"/><Relationship Id="rId10" Type="http://schemas.openxmlformats.org/officeDocument/2006/relationships/image" Target="../media/image521.png"/><Relationship Id="rId11" Type="http://schemas.openxmlformats.org/officeDocument/2006/relationships/image" Target="../media/image522.png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3.png"/><Relationship Id="rId3" Type="http://schemas.openxmlformats.org/officeDocument/2006/relationships/image" Target="../media/image524.png"/><Relationship Id="rId4" Type="http://schemas.openxmlformats.org/officeDocument/2006/relationships/image" Target="../media/image525.png"/><Relationship Id="rId5" Type="http://schemas.openxmlformats.org/officeDocument/2006/relationships/image" Target="../media/image526.png"/><Relationship Id="rId6" Type="http://schemas.openxmlformats.org/officeDocument/2006/relationships/image" Target="../media/image527.png"/><Relationship Id="rId7" Type="http://schemas.openxmlformats.org/officeDocument/2006/relationships/image" Target="../media/image528.png"/><Relationship Id="rId8" Type="http://schemas.openxmlformats.org/officeDocument/2006/relationships/image" Target="../media/image529.png"/><Relationship Id="rId9" Type="http://schemas.openxmlformats.org/officeDocument/2006/relationships/image" Target="../media/image530.png"/><Relationship Id="rId10" Type="http://schemas.openxmlformats.org/officeDocument/2006/relationships/image" Target="../media/image531.png"/><Relationship Id="rId11" Type="http://schemas.openxmlformats.org/officeDocument/2006/relationships/image" Target="../media/image532.png"/><Relationship Id="rId12" Type="http://schemas.openxmlformats.org/officeDocument/2006/relationships/image" Target="../media/image533.png"/><Relationship Id="rId13" Type="http://schemas.openxmlformats.org/officeDocument/2006/relationships/image" Target="../media/image534.png"/><Relationship Id="rId14" Type="http://schemas.openxmlformats.org/officeDocument/2006/relationships/image" Target="../media/image535.png"/><Relationship Id="rId15" Type="http://schemas.openxmlformats.org/officeDocument/2006/relationships/image" Target="../media/image536.png"/><Relationship Id="rId16" Type="http://schemas.openxmlformats.org/officeDocument/2006/relationships/image" Target="../media/image537.png"/><Relationship Id="rId17" Type="http://schemas.openxmlformats.org/officeDocument/2006/relationships/image" Target="../media/image538.png"/><Relationship Id="rId18" Type="http://schemas.openxmlformats.org/officeDocument/2006/relationships/image" Target="../media/image539.png"/><Relationship Id="rId19" Type="http://schemas.openxmlformats.org/officeDocument/2006/relationships/image" Target="../media/image540.png"/><Relationship Id="rId20" Type="http://schemas.openxmlformats.org/officeDocument/2006/relationships/image" Target="../media/image541.png"/><Relationship Id="rId21" Type="http://schemas.openxmlformats.org/officeDocument/2006/relationships/image" Target="../media/image542.png"/><Relationship Id="rId22" Type="http://schemas.openxmlformats.org/officeDocument/2006/relationships/image" Target="../media/image543.png"/><Relationship Id="rId23" Type="http://schemas.openxmlformats.org/officeDocument/2006/relationships/image" Target="../media/image544.png"/><Relationship Id="rId24" Type="http://schemas.openxmlformats.org/officeDocument/2006/relationships/image" Target="../media/image545.png"/><Relationship Id="rId25" Type="http://schemas.openxmlformats.org/officeDocument/2006/relationships/image" Target="../media/image546.png"/><Relationship Id="rId26" Type="http://schemas.openxmlformats.org/officeDocument/2006/relationships/image" Target="../media/image547.png"/><Relationship Id="rId27" Type="http://schemas.openxmlformats.org/officeDocument/2006/relationships/image" Target="../media/image548.png"/><Relationship Id="rId28" Type="http://schemas.openxmlformats.org/officeDocument/2006/relationships/image" Target="../media/image549.png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0.png"/><Relationship Id="rId3" Type="http://schemas.openxmlformats.org/officeDocument/2006/relationships/image" Target="../media/image551.png"/><Relationship Id="rId4" Type="http://schemas.openxmlformats.org/officeDocument/2006/relationships/image" Target="../media/image552.png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3.png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4.png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5.png"/><Relationship Id="rId3" Type="http://schemas.openxmlformats.org/officeDocument/2006/relationships/image" Target="../media/image556.png"/><Relationship Id="rId4" Type="http://schemas.openxmlformats.org/officeDocument/2006/relationships/image" Target="../media/image557.png"/><Relationship Id="rId5" Type="http://schemas.openxmlformats.org/officeDocument/2006/relationships/image" Target="../media/image558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openxmlformats.org/officeDocument/2006/relationships/image" Target="../media/image49.png"/><Relationship Id="rId10" Type="http://schemas.openxmlformats.org/officeDocument/2006/relationships/image" Target="../media/image50.png"/><Relationship Id="rId11" Type="http://schemas.openxmlformats.org/officeDocument/2006/relationships/image" Target="../media/image51.png"/><Relationship Id="rId12" Type="http://schemas.openxmlformats.org/officeDocument/2006/relationships/image" Target="../media/image52.png"/><Relationship Id="rId13" Type="http://schemas.openxmlformats.org/officeDocument/2006/relationships/image" Target="../media/image53.png"/><Relationship Id="rId14" Type="http://schemas.openxmlformats.org/officeDocument/2006/relationships/image" Target="../media/image54.png"/><Relationship Id="rId15" Type="http://schemas.openxmlformats.org/officeDocument/2006/relationships/image" Target="../media/image55.png"/><Relationship Id="rId16" Type="http://schemas.openxmlformats.org/officeDocument/2006/relationships/image" Target="../media/image56.png"/><Relationship Id="rId17" Type="http://schemas.openxmlformats.org/officeDocument/2006/relationships/image" Target="../media/image57.png"/><Relationship Id="rId18" Type="http://schemas.openxmlformats.org/officeDocument/2006/relationships/image" Target="../media/image58.png"/><Relationship Id="rId19" Type="http://schemas.openxmlformats.org/officeDocument/2006/relationships/image" Target="../media/image59.png"/><Relationship Id="rId20" Type="http://schemas.openxmlformats.org/officeDocument/2006/relationships/image" Target="../media/image60.png"/><Relationship Id="rId21" Type="http://schemas.openxmlformats.org/officeDocument/2006/relationships/image" Target="../media/image61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7" Type="http://schemas.openxmlformats.org/officeDocument/2006/relationships/image" Target="../media/image67.png"/><Relationship Id="rId8" Type="http://schemas.openxmlformats.org/officeDocument/2006/relationships/image" Target="../media/image68.png"/><Relationship Id="rId9" Type="http://schemas.openxmlformats.org/officeDocument/2006/relationships/image" Target="../media/image69.png"/><Relationship Id="rId10" Type="http://schemas.openxmlformats.org/officeDocument/2006/relationships/image" Target="../media/image70.png"/><Relationship Id="rId11" Type="http://schemas.openxmlformats.org/officeDocument/2006/relationships/image" Target="../media/image71.png"/><Relationship Id="rId12" Type="http://schemas.openxmlformats.org/officeDocument/2006/relationships/image" Target="../media/image72.png"/><Relationship Id="rId13" Type="http://schemas.openxmlformats.org/officeDocument/2006/relationships/image" Target="../media/image73.png"/><Relationship Id="rId14" Type="http://schemas.openxmlformats.org/officeDocument/2006/relationships/image" Target="../media/image74.png"/><Relationship Id="rId15" Type="http://schemas.openxmlformats.org/officeDocument/2006/relationships/image" Target="../media/image75.png"/><Relationship Id="rId16" Type="http://schemas.openxmlformats.org/officeDocument/2006/relationships/image" Target="../media/image76.png"/><Relationship Id="rId17" Type="http://schemas.openxmlformats.org/officeDocument/2006/relationships/image" Target="../media/image77.png"/><Relationship Id="rId18" Type="http://schemas.openxmlformats.org/officeDocument/2006/relationships/image" Target="../media/image78.png"/><Relationship Id="rId19" Type="http://schemas.openxmlformats.org/officeDocument/2006/relationships/image" Target="../media/image79.png"/><Relationship Id="rId20" Type="http://schemas.openxmlformats.org/officeDocument/2006/relationships/image" Target="../media/image80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6" Type="http://schemas.openxmlformats.org/officeDocument/2006/relationships/image" Target="../media/image85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6.png"/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5" Type="http://schemas.openxmlformats.org/officeDocument/2006/relationships/image" Target="../media/image89.png"/><Relationship Id="rId6" Type="http://schemas.openxmlformats.org/officeDocument/2006/relationships/image" Target="../media/image90.png"/><Relationship Id="rId7" Type="http://schemas.openxmlformats.org/officeDocument/2006/relationships/image" Target="../media/image91.png"/><Relationship Id="rId8" Type="http://schemas.openxmlformats.org/officeDocument/2006/relationships/image" Target="../media/image92.png"/><Relationship Id="rId9" Type="http://schemas.openxmlformats.org/officeDocument/2006/relationships/image" Target="../media/image93.png"/><Relationship Id="rId10" Type="http://schemas.openxmlformats.org/officeDocument/2006/relationships/image" Target="../media/image94.png"/><Relationship Id="rId11" Type="http://schemas.openxmlformats.org/officeDocument/2006/relationships/image" Target="../media/image95.png"/><Relationship Id="rId12" Type="http://schemas.openxmlformats.org/officeDocument/2006/relationships/image" Target="../media/image96.png"/><Relationship Id="rId13" Type="http://schemas.openxmlformats.org/officeDocument/2006/relationships/image" Target="../media/image97.png"/><Relationship Id="rId14" Type="http://schemas.openxmlformats.org/officeDocument/2006/relationships/image" Target="../media/image98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9.png"/><Relationship Id="rId3" Type="http://schemas.openxmlformats.org/officeDocument/2006/relationships/image" Target="../media/image100.png"/><Relationship Id="rId4" Type="http://schemas.openxmlformats.org/officeDocument/2006/relationships/image" Target="../media/image101.png"/><Relationship Id="rId5" Type="http://schemas.openxmlformats.org/officeDocument/2006/relationships/image" Target="../media/image102.png"/><Relationship Id="rId6" Type="http://schemas.openxmlformats.org/officeDocument/2006/relationships/image" Target="../media/image103.png"/><Relationship Id="rId7" Type="http://schemas.openxmlformats.org/officeDocument/2006/relationships/image" Target="../media/image104.png"/><Relationship Id="rId8" Type="http://schemas.openxmlformats.org/officeDocument/2006/relationships/image" Target="../media/image105.png"/><Relationship Id="rId9" Type="http://schemas.openxmlformats.org/officeDocument/2006/relationships/image" Target="../media/image106.png"/><Relationship Id="rId10" Type="http://schemas.openxmlformats.org/officeDocument/2006/relationships/image" Target="../media/image107.png"/><Relationship Id="rId11" Type="http://schemas.openxmlformats.org/officeDocument/2006/relationships/image" Target="../media/image108.png"/><Relationship Id="rId12" Type="http://schemas.openxmlformats.org/officeDocument/2006/relationships/image" Target="../media/image109.png"/><Relationship Id="rId13" Type="http://schemas.openxmlformats.org/officeDocument/2006/relationships/image" Target="../media/image1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2523" y="931184"/>
            <a:ext cx="9819048" cy="8752381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30312" y="4767046"/>
            <a:ext cx="6066667" cy="571429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363" y="8608820"/>
            <a:ext cx="3047619" cy="4952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7994" y="961146"/>
            <a:ext cx="2571429" cy="1342857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8967" y="1467701"/>
            <a:ext cx="923810" cy="657143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360" y="619142"/>
            <a:ext cx="1942857" cy="1914286"/>
          </a:xfrm>
          <a:prstGeom prst="rect">
            <a:avLst/>
          </a:prstGeom>
        </p:spPr>
      </p:pic>
      <p:pic>
        <p:nvPicPr>
          <p:cNvPr id="5" name="Object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7788" y="3071582"/>
            <a:ext cx="2580952" cy="609524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7788" y="4817163"/>
            <a:ext cx="1790476" cy="609524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5378219" y="2356674"/>
            <a:ext cx="12450332" cy="43148"/>
            <a:chOff x="5378219" y="2356674"/>
            <a:chExt cx="12450332" cy="4314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78219" y="2356674"/>
              <a:ext cx="12450332" cy="4314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358343" y="639654"/>
            <a:ext cx="12520386" cy="313458"/>
            <a:chOff x="5358343" y="639654"/>
            <a:chExt cx="12520386" cy="313458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58343" y="639654"/>
              <a:ext cx="12520386" cy="31345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23354" y="2221684"/>
            <a:ext cx="4407508" cy="313458"/>
            <a:chOff x="423354" y="2221684"/>
            <a:chExt cx="4407508" cy="31345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3354" y="2221684"/>
              <a:ext cx="4407508" cy="31345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93037" y="5222544"/>
            <a:ext cx="9271840" cy="43148"/>
            <a:chOff x="493037" y="5222544"/>
            <a:chExt cx="9271840" cy="43148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-16200000">
              <a:off x="493037" y="5222544"/>
              <a:ext cx="9271840" cy="43148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633507" y="2682697"/>
            <a:ext cx="4628571" cy="914286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3243" y="3826981"/>
            <a:ext cx="2133333" cy="790476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6057143" y="3592286"/>
            <a:ext cx="11566667" cy="5812250"/>
            <a:chOff x="6057143" y="3592286"/>
            <a:chExt cx="11566667" cy="5812250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57143" y="3592286"/>
              <a:ext cx="11566667" cy="58122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7994" y="961146"/>
            <a:ext cx="2571429" cy="1342857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8967" y="1467701"/>
            <a:ext cx="923810" cy="657143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360" y="619142"/>
            <a:ext cx="1942857" cy="1914286"/>
          </a:xfrm>
          <a:prstGeom prst="rect">
            <a:avLst/>
          </a:prstGeom>
        </p:spPr>
      </p:pic>
      <p:pic>
        <p:nvPicPr>
          <p:cNvPr id="5" name="Object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7788" y="3071582"/>
            <a:ext cx="2580952" cy="609524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7788" y="4817163"/>
            <a:ext cx="1790476" cy="609524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5378219" y="2356674"/>
            <a:ext cx="12450332" cy="43148"/>
            <a:chOff x="5378219" y="2356674"/>
            <a:chExt cx="12450332" cy="4314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78219" y="2356674"/>
              <a:ext cx="12450332" cy="4314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358343" y="639654"/>
            <a:ext cx="12520386" cy="313458"/>
            <a:chOff x="5358343" y="639654"/>
            <a:chExt cx="12520386" cy="313458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58343" y="639654"/>
              <a:ext cx="12520386" cy="31345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23354" y="2221684"/>
            <a:ext cx="4407508" cy="313458"/>
            <a:chOff x="423354" y="2221684"/>
            <a:chExt cx="4407508" cy="31345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3354" y="2221684"/>
              <a:ext cx="4407508" cy="31345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93037" y="5222544"/>
            <a:ext cx="9271840" cy="43148"/>
            <a:chOff x="493037" y="5222544"/>
            <a:chExt cx="9271840" cy="43148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-16200000">
              <a:off x="493037" y="5222544"/>
              <a:ext cx="9271840" cy="43148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633507" y="2682697"/>
            <a:ext cx="2257143" cy="904762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3243" y="3826981"/>
            <a:ext cx="2133333" cy="790476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6057143" y="3573000"/>
            <a:ext cx="11516131" cy="5858832"/>
            <a:chOff x="6057143" y="3573000"/>
            <a:chExt cx="11516131" cy="5858832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57143" y="3573000"/>
              <a:ext cx="11516131" cy="58588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7994" y="961146"/>
            <a:ext cx="2571429" cy="1342857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8967" y="1467701"/>
            <a:ext cx="923810" cy="657143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360" y="619142"/>
            <a:ext cx="1942857" cy="1914286"/>
          </a:xfrm>
          <a:prstGeom prst="rect">
            <a:avLst/>
          </a:prstGeom>
        </p:spPr>
      </p:pic>
      <p:pic>
        <p:nvPicPr>
          <p:cNvPr id="5" name="Object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7788" y="3071582"/>
            <a:ext cx="2580952" cy="609524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7788" y="4817163"/>
            <a:ext cx="1790476" cy="609524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5378219" y="2356674"/>
            <a:ext cx="12450332" cy="43148"/>
            <a:chOff x="5378219" y="2356674"/>
            <a:chExt cx="12450332" cy="4314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78219" y="2356674"/>
              <a:ext cx="12450332" cy="4314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358343" y="639654"/>
            <a:ext cx="12520386" cy="313458"/>
            <a:chOff x="5358343" y="639654"/>
            <a:chExt cx="12520386" cy="313458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58343" y="639654"/>
              <a:ext cx="12520386" cy="31345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23354" y="2221684"/>
            <a:ext cx="4407508" cy="313458"/>
            <a:chOff x="423354" y="2221684"/>
            <a:chExt cx="4407508" cy="31345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3354" y="2221684"/>
              <a:ext cx="4407508" cy="31345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93037" y="5222544"/>
            <a:ext cx="9271840" cy="43148"/>
            <a:chOff x="493037" y="5222544"/>
            <a:chExt cx="9271840" cy="43148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-16200000">
              <a:off x="493037" y="5222544"/>
              <a:ext cx="9271840" cy="43148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633507" y="2682697"/>
            <a:ext cx="2257143" cy="904762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3243" y="3826981"/>
            <a:ext cx="2133333" cy="790476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6057143" y="3596143"/>
            <a:ext cx="11374477" cy="5701457"/>
            <a:chOff x="6057143" y="3596143"/>
            <a:chExt cx="11374477" cy="5701457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57143" y="3596143"/>
              <a:ext cx="11374477" cy="570145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7994" y="961146"/>
            <a:ext cx="2571429" cy="1342857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8967" y="1467701"/>
            <a:ext cx="923810" cy="657143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360" y="619142"/>
            <a:ext cx="1942857" cy="1914286"/>
          </a:xfrm>
          <a:prstGeom prst="rect">
            <a:avLst/>
          </a:prstGeom>
        </p:spPr>
      </p:pic>
      <p:pic>
        <p:nvPicPr>
          <p:cNvPr id="5" name="Object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7788" y="3071582"/>
            <a:ext cx="2580952" cy="609524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7788" y="4817163"/>
            <a:ext cx="1790476" cy="609524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5378219" y="2356674"/>
            <a:ext cx="12450332" cy="43148"/>
            <a:chOff x="5378219" y="2356674"/>
            <a:chExt cx="12450332" cy="4314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78219" y="2356674"/>
              <a:ext cx="12450332" cy="4314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358343" y="639654"/>
            <a:ext cx="12520386" cy="313458"/>
            <a:chOff x="5358343" y="639654"/>
            <a:chExt cx="12520386" cy="313458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58343" y="639654"/>
              <a:ext cx="12520386" cy="31345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23354" y="2221684"/>
            <a:ext cx="4407508" cy="313458"/>
            <a:chOff x="423354" y="2221684"/>
            <a:chExt cx="4407508" cy="31345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3354" y="2221684"/>
              <a:ext cx="4407508" cy="31345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93037" y="5222544"/>
            <a:ext cx="9271840" cy="43148"/>
            <a:chOff x="493037" y="5222544"/>
            <a:chExt cx="9271840" cy="43148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-16200000">
              <a:off x="493037" y="5222544"/>
              <a:ext cx="9271840" cy="43148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633507" y="2682697"/>
            <a:ext cx="2180952" cy="904762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3243" y="3826981"/>
            <a:ext cx="2133333" cy="790476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6104110" y="3613775"/>
            <a:ext cx="11388185" cy="5736798"/>
            <a:chOff x="6104110" y="3613775"/>
            <a:chExt cx="11388185" cy="5736798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04110" y="3613775"/>
              <a:ext cx="11388185" cy="57367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7994" y="961146"/>
            <a:ext cx="2571429" cy="1342857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8967" y="1467701"/>
            <a:ext cx="923810" cy="657143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360" y="619142"/>
            <a:ext cx="1942857" cy="1914286"/>
          </a:xfrm>
          <a:prstGeom prst="rect">
            <a:avLst/>
          </a:prstGeom>
        </p:spPr>
      </p:pic>
      <p:pic>
        <p:nvPicPr>
          <p:cNvPr id="5" name="Object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7788" y="3071582"/>
            <a:ext cx="2580952" cy="609524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7788" y="4817163"/>
            <a:ext cx="1790476" cy="609524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5378219" y="2356674"/>
            <a:ext cx="12450332" cy="43148"/>
            <a:chOff x="5378219" y="2356674"/>
            <a:chExt cx="12450332" cy="4314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78219" y="2356674"/>
              <a:ext cx="12450332" cy="4314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358343" y="639654"/>
            <a:ext cx="12520386" cy="313458"/>
            <a:chOff x="5358343" y="639654"/>
            <a:chExt cx="12520386" cy="313458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58343" y="639654"/>
              <a:ext cx="12520386" cy="31345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23354" y="2221684"/>
            <a:ext cx="4407508" cy="313458"/>
            <a:chOff x="423354" y="2221684"/>
            <a:chExt cx="4407508" cy="31345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3354" y="2221684"/>
              <a:ext cx="4407508" cy="31345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93037" y="5222544"/>
            <a:ext cx="9271840" cy="43148"/>
            <a:chOff x="493037" y="5222544"/>
            <a:chExt cx="9271840" cy="43148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-16200000">
              <a:off x="493037" y="5222544"/>
              <a:ext cx="9271840" cy="43148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633507" y="2682697"/>
            <a:ext cx="2628571" cy="904762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3243" y="3826981"/>
            <a:ext cx="2133333" cy="790476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6057143" y="3553714"/>
            <a:ext cx="11353512" cy="5847059"/>
            <a:chOff x="6057143" y="3553714"/>
            <a:chExt cx="11353512" cy="5847059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57143" y="3553714"/>
              <a:ext cx="11353512" cy="58470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7994" y="961146"/>
            <a:ext cx="2571429" cy="1342857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8967" y="1467701"/>
            <a:ext cx="923810" cy="657143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360" y="619142"/>
            <a:ext cx="1942857" cy="1914286"/>
          </a:xfrm>
          <a:prstGeom prst="rect">
            <a:avLst/>
          </a:prstGeom>
        </p:spPr>
      </p:pic>
      <p:pic>
        <p:nvPicPr>
          <p:cNvPr id="5" name="Object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7788" y="3071582"/>
            <a:ext cx="2580952" cy="609524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7788" y="4817163"/>
            <a:ext cx="1790476" cy="609524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5378219" y="2356674"/>
            <a:ext cx="12450332" cy="43148"/>
            <a:chOff x="5378219" y="2356674"/>
            <a:chExt cx="12450332" cy="4314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78219" y="2356674"/>
              <a:ext cx="12450332" cy="4314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358343" y="639654"/>
            <a:ext cx="12520386" cy="313458"/>
            <a:chOff x="5358343" y="639654"/>
            <a:chExt cx="12520386" cy="313458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58343" y="639654"/>
              <a:ext cx="12520386" cy="31345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23354" y="2221684"/>
            <a:ext cx="4407508" cy="313458"/>
            <a:chOff x="423354" y="2221684"/>
            <a:chExt cx="4407508" cy="31345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3354" y="2221684"/>
              <a:ext cx="4407508" cy="31345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93037" y="5222544"/>
            <a:ext cx="9271840" cy="43148"/>
            <a:chOff x="493037" y="5222544"/>
            <a:chExt cx="9271840" cy="43148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-16200000">
              <a:off x="493037" y="5222544"/>
              <a:ext cx="9271840" cy="43148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633507" y="2682697"/>
            <a:ext cx="3609524" cy="904762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3243" y="3826981"/>
            <a:ext cx="2133333" cy="790476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6057143" y="3592286"/>
            <a:ext cx="11531314" cy="5794485"/>
            <a:chOff x="6057143" y="3592286"/>
            <a:chExt cx="11531314" cy="5794485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57143" y="3592286"/>
              <a:ext cx="11531314" cy="579448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7994" y="961146"/>
            <a:ext cx="2571429" cy="1342857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8967" y="1467701"/>
            <a:ext cx="923810" cy="657143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360" y="619142"/>
            <a:ext cx="1942857" cy="1914286"/>
          </a:xfrm>
          <a:prstGeom prst="rect">
            <a:avLst/>
          </a:prstGeom>
        </p:spPr>
      </p:pic>
      <p:pic>
        <p:nvPicPr>
          <p:cNvPr id="5" name="Object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7788" y="3071582"/>
            <a:ext cx="2580952" cy="609524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7788" y="4817163"/>
            <a:ext cx="1790476" cy="609524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5378219" y="2356674"/>
            <a:ext cx="12450332" cy="43148"/>
            <a:chOff x="5378219" y="2356674"/>
            <a:chExt cx="12450332" cy="4314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78219" y="2356674"/>
              <a:ext cx="12450332" cy="4314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358343" y="639654"/>
            <a:ext cx="12520386" cy="313458"/>
            <a:chOff x="5358343" y="639654"/>
            <a:chExt cx="12520386" cy="313458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58343" y="639654"/>
              <a:ext cx="12520386" cy="31345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23354" y="2221684"/>
            <a:ext cx="4407508" cy="313458"/>
            <a:chOff x="423354" y="2221684"/>
            <a:chExt cx="4407508" cy="31345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3354" y="2221684"/>
              <a:ext cx="4407508" cy="31345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93037" y="5222544"/>
            <a:ext cx="9271840" cy="43148"/>
            <a:chOff x="493037" y="5222544"/>
            <a:chExt cx="9271840" cy="43148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-16200000">
              <a:off x="493037" y="5222544"/>
              <a:ext cx="9271840" cy="43148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633507" y="2682697"/>
            <a:ext cx="1790476" cy="904762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3243" y="3826981"/>
            <a:ext cx="2133333" cy="790476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6057143" y="3600000"/>
            <a:ext cx="11605055" cy="5802527"/>
            <a:chOff x="6057143" y="3600000"/>
            <a:chExt cx="11605055" cy="5802527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57143" y="3600000"/>
              <a:ext cx="11605055" cy="58025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7994" y="961146"/>
            <a:ext cx="2571429" cy="1342857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8967" y="1467701"/>
            <a:ext cx="923810" cy="657143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360" y="619142"/>
            <a:ext cx="1942857" cy="1914286"/>
          </a:xfrm>
          <a:prstGeom prst="rect">
            <a:avLst/>
          </a:prstGeom>
        </p:spPr>
      </p:pic>
      <p:pic>
        <p:nvPicPr>
          <p:cNvPr id="5" name="Object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7788" y="3071582"/>
            <a:ext cx="2580952" cy="609524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7788" y="4817163"/>
            <a:ext cx="1790476" cy="609524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5378219" y="2356674"/>
            <a:ext cx="12450332" cy="43148"/>
            <a:chOff x="5378219" y="2356674"/>
            <a:chExt cx="12450332" cy="4314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78219" y="2356674"/>
              <a:ext cx="12450332" cy="4314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358343" y="639654"/>
            <a:ext cx="12520386" cy="313458"/>
            <a:chOff x="5358343" y="639654"/>
            <a:chExt cx="12520386" cy="313458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58343" y="639654"/>
              <a:ext cx="12520386" cy="31345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23354" y="2221684"/>
            <a:ext cx="4407508" cy="313458"/>
            <a:chOff x="423354" y="2221684"/>
            <a:chExt cx="4407508" cy="31345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3354" y="2221684"/>
              <a:ext cx="4407508" cy="31345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93037" y="5222544"/>
            <a:ext cx="9271840" cy="43148"/>
            <a:chOff x="493037" y="5222544"/>
            <a:chExt cx="9271840" cy="43148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-16200000">
              <a:off x="493037" y="5222544"/>
              <a:ext cx="9271840" cy="43148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633507" y="2682697"/>
            <a:ext cx="3066667" cy="904762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3243" y="3826981"/>
            <a:ext cx="2133333" cy="790476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6057143" y="3584571"/>
            <a:ext cx="11552796" cy="5834162"/>
            <a:chOff x="6057143" y="3584571"/>
            <a:chExt cx="11552796" cy="5834162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57143" y="3584571"/>
              <a:ext cx="11552796" cy="58341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128957" y="2350907"/>
            <a:ext cx="13156758" cy="7544787"/>
            <a:chOff x="5128957" y="2350907"/>
            <a:chExt cx="13156758" cy="754478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28957" y="2350907"/>
              <a:ext cx="13156758" cy="7544787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243" y="4855449"/>
            <a:ext cx="2304762" cy="790476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87994" y="961146"/>
            <a:ext cx="2866667" cy="1342857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78967" y="1467701"/>
            <a:ext cx="923810" cy="657143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0360" y="619142"/>
            <a:ext cx="1942857" cy="1914286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5378219" y="2356674"/>
            <a:ext cx="12450332" cy="43148"/>
            <a:chOff x="5378219" y="2356674"/>
            <a:chExt cx="12450332" cy="43148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78219" y="2356674"/>
              <a:ext cx="12450332" cy="4314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358343" y="639654"/>
            <a:ext cx="12520386" cy="313458"/>
            <a:chOff x="5358343" y="639654"/>
            <a:chExt cx="12520386" cy="313458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58343" y="639654"/>
              <a:ext cx="12520386" cy="31345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23354" y="2221684"/>
            <a:ext cx="4407508" cy="313458"/>
            <a:chOff x="423354" y="2221684"/>
            <a:chExt cx="4407508" cy="313458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3354" y="2221684"/>
              <a:ext cx="4407508" cy="31345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93037" y="5222544"/>
            <a:ext cx="9271840" cy="43148"/>
            <a:chOff x="493037" y="5222544"/>
            <a:chExt cx="9271840" cy="43148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-16200000">
              <a:off x="493037" y="5222544"/>
              <a:ext cx="9271840" cy="43148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37788" y="3071582"/>
            <a:ext cx="2580952" cy="609524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37788" y="4000900"/>
            <a:ext cx="1657143" cy="60952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3F5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7751" y="2912551"/>
            <a:ext cx="4876190" cy="5361905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5826" y="4959064"/>
            <a:ext cx="2409524" cy="1342857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4954394" y="5106869"/>
            <a:ext cx="2853359" cy="457421"/>
            <a:chOff x="4954394" y="5106869"/>
            <a:chExt cx="2853359" cy="457421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16200000">
              <a:off x="4954394" y="5106869"/>
              <a:ext cx="2853359" cy="45742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317897" y="5272538"/>
            <a:ext cx="2857678" cy="121765"/>
            <a:chOff x="9317897" y="5272538"/>
            <a:chExt cx="2857678" cy="12176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6200000">
              <a:off x="9317897" y="5272538"/>
              <a:ext cx="2857678" cy="121765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660954" y="4773163"/>
            <a:ext cx="3209524" cy="11809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5508" y="522485"/>
            <a:ext cx="923810" cy="9666667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1850" y="1893176"/>
            <a:ext cx="4457143" cy="2047619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25706" y="767243"/>
            <a:ext cx="1180952" cy="457143"/>
          </a:xfrm>
          <a:prstGeom prst="rect">
            <a:avLst/>
          </a:prstGeom>
        </p:spPr>
      </p:pic>
      <p:pic>
        <p:nvPicPr>
          <p:cNvPr id="5" name="Object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25706" y="1678348"/>
            <a:ext cx="1657143" cy="457143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25706" y="2627368"/>
            <a:ext cx="2104762" cy="457143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25706" y="3566269"/>
            <a:ext cx="1657143" cy="457143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25706" y="4499783"/>
            <a:ext cx="942857" cy="457143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425706" y="5429063"/>
            <a:ext cx="1047619" cy="457143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2522541" y="3605104"/>
            <a:ext cx="3826087" cy="313458"/>
            <a:chOff x="2522541" y="3605104"/>
            <a:chExt cx="3826087" cy="313458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22541" y="3605104"/>
              <a:ext cx="3826087" cy="31345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2694224" y="5222544"/>
            <a:ext cx="9271840" cy="43148"/>
            <a:chOff x="2694224" y="5222544"/>
            <a:chExt cx="9271840" cy="4314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-16200000">
              <a:off x="2694224" y="5222544"/>
              <a:ext cx="9271840" cy="43148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425706" y="6414041"/>
            <a:ext cx="1190476" cy="457143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425706" y="7311175"/>
            <a:ext cx="2476190" cy="466667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425188" y="8274922"/>
            <a:ext cx="2514286" cy="466667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425708" y="9197679"/>
            <a:ext cx="666667" cy="45714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7994" y="961146"/>
            <a:ext cx="3285714" cy="1342857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8967" y="1467701"/>
            <a:ext cx="904762" cy="657143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359" y="619141"/>
            <a:ext cx="1914286" cy="1914286"/>
          </a:xfrm>
          <a:prstGeom prst="rect">
            <a:avLst/>
          </a:prstGeom>
        </p:spPr>
      </p:pic>
      <p:pic>
        <p:nvPicPr>
          <p:cNvPr id="5" name="Object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3312" y="3057106"/>
            <a:ext cx="2552381" cy="790476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7788" y="4000897"/>
            <a:ext cx="3714286" cy="619048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5378219" y="2356674"/>
            <a:ext cx="12450332" cy="43148"/>
            <a:chOff x="5378219" y="2356674"/>
            <a:chExt cx="12450332" cy="4314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78219" y="2356674"/>
              <a:ext cx="12450332" cy="4314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358343" y="639654"/>
            <a:ext cx="12520386" cy="313458"/>
            <a:chOff x="5358343" y="639654"/>
            <a:chExt cx="12520386" cy="313458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58343" y="639654"/>
              <a:ext cx="12520386" cy="31345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23354" y="2221684"/>
            <a:ext cx="4407508" cy="313458"/>
            <a:chOff x="423354" y="2221684"/>
            <a:chExt cx="4407508" cy="31345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3354" y="2221684"/>
              <a:ext cx="4407508" cy="31345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93037" y="5222544"/>
            <a:ext cx="9271840" cy="43148"/>
            <a:chOff x="493037" y="5222544"/>
            <a:chExt cx="9271840" cy="43148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-16200000">
              <a:off x="493037" y="5222544"/>
              <a:ext cx="9271840" cy="43148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321351" y="5630839"/>
            <a:ext cx="1628571" cy="676190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989189" y="5630839"/>
            <a:ext cx="1619048" cy="676190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657037" y="5630839"/>
            <a:ext cx="1638095" cy="676190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3324846" y="5630839"/>
            <a:ext cx="1657143" cy="676190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6038180" y="5630839"/>
            <a:ext cx="1628571" cy="676190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6258734" y="5071694"/>
            <a:ext cx="2658074" cy="51530"/>
            <a:chOff x="6258734" y="5071694"/>
            <a:chExt cx="2658074" cy="51530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rot="-16200000">
              <a:off x="6258734" y="5071694"/>
              <a:ext cx="2658074" cy="5153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1546941" y="5071694"/>
            <a:ext cx="2658074" cy="51530"/>
            <a:chOff x="11546941" y="5071694"/>
            <a:chExt cx="2658074" cy="51530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 rot="-16200000">
              <a:off x="11546941" y="5071694"/>
              <a:ext cx="2658074" cy="51530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8902837" y="5071694"/>
            <a:ext cx="2658074" cy="51530"/>
            <a:chOff x="8902837" y="5071694"/>
            <a:chExt cx="2658074" cy="51530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 rot="-16200000">
              <a:off x="8902837" y="5071694"/>
              <a:ext cx="2658074" cy="51530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4191044" y="5071694"/>
            <a:ext cx="2658074" cy="51530"/>
            <a:chOff x="14191044" y="5071694"/>
            <a:chExt cx="2658074" cy="51530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 rot="-16200000">
              <a:off x="14191044" y="5071694"/>
              <a:ext cx="2658074" cy="51530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5500457" y="3987600"/>
            <a:ext cx="1563076" cy="1563076"/>
            <a:chOff x="5500457" y="3987600"/>
            <a:chExt cx="1563076" cy="1563076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500457" y="3987600"/>
              <a:ext cx="1563076" cy="1563076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8126366" y="3987600"/>
            <a:ext cx="1587318" cy="1566569"/>
            <a:chOff x="8126366" y="3987600"/>
            <a:chExt cx="1587318" cy="1566569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126366" y="3987600"/>
              <a:ext cx="1587318" cy="1566569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0800184" y="3987600"/>
            <a:ext cx="1606404" cy="1585676"/>
            <a:chOff x="10800184" y="3987600"/>
            <a:chExt cx="1606404" cy="1585676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800184" y="3987600"/>
              <a:ext cx="1606404" cy="1585676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6095048" y="3987600"/>
            <a:ext cx="1579516" cy="1590046"/>
            <a:chOff x="16095048" y="3987600"/>
            <a:chExt cx="1579516" cy="1590046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6095048" y="3987600"/>
              <a:ext cx="1579516" cy="1590046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3381714" y="3987600"/>
            <a:ext cx="1685314" cy="1563076"/>
            <a:chOff x="13381714" y="3987600"/>
            <a:chExt cx="1685314" cy="1563076"/>
          </a:xfrm>
        </p:grpSpPr>
        <p:pic>
          <p:nvPicPr>
            <p:cNvPr id="49" name="Object 48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381714" y="3987600"/>
              <a:ext cx="1685314" cy="1563076"/>
            </a:xfrm>
            <a:prstGeom prst="rect">
              <a:avLst/>
            </a:prstGeom>
          </p:spPr>
        </p:pic>
      </p:grpSp>
      <p:pic>
        <p:nvPicPr>
          <p:cNvPr id="51" name="Object 50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466172" y="6565565"/>
            <a:ext cx="1552381" cy="1923810"/>
          </a:xfrm>
          <a:prstGeom prst="rect">
            <a:avLst/>
          </a:prstGeom>
        </p:spPr>
      </p:pic>
      <p:pic>
        <p:nvPicPr>
          <p:cNvPr id="52" name="Object 51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8011315" y="6565565"/>
            <a:ext cx="1619048" cy="1923810"/>
          </a:xfrm>
          <a:prstGeom prst="rect">
            <a:avLst/>
          </a:prstGeom>
        </p:spPr>
      </p:pic>
      <p:pic>
        <p:nvPicPr>
          <p:cNvPr id="53" name="Object 52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0679620" y="6565563"/>
            <a:ext cx="1466667" cy="1457143"/>
          </a:xfrm>
          <a:prstGeom prst="rect">
            <a:avLst/>
          </a:prstGeom>
        </p:spPr>
      </p:pic>
      <p:pic>
        <p:nvPicPr>
          <p:cNvPr id="54" name="Object 53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13469715" y="6565563"/>
            <a:ext cx="1219048" cy="1219048"/>
          </a:xfrm>
          <a:prstGeom prst="rect">
            <a:avLst/>
          </a:prstGeom>
        </p:spPr>
      </p:pic>
      <p:pic>
        <p:nvPicPr>
          <p:cNvPr id="55" name="Object 54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6060763" y="6565565"/>
            <a:ext cx="1685714" cy="99047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7994" y="961146"/>
            <a:ext cx="3266667" cy="1342857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8967" y="1467701"/>
            <a:ext cx="904762" cy="657143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359" y="619141"/>
            <a:ext cx="1914286" cy="1914286"/>
          </a:xfrm>
          <a:prstGeom prst="rect">
            <a:avLst/>
          </a:prstGeom>
        </p:spPr>
      </p:pic>
      <p:pic>
        <p:nvPicPr>
          <p:cNvPr id="5" name="Object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4741" y="3821455"/>
            <a:ext cx="4828571" cy="790476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53535" y="2641382"/>
            <a:ext cx="4523810" cy="619048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5378219" y="2356674"/>
            <a:ext cx="12450332" cy="43148"/>
            <a:chOff x="5378219" y="2356674"/>
            <a:chExt cx="12450332" cy="4314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78219" y="2356674"/>
              <a:ext cx="12450332" cy="4314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358343" y="639654"/>
            <a:ext cx="12520386" cy="313458"/>
            <a:chOff x="5358343" y="639654"/>
            <a:chExt cx="12520386" cy="313458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58343" y="639654"/>
              <a:ext cx="12520386" cy="31345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23354" y="2221684"/>
            <a:ext cx="4407508" cy="313458"/>
            <a:chOff x="423354" y="2221684"/>
            <a:chExt cx="4407508" cy="31345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3354" y="2221684"/>
              <a:ext cx="4407508" cy="31345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93037" y="5222544"/>
            <a:ext cx="9271840" cy="43148"/>
            <a:chOff x="493037" y="5222544"/>
            <a:chExt cx="9271840" cy="43148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-16200000">
              <a:off x="493037" y="5222544"/>
              <a:ext cx="9271840" cy="43148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883215" y="4699908"/>
            <a:ext cx="5028571" cy="1685714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37788" y="3074458"/>
            <a:ext cx="1980952" cy="609524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5605629" y="3371269"/>
            <a:ext cx="5783525" cy="4599622"/>
            <a:chOff x="5605629" y="3371269"/>
            <a:chExt cx="5783525" cy="4599622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05629" y="3371269"/>
              <a:ext cx="5783525" cy="4599622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5605629" y="7970891"/>
            <a:ext cx="6171429" cy="1548939"/>
            <a:chOff x="5605629" y="7970891"/>
            <a:chExt cx="6171429" cy="1548939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05629" y="7970891"/>
              <a:ext cx="6171429" cy="15489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7994" y="961146"/>
            <a:ext cx="3266667" cy="1342857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8967" y="1467701"/>
            <a:ext cx="904762" cy="657143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359" y="619141"/>
            <a:ext cx="1914286" cy="1914286"/>
          </a:xfrm>
          <a:prstGeom prst="rect">
            <a:avLst/>
          </a:prstGeom>
        </p:spPr>
      </p:pic>
      <p:pic>
        <p:nvPicPr>
          <p:cNvPr id="5" name="Object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4741" y="3821455"/>
            <a:ext cx="4828571" cy="790476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53535" y="2641382"/>
            <a:ext cx="2133333" cy="619048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5378219" y="2356674"/>
            <a:ext cx="12450332" cy="43148"/>
            <a:chOff x="5378219" y="2356674"/>
            <a:chExt cx="12450332" cy="4314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78219" y="2356674"/>
              <a:ext cx="12450332" cy="4314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358343" y="639654"/>
            <a:ext cx="12520386" cy="313458"/>
            <a:chOff x="5358343" y="639654"/>
            <a:chExt cx="12520386" cy="313458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58343" y="639654"/>
              <a:ext cx="12520386" cy="31345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23354" y="2221684"/>
            <a:ext cx="4407508" cy="313458"/>
            <a:chOff x="423354" y="2221684"/>
            <a:chExt cx="4407508" cy="31345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3354" y="2221684"/>
              <a:ext cx="4407508" cy="31345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93037" y="5222544"/>
            <a:ext cx="9271840" cy="43148"/>
            <a:chOff x="493037" y="5222544"/>
            <a:chExt cx="9271840" cy="43148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-16200000">
              <a:off x="493037" y="5222544"/>
              <a:ext cx="9271840" cy="43148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678232" y="5726834"/>
            <a:ext cx="4571429" cy="1219048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37788" y="3074458"/>
            <a:ext cx="1980952" cy="609524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5887860" y="3242204"/>
            <a:ext cx="5318375" cy="6403395"/>
            <a:chOff x="5887860" y="3242204"/>
            <a:chExt cx="5318375" cy="6403395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87860" y="3242204"/>
              <a:ext cx="5318375" cy="6403395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6242387" y="3314771"/>
            <a:ext cx="4669551" cy="2199625"/>
            <a:chOff x="6242387" y="3314771"/>
            <a:chExt cx="4669551" cy="2199625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242387" y="3314771"/>
              <a:ext cx="4669551" cy="21996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7994" y="961146"/>
            <a:ext cx="3266667" cy="1342857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8967" y="1467701"/>
            <a:ext cx="904762" cy="657143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359" y="619141"/>
            <a:ext cx="1914286" cy="1914286"/>
          </a:xfrm>
          <a:prstGeom prst="rect">
            <a:avLst/>
          </a:prstGeom>
        </p:spPr>
      </p:pic>
      <p:pic>
        <p:nvPicPr>
          <p:cNvPr id="5" name="Object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4741" y="3821455"/>
            <a:ext cx="4828571" cy="790476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53535" y="2641382"/>
            <a:ext cx="2133333" cy="619048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5378219" y="2356674"/>
            <a:ext cx="12450332" cy="43148"/>
            <a:chOff x="5378219" y="2356674"/>
            <a:chExt cx="12450332" cy="4314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78219" y="2356674"/>
              <a:ext cx="12450332" cy="4314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358343" y="639654"/>
            <a:ext cx="12520386" cy="313458"/>
            <a:chOff x="5358343" y="639654"/>
            <a:chExt cx="12520386" cy="313458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58343" y="639654"/>
              <a:ext cx="12520386" cy="31345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23354" y="2221684"/>
            <a:ext cx="4407508" cy="313458"/>
            <a:chOff x="423354" y="2221684"/>
            <a:chExt cx="4407508" cy="31345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3354" y="2221684"/>
              <a:ext cx="4407508" cy="31345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93037" y="5222544"/>
            <a:ext cx="9271840" cy="43148"/>
            <a:chOff x="493037" y="5222544"/>
            <a:chExt cx="9271840" cy="43148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-16200000">
              <a:off x="493037" y="5222544"/>
              <a:ext cx="9271840" cy="43148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571344" y="8161210"/>
            <a:ext cx="6971429" cy="1685714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37788" y="3074458"/>
            <a:ext cx="1980952" cy="609524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5605629" y="3371269"/>
            <a:ext cx="7464949" cy="4824223"/>
            <a:chOff x="5605629" y="3371269"/>
            <a:chExt cx="7464949" cy="4824223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05629" y="3371269"/>
              <a:ext cx="7464949" cy="48242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7994" y="961146"/>
            <a:ext cx="3266667" cy="1342857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8967" y="1467701"/>
            <a:ext cx="904762" cy="657143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359" y="619141"/>
            <a:ext cx="1914286" cy="1914286"/>
          </a:xfrm>
          <a:prstGeom prst="rect">
            <a:avLst/>
          </a:prstGeom>
        </p:spPr>
      </p:pic>
      <p:pic>
        <p:nvPicPr>
          <p:cNvPr id="5" name="Object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4741" y="3821455"/>
            <a:ext cx="4828571" cy="790476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53535" y="2641382"/>
            <a:ext cx="2133333" cy="619048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5378219" y="2356674"/>
            <a:ext cx="12450332" cy="43148"/>
            <a:chOff x="5378219" y="2356674"/>
            <a:chExt cx="12450332" cy="4314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78219" y="2356674"/>
              <a:ext cx="12450332" cy="4314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358343" y="639654"/>
            <a:ext cx="12520386" cy="313458"/>
            <a:chOff x="5358343" y="639654"/>
            <a:chExt cx="12520386" cy="313458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58343" y="639654"/>
              <a:ext cx="12520386" cy="31345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23354" y="2221684"/>
            <a:ext cx="4407508" cy="313458"/>
            <a:chOff x="423354" y="2221684"/>
            <a:chExt cx="4407508" cy="31345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3354" y="2221684"/>
              <a:ext cx="4407508" cy="31345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93037" y="5222544"/>
            <a:ext cx="9271840" cy="43148"/>
            <a:chOff x="493037" y="5222544"/>
            <a:chExt cx="9271840" cy="43148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-16200000">
              <a:off x="493037" y="5222544"/>
              <a:ext cx="9271840" cy="43148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602658" y="7049668"/>
            <a:ext cx="7942857" cy="1219048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37788" y="3074458"/>
            <a:ext cx="1980952" cy="609524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5607106" y="3569685"/>
            <a:ext cx="7008879" cy="2915803"/>
            <a:chOff x="5607106" y="3569685"/>
            <a:chExt cx="7008879" cy="2915803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07106" y="3569685"/>
              <a:ext cx="7008879" cy="29158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7994" y="961146"/>
            <a:ext cx="3266667" cy="1342857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8967" y="1467701"/>
            <a:ext cx="904762" cy="657143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359" y="619141"/>
            <a:ext cx="1914286" cy="1914286"/>
          </a:xfrm>
          <a:prstGeom prst="rect">
            <a:avLst/>
          </a:prstGeom>
        </p:spPr>
      </p:pic>
      <p:pic>
        <p:nvPicPr>
          <p:cNvPr id="5" name="Object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4741" y="3821455"/>
            <a:ext cx="4828571" cy="790476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53535" y="2641382"/>
            <a:ext cx="4361905" cy="1085714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5378219" y="2356674"/>
            <a:ext cx="12450332" cy="43148"/>
            <a:chOff x="5378219" y="2356674"/>
            <a:chExt cx="12450332" cy="4314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78219" y="2356674"/>
              <a:ext cx="12450332" cy="4314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358343" y="639654"/>
            <a:ext cx="12520386" cy="313458"/>
            <a:chOff x="5358343" y="639654"/>
            <a:chExt cx="12520386" cy="313458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58343" y="639654"/>
              <a:ext cx="12520386" cy="31345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23354" y="2221684"/>
            <a:ext cx="4407508" cy="313458"/>
            <a:chOff x="423354" y="2221684"/>
            <a:chExt cx="4407508" cy="31345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3354" y="2221684"/>
              <a:ext cx="4407508" cy="31345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93037" y="5222544"/>
            <a:ext cx="9271840" cy="43148"/>
            <a:chOff x="493037" y="5222544"/>
            <a:chExt cx="9271840" cy="43148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-16200000">
              <a:off x="493037" y="5222544"/>
              <a:ext cx="9271840" cy="43148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37788" y="3074458"/>
            <a:ext cx="1980952" cy="609524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5791794" y="3273124"/>
            <a:ext cx="9738187" cy="3712684"/>
            <a:chOff x="5791794" y="3273124"/>
            <a:chExt cx="9738187" cy="3712684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91794" y="3273124"/>
              <a:ext cx="9738187" cy="3712684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9092441" y="6323142"/>
            <a:ext cx="3262136" cy="553077"/>
            <a:chOff x="9092441" y="6323142"/>
            <a:chExt cx="3262136" cy="553077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092441" y="6323142"/>
              <a:ext cx="3262136" cy="553077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5527351" y="7158019"/>
            <a:ext cx="3072472" cy="1311682"/>
            <a:chOff x="5527351" y="7158019"/>
            <a:chExt cx="3072472" cy="1311682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527351" y="7158019"/>
              <a:ext cx="3072472" cy="1311682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9172332" y="7313030"/>
            <a:ext cx="3302205" cy="2313342"/>
            <a:chOff x="9172332" y="7313030"/>
            <a:chExt cx="3302205" cy="2313342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172332" y="7313030"/>
              <a:ext cx="3302205" cy="2313342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4142277" y="6970152"/>
            <a:ext cx="3516243" cy="1413978"/>
            <a:chOff x="14142277" y="6970152"/>
            <a:chExt cx="3516243" cy="1413978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142277" y="6970152"/>
              <a:ext cx="3516243" cy="1413978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5443875" y="4973018"/>
            <a:ext cx="767123" cy="2185001"/>
            <a:chOff x="15443875" y="4973018"/>
            <a:chExt cx="767123" cy="2185001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443875" y="4973018"/>
              <a:ext cx="767123" cy="2185001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5500457" y="5089741"/>
            <a:ext cx="520044" cy="2185001"/>
            <a:chOff x="5500457" y="5089741"/>
            <a:chExt cx="520044" cy="2185001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500457" y="5089741"/>
              <a:ext cx="520044" cy="2185001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9990839" y="6817000"/>
            <a:ext cx="169782" cy="713350"/>
            <a:chOff x="9990839" y="6817000"/>
            <a:chExt cx="169782" cy="713350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990839" y="6817000"/>
              <a:ext cx="169782" cy="7133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7994" y="961146"/>
            <a:ext cx="3266667" cy="1342857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8967" y="1467701"/>
            <a:ext cx="904762" cy="657143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359" y="619141"/>
            <a:ext cx="1914286" cy="1914286"/>
          </a:xfrm>
          <a:prstGeom prst="rect">
            <a:avLst/>
          </a:prstGeom>
        </p:spPr>
      </p:pic>
      <p:pic>
        <p:nvPicPr>
          <p:cNvPr id="5" name="Object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4741" y="3821455"/>
            <a:ext cx="4828571" cy="790476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53535" y="2641382"/>
            <a:ext cx="2447619" cy="1085714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5378219" y="2356674"/>
            <a:ext cx="12450332" cy="43148"/>
            <a:chOff x="5378219" y="2356674"/>
            <a:chExt cx="12450332" cy="4314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78219" y="2356674"/>
              <a:ext cx="12450332" cy="4314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358343" y="639654"/>
            <a:ext cx="12520386" cy="313458"/>
            <a:chOff x="5358343" y="639654"/>
            <a:chExt cx="12520386" cy="313458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58343" y="639654"/>
              <a:ext cx="12520386" cy="31345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23354" y="2221684"/>
            <a:ext cx="4407508" cy="313458"/>
            <a:chOff x="423354" y="2221684"/>
            <a:chExt cx="4407508" cy="31345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3354" y="2221684"/>
              <a:ext cx="4407508" cy="31345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93037" y="5222544"/>
            <a:ext cx="9271840" cy="43148"/>
            <a:chOff x="493037" y="5222544"/>
            <a:chExt cx="9271840" cy="43148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-16200000">
              <a:off x="493037" y="5222544"/>
              <a:ext cx="9271840" cy="43148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37788" y="3074458"/>
            <a:ext cx="1980952" cy="609524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5586491" y="4535423"/>
            <a:ext cx="1732855" cy="1576614"/>
            <a:chOff x="15586491" y="4535423"/>
            <a:chExt cx="1732855" cy="1576614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586491" y="4535423"/>
              <a:ext cx="1732855" cy="1576614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5500457" y="4414583"/>
            <a:ext cx="10039067" cy="4379543"/>
            <a:chOff x="5500457" y="4414583"/>
            <a:chExt cx="10039067" cy="437954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00457" y="4414583"/>
              <a:ext cx="10039067" cy="4379543"/>
            </a:xfrm>
            <a:prstGeom prst="rect">
              <a:avLst/>
            </a:prstGeom>
          </p:spPr>
        </p:pic>
      </p:grpSp>
      <p:pic>
        <p:nvPicPr>
          <p:cNvPr id="26" name="Object 2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571344" y="4007097"/>
            <a:ext cx="2542857" cy="752381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6560783" y="6260520"/>
            <a:ext cx="8443843" cy="366827"/>
            <a:chOff x="6560783" y="6260520"/>
            <a:chExt cx="8443843" cy="366827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60783" y="6260520"/>
              <a:ext cx="8443843" cy="3668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7994" y="961146"/>
            <a:ext cx="3266667" cy="1342857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8967" y="1467701"/>
            <a:ext cx="904762" cy="657143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359" y="619141"/>
            <a:ext cx="1914286" cy="1914286"/>
          </a:xfrm>
          <a:prstGeom prst="rect">
            <a:avLst/>
          </a:prstGeom>
        </p:spPr>
      </p:pic>
      <p:pic>
        <p:nvPicPr>
          <p:cNvPr id="5" name="Object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4741" y="3821455"/>
            <a:ext cx="4828571" cy="790476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53535" y="2641382"/>
            <a:ext cx="2104762" cy="1085714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5378219" y="2356674"/>
            <a:ext cx="12450332" cy="43148"/>
            <a:chOff x="5378219" y="2356674"/>
            <a:chExt cx="12450332" cy="4314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78219" y="2356674"/>
              <a:ext cx="12450332" cy="4314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358343" y="639654"/>
            <a:ext cx="12520386" cy="313458"/>
            <a:chOff x="5358343" y="639654"/>
            <a:chExt cx="12520386" cy="313458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58343" y="639654"/>
              <a:ext cx="12520386" cy="31345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23354" y="2221684"/>
            <a:ext cx="4407508" cy="313458"/>
            <a:chOff x="423354" y="2221684"/>
            <a:chExt cx="4407508" cy="31345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3354" y="2221684"/>
              <a:ext cx="4407508" cy="31345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93037" y="5222544"/>
            <a:ext cx="9271840" cy="43148"/>
            <a:chOff x="493037" y="5222544"/>
            <a:chExt cx="9271840" cy="43148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-16200000">
              <a:off x="493037" y="5222544"/>
              <a:ext cx="9271840" cy="43148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37788" y="3074458"/>
            <a:ext cx="1980952" cy="609524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5605629" y="3371269"/>
            <a:ext cx="6086571" cy="6171429"/>
            <a:chOff x="5605629" y="3371269"/>
            <a:chExt cx="6086571" cy="6171429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05629" y="3371269"/>
              <a:ext cx="6086571" cy="6171429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2182642" y="3465202"/>
            <a:ext cx="4738621" cy="6171429"/>
            <a:chOff x="12182642" y="3465202"/>
            <a:chExt cx="4738621" cy="6171429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182642" y="3465202"/>
              <a:ext cx="4738621" cy="61714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7994" y="961146"/>
            <a:ext cx="3266667" cy="1342857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8967" y="1467701"/>
            <a:ext cx="904762" cy="657143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359" y="619141"/>
            <a:ext cx="1914286" cy="1914286"/>
          </a:xfrm>
          <a:prstGeom prst="rect">
            <a:avLst/>
          </a:prstGeom>
        </p:spPr>
      </p:pic>
      <p:pic>
        <p:nvPicPr>
          <p:cNvPr id="5" name="Object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4741" y="3821455"/>
            <a:ext cx="4828571" cy="790476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53535" y="2641382"/>
            <a:ext cx="2476190" cy="1085714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5378219" y="2356674"/>
            <a:ext cx="12450332" cy="43148"/>
            <a:chOff x="5378219" y="2356674"/>
            <a:chExt cx="12450332" cy="4314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78219" y="2356674"/>
              <a:ext cx="12450332" cy="4314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358343" y="639654"/>
            <a:ext cx="12520386" cy="313458"/>
            <a:chOff x="5358343" y="639654"/>
            <a:chExt cx="12520386" cy="313458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58343" y="639654"/>
              <a:ext cx="12520386" cy="31345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23354" y="2221684"/>
            <a:ext cx="4407508" cy="313458"/>
            <a:chOff x="423354" y="2221684"/>
            <a:chExt cx="4407508" cy="31345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3354" y="2221684"/>
              <a:ext cx="4407508" cy="31345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93037" y="5222544"/>
            <a:ext cx="9271840" cy="43148"/>
            <a:chOff x="493037" y="5222544"/>
            <a:chExt cx="9271840" cy="43148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-16200000">
              <a:off x="493037" y="5222544"/>
              <a:ext cx="9271840" cy="43148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37788" y="3074458"/>
            <a:ext cx="1980952" cy="609524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5605629" y="3400020"/>
            <a:ext cx="10642306" cy="4842249"/>
            <a:chOff x="5605629" y="3400020"/>
            <a:chExt cx="10642306" cy="4842249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05629" y="3400020"/>
              <a:ext cx="10642306" cy="4842249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571344" y="8661979"/>
            <a:ext cx="8009524" cy="752381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6057143" y="4965429"/>
            <a:ext cx="6171429" cy="354857"/>
            <a:chOff x="6057143" y="4965429"/>
            <a:chExt cx="6171429" cy="354857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57143" y="4965429"/>
              <a:ext cx="6171429" cy="35485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7994" y="961146"/>
            <a:ext cx="3266667" cy="1342857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8967" y="1467701"/>
            <a:ext cx="904762" cy="657143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359" y="619141"/>
            <a:ext cx="1914286" cy="1914286"/>
          </a:xfrm>
          <a:prstGeom prst="rect">
            <a:avLst/>
          </a:prstGeom>
        </p:spPr>
      </p:pic>
      <p:pic>
        <p:nvPicPr>
          <p:cNvPr id="5" name="Object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4741" y="3821455"/>
            <a:ext cx="4828571" cy="790476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53535" y="2641382"/>
            <a:ext cx="2476190" cy="1085714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5378219" y="2356674"/>
            <a:ext cx="12450332" cy="43148"/>
            <a:chOff x="5378219" y="2356674"/>
            <a:chExt cx="12450332" cy="4314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78219" y="2356674"/>
              <a:ext cx="12450332" cy="4314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358343" y="639654"/>
            <a:ext cx="12520386" cy="313458"/>
            <a:chOff x="5358343" y="639654"/>
            <a:chExt cx="12520386" cy="313458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58343" y="639654"/>
              <a:ext cx="12520386" cy="31345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23354" y="2221684"/>
            <a:ext cx="4407508" cy="313458"/>
            <a:chOff x="423354" y="2221684"/>
            <a:chExt cx="4407508" cy="31345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3354" y="2221684"/>
              <a:ext cx="4407508" cy="31345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93037" y="5222544"/>
            <a:ext cx="9271840" cy="43148"/>
            <a:chOff x="493037" y="5222544"/>
            <a:chExt cx="9271840" cy="43148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-16200000">
              <a:off x="493037" y="5222544"/>
              <a:ext cx="9271840" cy="43148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37788" y="3074458"/>
            <a:ext cx="1980952" cy="609524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71344" y="8661982"/>
            <a:ext cx="8219048" cy="752381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5605629" y="3251875"/>
            <a:ext cx="11335954" cy="5228709"/>
            <a:chOff x="5605629" y="3251875"/>
            <a:chExt cx="11335954" cy="5228709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05629" y="3251875"/>
              <a:ext cx="11335954" cy="522870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3F5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7755" y="2912556"/>
            <a:ext cx="5314286" cy="5361905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5825" y="4959063"/>
            <a:ext cx="2419048" cy="1342857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4954394" y="5106869"/>
            <a:ext cx="2853359" cy="457421"/>
            <a:chOff x="4954394" y="5106869"/>
            <a:chExt cx="2853359" cy="457421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16200000">
              <a:off x="4954394" y="5106869"/>
              <a:ext cx="2853359" cy="45742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317897" y="5272538"/>
            <a:ext cx="2857678" cy="121765"/>
            <a:chOff x="9317897" y="5272538"/>
            <a:chExt cx="2857678" cy="12176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6200000">
              <a:off x="9317897" y="5272538"/>
              <a:ext cx="2857678" cy="121765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660914" y="4773162"/>
            <a:ext cx="2285714" cy="118095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7994" y="961146"/>
            <a:ext cx="3266667" cy="1342857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8967" y="1467701"/>
            <a:ext cx="904762" cy="657143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359" y="619141"/>
            <a:ext cx="1914286" cy="1914286"/>
          </a:xfrm>
          <a:prstGeom prst="rect">
            <a:avLst/>
          </a:prstGeom>
        </p:spPr>
      </p:pic>
      <p:pic>
        <p:nvPicPr>
          <p:cNvPr id="5" name="Object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4741" y="3821455"/>
            <a:ext cx="4828571" cy="790476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53535" y="2641382"/>
            <a:ext cx="2476190" cy="1085714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5378219" y="2356674"/>
            <a:ext cx="12450332" cy="43148"/>
            <a:chOff x="5378219" y="2356674"/>
            <a:chExt cx="12450332" cy="4314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78219" y="2356674"/>
              <a:ext cx="12450332" cy="4314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358343" y="639654"/>
            <a:ext cx="12520386" cy="313458"/>
            <a:chOff x="5358343" y="639654"/>
            <a:chExt cx="12520386" cy="313458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58343" y="639654"/>
              <a:ext cx="12520386" cy="31345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23354" y="2221684"/>
            <a:ext cx="4407508" cy="313458"/>
            <a:chOff x="423354" y="2221684"/>
            <a:chExt cx="4407508" cy="31345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3354" y="2221684"/>
              <a:ext cx="4407508" cy="31345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93037" y="5222544"/>
            <a:ext cx="9271840" cy="43148"/>
            <a:chOff x="493037" y="5222544"/>
            <a:chExt cx="9271840" cy="43148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-16200000">
              <a:off x="493037" y="5222544"/>
              <a:ext cx="9271840" cy="43148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37788" y="3074458"/>
            <a:ext cx="1980952" cy="609524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466172" y="8458350"/>
            <a:ext cx="9190476" cy="1685714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5605629" y="3251875"/>
            <a:ext cx="11349289" cy="5121367"/>
            <a:chOff x="5605629" y="3251875"/>
            <a:chExt cx="11349289" cy="5121367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05629" y="3251875"/>
              <a:ext cx="11349289" cy="5121367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6057143" y="5085000"/>
            <a:ext cx="6171429" cy="115714"/>
            <a:chOff x="6057143" y="5085000"/>
            <a:chExt cx="6171429" cy="115714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57143" y="5085000"/>
              <a:ext cx="6171429" cy="11571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7994" y="961146"/>
            <a:ext cx="3266667" cy="1342857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8967" y="1467701"/>
            <a:ext cx="904762" cy="657143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359" y="619141"/>
            <a:ext cx="1914286" cy="1914286"/>
          </a:xfrm>
          <a:prstGeom prst="rect">
            <a:avLst/>
          </a:prstGeom>
        </p:spPr>
      </p:pic>
      <p:pic>
        <p:nvPicPr>
          <p:cNvPr id="5" name="Object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4741" y="3821455"/>
            <a:ext cx="4828571" cy="790476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53535" y="2641382"/>
            <a:ext cx="2476190" cy="1085714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5378219" y="2356674"/>
            <a:ext cx="12450332" cy="43148"/>
            <a:chOff x="5378219" y="2356674"/>
            <a:chExt cx="12450332" cy="4314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78219" y="2356674"/>
              <a:ext cx="12450332" cy="4314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358343" y="639654"/>
            <a:ext cx="12520386" cy="313458"/>
            <a:chOff x="5358343" y="639654"/>
            <a:chExt cx="12520386" cy="313458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58343" y="639654"/>
              <a:ext cx="12520386" cy="31345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23354" y="2221684"/>
            <a:ext cx="4407508" cy="313458"/>
            <a:chOff x="423354" y="2221684"/>
            <a:chExt cx="4407508" cy="31345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3354" y="2221684"/>
              <a:ext cx="4407508" cy="31345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93037" y="5222544"/>
            <a:ext cx="9271840" cy="43148"/>
            <a:chOff x="493037" y="5222544"/>
            <a:chExt cx="9271840" cy="43148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-16200000">
              <a:off x="493037" y="5222544"/>
              <a:ext cx="9271840" cy="43148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37788" y="3074458"/>
            <a:ext cx="1980952" cy="609524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466172" y="8645236"/>
            <a:ext cx="8190476" cy="752381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5605629" y="3371269"/>
            <a:ext cx="11726822" cy="4925265"/>
            <a:chOff x="5605629" y="3371269"/>
            <a:chExt cx="11726822" cy="4925265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05629" y="3371269"/>
              <a:ext cx="11726822" cy="4925265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6057143" y="4973143"/>
            <a:ext cx="6171429" cy="339429"/>
            <a:chOff x="6057143" y="4973143"/>
            <a:chExt cx="6171429" cy="339429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57143" y="4973143"/>
              <a:ext cx="6171429" cy="3394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7994" y="961146"/>
            <a:ext cx="3266667" cy="1342857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8967" y="1467701"/>
            <a:ext cx="904762" cy="657143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359" y="619141"/>
            <a:ext cx="1914286" cy="1914286"/>
          </a:xfrm>
          <a:prstGeom prst="rect">
            <a:avLst/>
          </a:prstGeom>
        </p:spPr>
      </p:pic>
      <p:pic>
        <p:nvPicPr>
          <p:cNvPr id="5" name="Object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4741" y="3821455"/>
            <a:ext cx="4828571" cy="790476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53187" y="2641382"/>
            <a:ext cx="5857143" cy="676190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5378219" y="2356674"/>
            <a:ext cx="12450332" cy="43148"/>
            <a:chOff x="5378219" y="2356674"/>
            <a:chExt cx="12450332" cy="4314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78219" y="2356674"/>
              <a:ext cx="12450332" cy="4314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358343" y="639654"/>
            <a:ext cx="12520386" cy="313458"/>
            <a:chOff x="5358343" y="639654"/>
            <a:chExt cx="12520386" cy="313458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58343" y="639654"/>
              <a:ext cx="12520386" cy="31345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23354" y="2221684"/>
            <a:ext cx="4407508" cy="313458"/>
            <a:chOff x="423354" y="2221684"/>
            <a:chExt cx="4407508" cy="31345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3354" y="2221684"/>
              <a:ext cx="4407508" cy="31345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93037" y="5222544"/>
            <a:ext cx="9271840" cy="43148"/>
            <a:chOff x="493037" y="5222544"/>
            <a:chExt cx="9271840" cy="43148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-16200000">
              <a:off x="493037" y="5222544"/>
              <a:ext cx="9271840" cy="43148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37788" y="3074458"/>
            <a:ext cx="1980952" cy="609524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5605629" y="3371269"/>
            <a:ext cx="9211069" cy="4617048"/>
            <a:chOff x="5605629" y="3371269"/>
            <a:chExt cx="9211069" cy="4617048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05629" y="3371269"/>
              <a:ext cx="9211069" cy="4617048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564487" y="8173210"/>
            <a:ext cx="8552381" cy="168571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7994" y="961146"/>
            <a:ext cx="3266667" cy="1342857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8967" y="1467701"/>
            <a:ext cx="904762" cy="657143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359" y="619141"/>
            <a:ext cx="1914286" cy="1914286"/>
          </a:xfrm>
          <a:prstGeom prst="rect">
            <a:avLst/>
          </a:prstGeom>
        </p:spPr>
      </p:pic>
      <p:pic>
        <p:nvPicPr>
          <p:cNvPr id="5" name="Object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4741" y="3821455"/>
            <a:ext cx="4828571" cy="790476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5378219" y="2356674"/>
            <a:ext cx="12450332" cy="43148"/>
            <a:chOff x="5378219" y="2356674"/>
            <a:chExt cx="12450332" cy="4314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78219" y="2356674"/>
              <a:ext cx="12450332" cy="4314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358343" y="639654"/>
            <a:ext cx="12520386" cy="313458"/>
            <a:chOff x="5358343" y="639654"/>
            <a:chExt cx="12520386" cy="313458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58343" y="639654"/>
              <a:ext cx="12520386" cy="31345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23354" y="2221684"/>
            <a:ext cx="4407508" cy="313458"/>
            <a:chOff x="423354" y="2221684"/>
            <a:chExt cx="4407508" cy="313458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3354" y="2221684"/>
              <a:ext cx="4407508" cy="31345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93037" y="5222544"/>
            <a:ext cx="9271840" cy="43148"/>
            <a:chOff x="493037" y="5222544"/>
            <a:chExt cx="9271840" cy="43148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-16200000">
              <a:off x="493037" y="5222544"/>
              <a:ext cx="9271840" cy="43148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7788" y="3074458"/>
            <a:ext cx="1980952" cy="609524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6057143" y="3345429"/>
            <a:ext cx="11218214" cy="6534610"/>
            <a:chOff x="6057143" y="3345429"/>
            <a:chExt cx="11218214" cy="6534610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57143" y="3345429"/>
              <a:ext cx="11218214" cy="6534610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53187" y="2641382"/>
            <a:ext cx="5857143" cy="67619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7994" y="961146"/>
            <a:ext cx="3266667" cy="1342857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8967" y="1467701"/>
            <a:ext cx="904762" cy="657143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359" y="619141"/>
            <a:ext cx="1914286" cy="1914286"/>
          </a:xfrm>
          <a:prstGeom prst="rect">
            <a:avLst/>
          </a:prstGeom>
        </p:spPr>
      </p:pic>
      <p:pic>
        <p:nvPicPr>
          <p:cNvPr id="5" name="Object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4741" y="3821455"/>
            <a:ext cx="4828571" cy="790476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5378219" y="2356674"/>
            <a:ext cx="12450332" cy="43148"/>
            <a:chOff x="5378219" y="2356674"/>
            <a:chExt cx="12450332" cy="4314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78219" y="2356674"/>
              <a:ext cx="12450332" cy="4314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358343" y="639654"/>
            <a:ext cx="12520386" cy="313458"/>
            <a:chOff x="5358343" y="639654"/>
            <a:chExt cx="12520386" cy="313458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58343" y="639654"/>
              <a:ext cx="12520386" cy="31345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23354" y="2221684"/>
            <a:ext cx="4407508" cy="313458"/>
            <a:chOff x="423354" y="2221684"/>
            <a:chExt cx="4407508" cy="313458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3354" y="2221684"/>
              <a:ext cx="4407508" cy="31345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93037" y="5222544"/>
            <a:ext cx="9271840" cy="43148"/>
            <a:chOff x="493037" y="5222544"/>
            <a:chExt cx="9271840" cy="43148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-16200000">
              <a:off x="493037" y="5222544"/>
              <a:ext cx="9271840" cy="43148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7788" y="3074458"/>
            <a:ext cx="1980952" cy="609524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553535" y="2641382"/>
            <a:ext cx="5114286" cy="676190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6020848" y="3616651"/>
            <a:ext cx="11165075" cy="3977558"/>
            <a:chOff x="6020848" y="3616651"/>
            <a:chExt cx="11165075" cy="3977558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20848" y="3616651"/>
              <a:ext cx="11165075" cy="3977558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986106" y="8110588"/>
            <a:ext cx="9333333" cy="752381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7994" y="961146"/>
            <a:ext cx="3266667" cy="1342857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8967" y="1467701"/>
            <a:ext cx="904762" cy="657143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359" y="619141"/>
            <a:ext cx="1914286" cy="1914286"/>
          </a:xfrm>
          <a:prstGeom prst="rect">
            <a:avLst/>
          </a:prstGeom>
        </p:spPr>
      </p:pic>
      <p:pic>
        <p:nvPicPr>
          <p:cNvPr id="5" name="Object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4741" y="3821455"/>
            <a:ext cx="4828571" cy="790476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5378219" y="2356674"/>
            <a:ext cx="12450332" cy="43148"/>
            <a:chOff x="5378219" y="2356674"/>
            <a:chExt cx="12450332" cy="4314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78219" y="2356674"/>
              <a:ext cx="12450332" cy="4314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358343" y="639654"/>
            <a:ext cx="12520386" cy="313458"/>
            <a:chOff x="5358343" y="639654"/>
            <a:chExt cx="12520386" cy="313458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58343" y="639654"/>
              <a:ext cx="12520386" cy="31345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23354" y="2221684"/>
            <a:ext cx="4407508" cy="313458"/>
            <a:chOff x="423354" y="2221684"/>
            <a:chExt cx="4407508" cy="313458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3354" y="2221684"/>
              <a:ext cx="4407508" cy="31345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93037" y="5222544"/>
            <a:ext cx="9271840" cy="43148"/>
            <a:chOff x="493037" y="5222544"/>
            <a:chExt cx="9271840" cy="43148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-16200000">
              <a:off x="493037" y="5222544"/>
              <a:ext cx="9271840" cy="43148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7788" y="3074458"/>
            <a:ext cx="1980952" cy="609524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553535" y="2641382"/>
            <a:ext cx="5114286" cy="676190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782229" y="7766163"/>
            <a:ext cx="9333333" cy="752381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5816971" y="3887359"/>
            <a:ext cx="11572829" cy="3168062"/>
            <a:chOff x="5816971" y="3887359"/>
            <a:chExt cx="11572829" cy="3168062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16971" y="3887359"/>
              <a:ext cx="11572829" cy="31680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7994" y="961146"/>
            <a:ext cx="3266667" cy="1342857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8967" y="1467701"/>
            <a:ext cx="904762" cy="657143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359" y="619141"/>
            <a:ext cx="1914286" cy="1914286"/>
          </a:xfrm>
          <a:prstGeom prst="rect">
            <a:avLst/>
          </a:prstGeom>
        </p:spPr>
      </p:pic>
      <p:pic>
        <p:nvPicPr>
          <p:cNvPr id="5" name="Object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4741" y="3821455"/>
            <a:ext cx="4828571" cy="790476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5378219" y="2356674"/>
            <a:ext cx="12450332" cy="43148"/>
            <a:chOff x="5378219" y="2356674"/>
            <a:chExt cx="12450332" cy="4314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78219" y="2356674"/>
              <a:ext cx="12450332" cy="4314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358343" y="639654"/>
            <a:ext cx="12520386" cy="313458"/>
            <a:chOff x="5358343" y="639654"/>
            <a:chExt cx="12520386" cy="313458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58343" y="639654"/>
              <a:ext cx="12520386" cy="31345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23354" y="2221684"/>
            <a:ext cx="4407508" cy="313458"/>
            <a:chOff x="423354" y="2221684"/>
            <a:chExt cx="4407508" cy="313458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3354" y="2221684"/>
              <a:ext cx="4407508" cy="31345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93037" y="5222544"/>
            <a:ext cx="9271840" cy="43148"/>
            <a:chOff x="493037" y="5222544"/>
            <a:chExt cx="9271840" cy="43148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-16200000">
              <a:off x="493037" y="5222544"/>
              <a:ext cx="9271840" cy="43148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7788" y="3074458"/>
            <a:ext cx="1980952" cy="609524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553187" y="2641382"/>
            <a:ext cx="3847619" cy="1085714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680933" y="7875752"/>
            <a:ext cx="4457143" cy="1219048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5605629" y="3371269"/>
            <a:ext cx="9277062" cy="4244256"/>
            <a:chOff x="5605629" y="3371269"/>
            <a:chExt cx="9277062" cy="4244256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05629" y="3371269"/>
              <a:ext cx="9277062" cy="424425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2967078" y="6333700"/>
            <a:ext cx="4488759" cy="1858138"/>
            <a:chOff x="12967078" y="6333700"/>
            <a:chExt cx="4488759" cy="1858138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967078" y="6333700"/>
              <a:ext cx="4488759" cy="18581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7994" y="961146"/>
            <a:ext cx="3266667" cy="1342857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8967" y="1467701"/>
            <a:ext cx="904762" cy="657143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359" y="619141"/>
            <a:ext cx="1914286" cy="1914286"/>
          </a:xfrm>
          <a:prstGeom prst="rect">
            <a:avLst/>
          </a:prstGeom>
        </p:spPr>
      </p:pic>
      <p:pic>
        <p:nvPicPr>
          <p:cNvPr id="5" name="Object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4741" y="3821455"/>
            <a:ext cx="4828571" cy="790476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5378219" y="2356674"/>
            <a:ext cx="12450332" cy="43148"/>
            <a:chOff x="5378219" y="2356674"/>
            <a:chExt cx="12450332" cy="43148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78219" y="2356674"/>
              <a:ext cx="12450332" cy="4314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358343" y="639654"/>
            <a:ext cx="12520386" cy="313458"/>
            <a:chOff x="5358343" y="639654"/>
            <a:chExt cx="12520386" cy="313458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58343" y="639654"/>
              <a:ext cx="12520386" cy="31345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23354" y="2221684"/>
            <a:ext cx="4407508" cy="313458"/>
            <a:chOff x="423354" y="2221684"/>
            <a:chExt cx="4407508" cy="313458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3354" y="2221684"/>
              <a:ext cx="4407508" cy="31345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93037" y="5222544"/>
            <a:ext cx="9271840" cy="43148"/>
            <a:chOff x="493037" y="5222544"/>
            <a:chExt cx="9271840" cy="43148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-16200000">
              <a:off x="493037" y="5222544"/>
              <a:ext cx="9271840" cy="43148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7788" y="3074458"/>
            <a:ext cx="1980952" cy="609524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553535" y="2641382"/>
            <a:ext cx="1866667" cy="1085714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3571355" y="5124228"/>
            <a:ext cx="3161905" cy="1685714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5605629" y="3355613"/>
            <a:ext cx="7630758" cy="6002477"/>
            <a:chOff x="5605629" y="3355613"/>
            <a:chExt cx="7630758" cy="6002477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05629" y="3355613"/>
              <a:ext cx="7630758" cy="60024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7994" y="961146"/>
            <a:ext cx="3266667" cy="1342857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8967" y="1467701"/>
            <a:ext cx="904762" cy="657143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359" y="619141"/>
            <a:ext cx="1914286" cy="1914286"/>
          </a:xfrm>
          <a:prstGeom prst="rect">
            <a:avLst/>
          </a:prstGeom>
        </p:spPr>
      </p:pic>
      <p:pic>
        <p:nvPicPr>
          <p:cNvPr id="5" name="Object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4741" y="3821455"/>
            <a:ext cx="4828571" cy="790476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53535" y="2641382"/>
            <a:ext cx="4152381" cy="619048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5378219" y="2356674"/>
            <a:ext cx="12450332" cy="43148"/>
            <a:chOff x="5378219" y="2356674"/>
            <a:chExt cx="12450332" cy="4314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78219" y="2356674"/>
              <a:ext cx="12450332" cy="4314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358343" y="639654"/>
            <a:ext cx="12520386" cy="313458"/>
            <a:chOff x="5358343" y="639654"/>
            <a:chExt cx="12520386" cy="313458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58343" y="639654"/>
              <a:ext cx="12520386" cy="31345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23354" y="2221684"/>
            <a:ext cx="4407508" cy="313458"/>
            <a:chOff x="423354" y="2221684"/>
            <a:chExt cx="4407508" cy="31345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3354" y="2221684"/>
              <a:ext cx="4407508" cy="31345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93037" y="5222544"/>
            <a:ext cx="9271840" cy="43148"/>
            <a:chOff x="493037" y="5222544"/>
            <a:chExt cx="9271840" cy="43148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-16200000">
              <a:off x="493037" y="5222544"/>
              <a:ext cx="9271840" cy="43148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466172" y="3384503"/>
            <a:ext cx="5409524" cy="1685714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37788" y="3074458"/>
            <a:ext cx="1980952" cy="609524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481567" y="4734883"/>
            <a:ext cx="4380952" cy="3828571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1096646" y="4150971"/>
            <a:ext cx="6171429" cy="4122093"/>
            <a:chOff x="11096646" y="4150971"/>
            <a:chExt cx="6171429" cy="4122093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096646" y="4150971"/>
              <a:ext cx="6171429" cy="4122093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466172" y="8537535"/>
            <a:ext cx="9638095" cy="752381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7994" y="961146"/>
            <a:ext cx="3266667" cy="1342857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8967" y="1467701"/>
            <a:ext cx="904762" cy="657143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359" y="619141"/>
            <a:ext cx="1914286" cy="1914286"/>
          </a:xfrm>
          <a:prstGeom prst="rect">
            <a:avLst/>
          </a:prstGeom>
        </p:spPr>
      </p:pic>
      <p:pic>
        <p:nvPicPr>
          <p:cNvPr id="5" name="Object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4741" y="3821455"/>
            <a:ext cx="4828571" cy="790476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53535" y="2641382"/>
            <a:ext cx="3542857" cy="619048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5378219" y="2356674"/>
            <a:ext cx="12450332" cy="43148"/>
            <a:chOff x="5378219" y="2356674"/>
            <a:chExt cx="12450332" cy="4314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78219" y="2356674"/>
              <a:ext cx="12450332" cy="4314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358343" y="639654"/>
            <a:ext cx="12520386" cy="313458"/>
            <a:chOff x="5358343" y="639654"/>
            <a:chExt cx="12520386" cy="313458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58343" y="639654"/>
              <a:ext cx="12520386" cy="31345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23354" y="2221684"/>
            <a:ext cx="4407508" cy="313458"/>
            <a:chOff x="423354" y="2221684"/>
            <a:chExt cx="4407508" cy="31345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3354" y="2221684"/>
              <a:ext cx="4407508" cy="31345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93037" y="5222544"/>
            <a:ext cx="9271840" cy="43148"/>
            <a:chOff x="493037" y="5222544"/>
            <a:chExt cx="9271840" cy="43148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-16200000">
              <a:off x="493037" y="5222544"/>
              <a:ext cx="9271840" cy="43148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37788" y="3074458"/>
            <a:ext cx="1980952" cy="609524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99345" y="4791197"/>
            <a:ext cx="8638095" cy="3723810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2655694" y="3110230"/>
            <a:ext cx="5223035" cy="6171429"/>
            <a:chOff x="12655694" y="3110230"/>
            <a:chExt cx="5223035" cy="6171429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655694" y="3110230"/>
              <a:ext cx="5223035" cy="61714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378219" y="3622318"/>
            <a:ext cx="6171429" cy="573235"/>
            <a:chOff x="5378219" y="3622318"/>
            <a:chExt cx="6171429" cy="57323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78219" y="3622318"/>
              <a:ext cx="6171429" cy="573235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243" y="2988581"/>
            <a:ext cx="2523810" cy="790476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87994" y="961146"/>
            <a:ext cx="3266667" cy="1342857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78967" y="1467701"/>
            <a:ext cx="904762" cy="657143"/>
          </a:xfrm>
          <a:prstGeom prst="rect">
            <a:avLst/>
          </a:prstGeom>
        </p:spPr>
      </p:pic>
      <p:pic>
        <p:nvPicPr>
          <p:cNvPr id="8" name="Object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0360" y="619141"/>
            <a:ext cx="2085714" cy="1914286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7788" y="4018363"/>
            <a:ext cx="2590476" cy="609524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5378219" y="2356674"/>
            <a:ext cx="12450332" cy="43148"/>
            <a:chOff x="5378219" y="2356674"/>
            <a:chExt cx="12450332" cy="43148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78219" y="2356674"/>
              <a:ext cx="12450332" cy="4314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358343" y="639654"/>
            <a:ext cx="12520386" cy="313458"/>
            <a:chOff x="5358343" y="639654"/>
            <a:chExt cx="12520386" cy="31345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58343" y="639654"/>
              <a:ext cx="12520386" cy="31345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23354" y="2221684"/>
            <a:ext cx="4407508" cy="313458"/>
            <a:chOff x="423354" y="2221684"/>
            <a:chExt cx="4407508" cy="313458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3354" y="2221684"/>
              <a:ext cx="4407508" cy="31345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93037" y="5222544"/>
            <a:ext cx="9271840" cy="43148"/>
            <a:chOff x="493037" y="5222544"/>
            <a:chExt cx="9271840" cy="43148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-16200000">
              <a:off x="493037" y="5222544"/>
              <a:ext cx="9271840" cy="4314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1782267" y="2979841"/>
            <a:ext cx="5147826" cy="6618955"/>
            <a:chOff x="11782267" y="2979841"/>
            <a:chExt cx="5147826" cy="6618955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782267" y="2979841"/>
              <a:ext cx="5147826" cy="6618955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604367" y="3642807"/>
            <a:ext cx="1295238" cy="676190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3168455" y="5286342"/>
            <a:ext cx="1809524" cy="676190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4186982" y="8485212"/>
            <a:ext cx="1142857" cy="819048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531449" y="5526336"/>
            <a:ext cx="6028571" cy="1990476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37788" y="4900097"/>
            <a:ext cx="3171429" cy="609524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5378219" y="4219987"/>
            <a:ext cx="6171429" cy="1209600"/>
            <a:chOff x="5378219" y="4219987"/>
            <a:chExt cx="6171429" cy="1209600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78219" y="4219987"/>
              <a:ext cx="6171429" cy="1209600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5378219" y="3007586"/>
            <a:ext cx="6171429" cy="614732"/>
            <a:chOff x="5378219" y="3007586"/>
            <a:chExt cx="6171429" cy="614732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378219" y="3007586"/>
              <a:ext cx="6171429" cy="614732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1782267" y="5800615"/>
            <a:ext cx="2739217" cy="2338606"/>
            <a:chOff x="11782267" y="5800615"/>
            <a:chExt cx="2739217" cy="2338606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782267" y="5800615"/>
              <a:ext cx="2739217" cy="233860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7994" y="961146"/>
            <a:ext cx="3266667" cy="1342857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8967" y="1467701"/>
            <a:ext cx="904762" cy="657143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359" y="619141"/>
            <a:ext cx="1914286" cy="1914286"/>
          </a:xfrm>
          <a:prstGeom prst="rect">
            <a:avLst/>
          </a:prstGeom>
        </p:spPr>
      </p:pic>
      <p:pic>
        <p:nvPicPr>
          <p:cNvPr id="5" name="Object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4741" y="3821455"/>
            <a:ext cx="4828571" cy="790476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53535" y="2641382"/>
            <a:ext cx="3161905" cy="619048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5378219" y="2356674"/>
            <a:ext cx="12450332" cy="43148"/>
            <a:chOff x="5378219" y="2356674"/>
            <a:chExt cx="12450332" cy="4314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78219" y="2356674"/>
              <a:ext cx="12450332" cy="4314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358343" y="639654"/>
            <a:ext cx="12520386" cy="313458"/>
            <a:chOff x="5358343" y="639654"/>
            <a:chExt cx="12520386" cy="313458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58343" y="639654"/>
              <a:ext cx="12520386" cy="31345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23354" y="2221684"/>
            <a:ext cx="4407508" cy="313458"/>
            <a:chOff x="423354" y="2221684"/>
            <a:chExt cx="4407508" cy="31345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3354" y="2221684"/>
              <a:ext cx="4407508" cy="31345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93037" y="5222544"/>
            <a:ext cx="9271840" cy="43148"/>
            <a:chOff x="493037" y="5222544"/>
            <a:chExt cx="9271840" cy="43148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-16200000">
              <a:off x="493037" y="5222544"/>
              <a:ext cx="9271840" cy="43148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37788" y="3074458"/>
            <a:ext cx="1980952" cy="609524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656331" y="6216606"/>
            <a:ext cx="7447619" cy="990476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2714287" y="3371269"/>
            <a:ext cx="4600262" cy="6171429"/>
            <a:chOff x="12714287" y="3371269"/>
            <a:chExt cx="4600262" cy="6171429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714287" y="3371269"/>
              <a:ext cx="4600262" cy="6171429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038588" y="5116191"/>
            <a:ext cx="7390476" cy="980952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929001" y="7507744"/>
            <a:ext cx="5904762" cy="314286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bg>
      <p:bgPr>
        <a:solidFill>
          <a:srgbClr val="3F5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7751" y="2912551"/>
            <a:ext cx="4752381" cy="5361905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5826" y="4959064"/>
            <a:ext cx="2876190" cy="1342857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4954394" y="5106869"/>
            <a:ext cx="2853359" cy="457421"/>
            <a:chOff x="4954394" y="5106869"/>
            <a:chExt cx="2853359" cy="457421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16200000">
              <a:off x="4954394" y="5106869"/>
              <a:ext cx="2853359" cy="45742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317897" y="5272538"/>
            <a:ext cx="2857678" cy="121765"/>
            <a:chOff x="9317897" y="5272538"/>
            <a:chExt cx="2857678" cy="12176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6200000">
              <a:off x="9317897" y="5272538"/>
              <a:ext cx="2857678" cy="121765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660954" y="4773163"/>
            <a:ext cx="1771429" cy="1180952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7994" y="961146"/>
            <a:ext cx="3266667" cy="1342857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8967" y="1467701"/>
            <a:ext cx="1638095" cy="657143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359" y="619141"/>
            <a:ext cx="1914286" cy="1914286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5378219" y="2356674"/>
            <a:ext cx="12450332" cy="43148"/>
            <a:chOff x="5378219" y="2356674"/>
            <a:chExt cx="12450332" cy="4314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78219" y="2356674"/>
              <a:ext cx="12450332" cy="4314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358343" y="639654"/>
            <a:ext cx="12520386" cy="313458"/>
            <a:chOff x="5358343" y="639654"/>
            <a:chExt cx="12520386" cy="313458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58343" y="639654"/>
              <a:ext cx="12520386" cy="31345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23354" y="2221684"/>
            <a:ext cx="4407508" cy="313458"/>
            <a:chOff x="423354" y="2221684"/>
            <a:chExt cx="4407508" cy="313458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3354" y="2221684"/>
              <a:ext cx="4407508" cy="31345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93037" y="5222544"/>
            <a:ext cx="9271840" cy="43148"/>
            <a:chOff x="493037" y="5222544"/>
            <a:chExt cx="9271840" cy="4314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-16200000">
              <a:off x="493037" y="5222544"/>
              <a:ext cx="9271840" cy="43148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3312" y="3059983"/>
            <a:ext cx="2542857" cy="790476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7788" y="4000897"/>
            <a:ext cx="1980952" cy="609524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6057143" y="3661714"/>
            <a:ext cx="10910552" cy="5237065"/>
            <a:chOff x="6057143" y="3661714"/>
            <a:chExt cx="10910552" cy="5237065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57143" y="3661714"/>
              <a:ext cx="10910552" cy="52370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500457" y="8565025"/>
            <a:ext cx="5253864" cy="440052"/>
            <a:chOff x="5500457" y="8565025"/>
            <a:chExt cx="5253864" cy="44005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00457" y="8565025"/>
              <a:ext cx="5253864" cy="44005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240444" y="7889291"/>
            <a:ext cx="4513877" cy="440052"/>
            <a:chOff x="6240444" y="7889291"/>
            <a:chExt cx="4513877" cy="44005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0444" y="7889291"/>
              <a:ext cx="4513877" cy="44005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500457" y="7889291"/>
            <a:ext cx="739986" cy="440052"/>
            <a:chOff x="5500457" y="7889291"/>
            <a:chExt cx="739986" cy="440052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00457" y="7889291"/>
              <a:ext cx="739986" cy="44005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240444" y="7183942"/>
            <a:ext cx="4513877" cy="440052"/>
            <a:chOff x="6240444" y="7183942"/>
            <a:chExt cx="4513877" cy="440052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40444" y="7183942"/>
              <a:ext cx="4513877" cy="44005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500457" y="7183942"/>
            <a:ext cx="739986" cy="440052"/>
            <a:chOff x="5500457" y="7183942"/>
            <a:chExt cx="739986" cy="440052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00457" y="7183942"/>
              <a:ext cx="739986" cy="440052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5500457" y="6478593"/>
            <a:ext cx="5253864" cy="440052"/>
            <a:chOff x="5500457" y="6478593"/>
            <a:chExt cx="5253864" cy="440052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00457" y="6478593"/>
              <a:ext cx="5253864" cy="440052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6240444" y="5818515"/>
            <a:ext cx="4513877" cy="440052"/>
            <a:chOff x="6240444" y="5818515"/>
            <a:chExt cx="4513877" cy="440052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40444" y="5818515"/>
              <a:ext cx="4513877" cy="440052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5500457" y="5142857"/>
            <a:ext cx="5253864" cy="440052"/>
            <a:chOff x="5500457" y="5142857"/>
            <a:chExt cx="5253864" cy="440052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00457" y="5142857"/>
              <a:ext cx="5253864" cy="440052"/>
            </a:xfrm>
            <a:prstGeom prst="rect">
              <a:avLst/>
            </a:prstGeom>
          </p:spPr>
        </p:pic>
      </p:grpSp>
      <p:pic>
        <p:nvPicPr>
          <p:cNvPr id="26" name="Object 2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87994" y="961146"/>
            <a:ext cx="3276190" cy="1342857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878967" y="1467701"/>
            <a:ext cx="1638095" cy="657143"/>
          </a:xfrm>
          <a:prstGeom prst="rect">
            <a:avLst/>
          </a:prstGeom>
        </p:spPr>
      </p:pic>
      <p:pic>
        <p:nvPicPr>
          <p:cNvPr id="28" name="Object 2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00359" y="619141"/>
            <a:ext cx="1914286" cy="1914286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5378219" y="2356674"/>
            <a:ext cx="12450332" cy="43148"/>
            <a:chOff x="5378219" y="2356674"/>
            <a:chExt cx="12450332" cy="43148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78219" y="2356674"/>
              <a:ext cx="12450332" cy="43148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5358343" y="639654"/>
            <a:ext cx="12520386" cy="313458"/>
            <a:chOff x="5358343" y="639654"/>
            <a:chExt cx="12520386" cy="313458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58343" y="639654"/>
              <a:ext cx="12520386" cy="313458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423354" y="2221684"/>
            <a:ext cx="4407508" cy="313458"/>
            <a:chOff x="423354" y="2221684"/>
            <a:chExt cx="4407508" cy="313458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3354" y="2221684"/>
              <a:ext cx="4407508" cy="313458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493037" y="5222544"/>
            <a:ext cx="9271840" cy="43148"/>
            <a:chOff x="493037" y="5222544"/>
            <a:chExt cx="9271840" cy="43148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rot="-16200000">
              <a:off x="493037" y="5222544"/>
              <a:ext cx="9271840" cy="43148"/>
            </a:xfrm>
            <a:prstGeom prst="rect">
              <a:avLst/>
            </a:prstGeom>
          </p:spPr>
        </p:pic>
      </p:grpSp>
      <p:pic>
        <p:nvPicPr>
          <p:cNvPr id="41" name="Object 4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37788" y="3074458"/>
            <a:ext cx="1971429" cy="609524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94741" y="3821459"/>
            <a:ext cx="2552381" cy="790476"/>
          </a:xfrm>
          <a:prstGeom prst="rect">
            <a:avLst/>
          </a:prstGeom>
        </p:spPr>
      </p:pic>
      <p:grpSp>
        <p:nvGrpSpPr>
          <p:cNvPr id="1013" name="그룹 1013"/>
          <p:cNvGrpSpPr/>
          <p:nvPr/>
        </p:nvGrpSpPr>
        <p:grpSpPr>
          <a:xfrm>
            <a:off x="11572074" y="3719450"/>
            <a:ext cx="5253864" cy="1084617"/>
            <a:chOff x="11572074" y="3719450"/>
            <a:chExt cx="5253864" cy="1084617"/>
          </a:xfrm>
        </p:grpSpPr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572074" y="3719450"/>
              <a:ext cx="5253864" cy="1084617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5500457" y="5795031"/>
            <a:ext cx="755642" cy="487019"/>
            <a:chOff x="5500457" y="5795031"/>
            <a:chExt cx="755642" cy="487019"/>
          </a:xfrm>
        </p:grpSpPr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500457" y="5795031"/>
              <a:ext cx="755642" cy="487019"/>
            </a:xfrm>
            <a:prstGeom prst="rect">
              <a:avLst/>
            </a:prstGeom>
          </p:spPr>
        </p:pic>
      </p:grpSp>
      <p:pic>
        <p:nvPicPr>
          <p:cNvPr id="49" name="Object 48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873525" y="16688"/>
            <a:ext cx="10507727" cy="12436791"/>
          </a:xfrm>
          <a:prstGeom prst="rect">
            <a:avLst/>
          </a:prstGeom>
        </p:spPr>
      </p:pic>
      <p:grpSp>
        <p:nvGrpSpPr>
          <p:cNvPr id="1015" name="그룹 1015"/>
          <p:cNvGrpSpPr/>
          <p:nvPr/>
        </p:nvGrpSpPr>
        <p:grpSpPr>
          <a:xfrm>
            <a:off x="11556419" y="4954358"/>
            <a:ext cx="5253864" cy="1084182"/>
            <a:chOff x="11556419" y="4954358"/>
            <a:chExt cx="5253864" cy="1084182"/>
          </a:xfrm>
        </p:grpSpPr>
        <p:pic>
          <p:nvPicPr>
            <p:cNvPr id="51" name="Object 50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556419" y="4954358"/>
              <a:ext cx="5253864" cy="1084182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11572074" y="6201798"/>
            <a:ext cx="5253864" cy="1084182"/>
            <a:chOff x="11572074" y="6201798"/>
            <a:chExt cx="5253864" cy="1084182"/>
          </a:xfrm>
        </p:grpSpPr>
        <p:pic>
          <p:nvPicPr>
            <p:cNvPr id="54" name="Object 53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572074" y="6201798"/>
              <a:ext cx="5253864" cy="1084182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11556419" y="7465187"/>
            <a:ext cx="5253864" cy="1099838"/>
            <a:chOff x="11556419" y="7465187"/>
            <a:chExt cx="5253864" cy="1099838"/>
          </a:xfrm>
        </p:grpSpPr>
        <p:pic>
          <p:nvPicPr>
            <p:cNvPr id="57" name="Object 56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556419" y="7465187"/>
              <a:ext cx="5253864" cy="1099838"/>
            </a:xfrm>
            <a:prstGeom prst="rect">
              <a:avLst/>
            </a:prstGeom>
          </p:spPr>
        </p:pic>
      </p:grpSp>
      <p:pic>
        <p:nvPicPr>
          <p:cNvPr id="59" name="Object 58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12412505" y="3866231"/>
            <a:ext cx="2676190" cy="771429"/>
          </a:xfrm>
          <a:prstGeom prst="rect">
            <a:avLst/>
          </a:prstGeom>
        </p:spPr>
      </p:pic>
      <p:pic>
        <p:nvPicPr>
          <p:cNvPr id="60" name="Object 59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12412505" y="5123821"/>
            <a:ext cx="2771429" cy="771429"/>
          </a:xfrm>
          <a:prstGeom prst="rect">
            <a:avLst/>
          </a:prstGeom>
        </p:spPr>
      </p:pic>
      <p:pic>
        <p:nvPicPr>
          <p:cNvPr id="61" name="Object 60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2412505" y="6348364"/>
            <a:ext cx="2933333" cy="771429"/>
          </a:xfrm>
          <a:prstGeom prst="rect">
            <a:avLst/>
          </a:prstGeom>
        </p:spPr>
      </p:pic>
      <p:pic>
        <p:nvPicPr>
          <p:cNvPr id="62" name="Object 61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12161794" y="7666370"/>
            <a:ext cx="4200000" cy="771429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bg>
      <p:bgPr>
        <a:solidFill>
          <a:srgbClr val="3F5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037" y="2443304"/>
            <a:ext cx="4876190" cy="5361905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54111" y="4489812"/>
            <a:ext cx="2438095" cy="1342857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7582679" y="4637617"/>
            <a:ext cx="2853359" cy="457421"/>
            <a:chOff x="7582679" y="4637617"/>
            <a:chExt cx="2853359" cy="457421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16200000">
              <a:off x="7582679" y="4637617"/>
              <a:ext cx="2853359" cy="45742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bg>
      <p:bgPr>
        <a:solidFill>
          <a:srgbClr val="3F5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1037" y="4155157"/>
            <a:ext cx="6409524" cy="2371429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bg>
      <p:bgPr>
        <a:solidFill>
          <a:srgbClr val="3F5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1034" y="4155157"/>
            <a:ext cx="6114286" cy="2371429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3205962" y="6918536"/>
            <a:ext cx="11873789" cy="313458"/>
            <a:chOff x="3205962" y="6918536"/>
            <a:chExt cx="11873789" cy="31345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5962" y="6918536"/>
              <a:ext cx="11873789" cy="313458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6014" y="2899115"/>
            <a:ext cx="13828571" cy="4933333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26544" y="9014001"/>
            <a:ext cx="3047619" cy="49523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3205962" y="3261690"/>
            <a:ext cx="11873789" cy="313458"/>
            <a:chOff x="3205962" y="3261690"/>
            <a:chExt cx="11873789" cy="31345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05962" y="3261690"/>
              <a:ext cx="11873789" cy="31345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6296" y="4745899"/>
            <a:ext cx="4323810" cy="4019048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7994" y="961146"/>
            <a:ext cx="4571429" cy="1342857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37742" y="8679193"/>
            <a:ext cx="1152381" cy="466667"/>
          </a:xfrm>
          <a:prstGeom prst="rect">
            <a:avLst/>
          </a:prstGeom>
        </p:spPr>
      </p:pic>
      <p:pic>
        <p:nvPicPr>
          <p:cNvPr id="5" name="Object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549560" y="6059241"/>
            <a:ext cx="1800000" cy="952381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2530652" y="8862395"/>
            <a:ext cx="1915362" cy="117800"/>
            <a:chOff x="12530652" y="8862395"/>
            <a:chExt cx="1915362" cy="117800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30652" y="8862395"/>
              <a:ext cx="1915362" cy="117800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78967" y="1467701"/>
            <a:ext cx="904762" cy="657143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0360" y="619142"/>
            <a:ext cx="2085714" cy="1914286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7788" y="3071582"/>
            <a:ext cx="1971429" cy="609524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3243" y="3897904"/>
            <a:ext cx="3304762" cy="790476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548487" y="3073792"/>
            <a:ext cx="1571429" cy="619048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5378219" y="2356674"/>
            <a:ext cx="12450332" cy="43148"/>
            <a:chOff x="5378219" y="2356674"/>
            <a:chExt cx="12450332" cy="4314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78219" y="2356674"/>
              <a:ext cx="12450332" cy="4314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358343" y="639654"/>
            <a:ext cx="12520386" cy="313458"/>
            <a:chOff x="5358343" y="639654"/>
            <a:chExt cx="12520386" cy="313458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58343" y="639654"/>
              <a:ext cx="12520386" cy="31345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23354" y="2221684"/>
            <a:ext cx="4407508" cy="313458"/>
            <a:chOff x="423354" y="2221684"/>
            <a:chExt cx="4407508" cy="313458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23354" y="2221684"/>
              <a:ext cx="4407508" cy="31345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93037" y="5222544"/>
            <a:ext cx="9271840" cy="43148"/>
            <a:chOff x="493037" y="5222544"/>
            <a:chExt cx="9271840" cy="43148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 rot="-16200000">
              <a:off x="493037" y="5222544"/>
              <a:ext cx="9271840" cy="43148"/>
            </a:xfrm>
            <a:prstGeom prst="rect">
              <a:avLst/>
            </a:prstGeom>
          </p:spPr>
        </p:pic>
      </p:grpSp>
      <p:pic>
        <p:nvPicPr>
          <p:cNvPr id="26" name="Object 25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545097" y="3671383"/>
            <a:ext cx="2333333" cy="923810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37788" y="4900097"/>
            <a:ext cx="3171429" cy="609524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0916957" y="2415477"/>
            <a:ext cx="5439166" cy="7666860"/>
            <a:chOff x="10916957" y="2415477"/>
            <a:chExt cx="5439166" cy="7666860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916957" y="2415477"/>
              <a:ext cx="5439166" cy="7666860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5901348" y="4885729"/>
            <a:ext cx="1927203" cy="1927203"/>
            <a:chOff x="15901348" y="4885729"/>
            <a:chExt cx="1927203" cy="1927203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15901348" y="4885729"/>
              <a:ext cx="1927203" cy="1927203"/>
              <a:chOff x="15901348" y="4885729"/>
              <a:chExt cx="1927203" cy="1927203"/>
            </a:xfrm>
          </p:grpSpPr>
          <p:pic>
            <p:nvPicPr>
              <p:cNvPr id="33" name="Object 32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15008293" y="3992674"/>
                <a:ext cx="3854406" cy="3854406"/>
              </a:xfrm>
              <a:prstGeom prst="rect">
                <a:avLst/>
              </a:prstGeom>
            </p:spPr>
          </p:pic>
          <p:pic>
            <p:nvPicPr>
              <p:cNvPr id="34" name="Object 33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15901348" y="4885729"/>
                <a:ext cx="1927203" cy="1927203"/>
              </a:xfrm>
              <a:prstGeom prst="rect">
                <a:avLst/>
              </a:prstGeom>
            </p:spPr>
          </p:pic>
        </p:grpSp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956941" y="5375777"/>
              <a:ext cx="1800000" cy="95238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7994" y="961146"/>
            <a:ext cx="5809524" cy="1342857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8967" y="1467701"/>
            <a:ext cx="904762" cy="657143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360" y="619142"/>
            <a:ext cx="2085714" cy="1914286"/>
          </a:xfrm>
          <a:prstGeom prst="rect">
            <a:avLst/>
          </a:prstGeom>
        </p:spPr>
      </p:pic>
      <p:pic>
        <p:nvPicPr>
          <p:cNvPr id="5" name="Object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7788" y="3071582"/>
            <a:ext cx="1971429" cy="609524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259747" y="2873382"/>
            <a:ext cx="2695238" cy="542857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5378219" y="2356674"/>
            <a:ext cx="12450332" cy="43148"/>
            <a:chOff x="5378219" y="2356674"/>
            <a:chExt cx="12450332" cy="4314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78219" y="2356674"/>
              <a:ext cx="12450332" cy="4314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358343" y="639654"/>
            <a:ext cx="12520386" cy="313458"/>
            <a:chOff x="5358343" y="639654"/>
            <a:chExt cx="12520386" cy="313458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58343" y="639654"/>
              <a:ext cx="12520386" cy="31345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23354" y="2221684"/>
            <a:ext cx="4407508" cy="313458"/>
            <a:chOff x="423354" y="2221684"/>
            <a:chExt cx="4407508" cy="31345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3354" y="2221684"/>
              <a:ext cx="4407508" cy="31345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93037" y="5222544"/>
            <a:ext cx="9271840" cy="43148"/>
            <a:chOff x="493037" y="5222544"/>
            <a:chExt cx="9271840" cy="43148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-16200000">
              <a:off x="493037" y="5222544"/>
              <a:ext cx="9271840" cy="43148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214034" y="3392053"/>
            <a:ext cx="3428571" cy="1095238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37788" y="4018363"/>
            <a:ext cx="2590476" cy="609524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94672" y="4894796"/>
            <a:ext cx="4057143" cy="790476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6841861" y="2613420"/>
            <a:ext cx="3171883" cy="2305147"/>
            <a:chOff x="6841861" y="2613420"/>
            <a:chExt cx="3171883" cy="2305147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41861" y="2613420"/>
              <a:ext cx="3171883" cy="2305147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6841861" y="4788556"/>
            <a:ext cx="4118702" cy="2491571"/>
            <a:chOff x="6841861" y="4788556"/>
            <a:chExt cx="4118702" cy="2491571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841861" y="4788556"/>
              <a:ext cx="4118702" cy="2491571"/>
            </a:xfrm>
            <a:prstGeom prst="rect">
              <a:avLst/>
            </a:prstGeom>
          </p:spPr>
        </p:pic>
      </p:grpSp>
      <p:pic>
        <p:nvPicPr>
          <p:cNvPr id="28" name="Object 2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1238223" y="4995939"/>
            <a:ext cx="1552381" cy="619048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1197890" y="5474393"/>
            <a:ext cx="3257143" cy="1104762"/>
          </a:xfrm>
          <a:prstGeom prst="rect">
            <a:avLst/>
          </a:prstGeom>
        </p:spPr>
      </p:pic>
      <p:pic>
        <p:nvPicPr>
          <p:cNvPr id="30" name="Object 2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2147936" y="7483565"/>
            <a:ext cx="1552381" cy="619048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2107603" y="8007613"/>
            <a:ext cx="3333333" cy="1104762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6841861" y="7076605"/>
            <a:ext cx="5040684" cy="2624274"/>
            <a:chOff x="6841861" y="7076605"/>
            <a:chExt cx="5040684" cy="2624274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841861" y="7076605"/>
              <a:ext cx="5040684" cy="26242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3F5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7751" y="2912551"/>
            <a:ext cx="4914286" cy="5361905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5826" y="4959064"/>
            <a:ext cx="2438095" cy="1342857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4954394" y="5106869"/>
            <a:ext cx="2853359" cy="457421"/>
            <a:chOff x="4954394" y="5106869"/>
            <a:chExt cx="2853359" cy="457421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16200000">
              <a:off x="4954394" y="5106869"/>
              <a:ext cx="2853359" cy="45742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317897" y="5272538"/>
            <a:ext cx="2857678" cy="121765"/>
            <a:chOff x="9317897" y="5272538"/>
            <a:chExt cx="2857678" cy="121765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6200000">
              <a:off x="9317897" y="5272538"/>
              <a:ext cx="2857678" cy="121765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660954" y="4503001"/>
            <a:ext cx="2285714" cy="17238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7994" y="961146"/>
            <a:ext cx="4561905" cy="1342857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8967" y="1467701"/>
            <a:ext cx="923810" cy="657143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359" y="619141"/>
            <a:ext cx="1942857" cy="1914286"/>
          </a:xfrm>
          <a:prstGeom prst="rect">
            <a:avLst/>
          </a:prstGeom>
        </p:spPr>
      </p:pic>
      <p:pic>
        <p:nvPicPr>
          <p:cNvPr id="5" name="Object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3312" y="3057106"/>
            <a:ext cx="3323810" cy="790476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7788" y="4000900"/>
            <a:ext cx="1657143" cy="609524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9217" y="4885721"/>
            <a:ext cx="1771429" cy="609524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5378219" y="2356674"/>
            <a:ext cx="12450332" cy="43148"/>
            <a:chOff x="5378219" y="2356674"/>
            <a:chExt cx="12450332" cy="43148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78219" y="2356674"/>
              <a:ext cx="12450332" cy="4314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358343" y="639654"/>
            <a:ext cx="12520386" cy="313458"/>
            <a:chOff x="5358343" y="639654"/>
            <a:chExt cx="12520386" cy="313458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58343" y="639654"/>
              <a:ext cx="12520386" cy="31345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23354" y="2221684"/>
            <a:ext cx="4407508" cy="313458"/>
            <a:chOff x="423354" y="2221684"/>
            <a:chExt cx="4407508" cy="31345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3354" y="2221684"/>
              <a:ext cx="4407508" cy="31345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93037" y="5222544"/>
            <a:ext cx="9271840" cy="43148"/>
            <a:chOff x="493037" y="5222544"/>
            <a:chExt cx="9271840" cy="43148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 rot="-16200000">
              <a:off x="493037" y="5222544"/>
              <a:ext cx="9271840" cy="43148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653233" y="7696044"/>
            <a:ext cx="6780952" cy="914286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95645" y="8523045"/>
            <a:ext cx="6590476" cy="1219048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5717681" y="2535142"/>
            <a:ext cx="11771409" cy="5105848"/>
            <a:chOff x="5717681" y="2535142"/>
            <a:chExt cx="11771409" cy="5105848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17681" y="2535142"/>
              <a:ext cx="11771409" cy="51058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7994" y="961146"/>
            <a:ext cx="2571429" cy="1342857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8967" y="1467701"/>
            <a:ext cx="923810" cy="657143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360" y="619142"/>
            <a:ext cx="1942857" cy="1914286"/>
          </a:xfrm>
          <a:prstGeom prst="rect">
            <a:avLst/>
          </a:prstGeom>
        </p:spPr>
      </p:pic>
      <p:pic>
        <p:nvPicPr>
          <p:cNvPr id="5" name="Object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7788" y="3071582"/>
            <a:ext cx="2580952" cy="609524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7788" y="4817163"/>
            <a:ext cx="1790476" cy="609524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5378219" y="2356674"/>
            <a:ext cx="12450332" cy="43148"/>
            <a:chOff x="5378219" y="2356674"/>
            <a:chExt cx="12450332" cy="4314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78219" y="2356674"/>
              <a:ext cx="12450332" cy="4314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358343" y="639654"/>
            <a:ext cx="12520386" cy="313458"/>
            <a:chOff x="5358343" y="639654"/>
            <a:chExt cx="12520386" cy="313458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58343" y="639654"/>
              <a:ext cx="12520386" cy="31345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23354" y="2221684"/>
            <a:ext cx="4407508" cy="313458"/>
            <a:chOff x="423354" y="2221684"/>
            <a:chExt cx="4407508" cy="31345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3354" y="2221684"/>
              <a:ext cx="4407508" cy="31345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93037" y="5222544"/>
            <a:ext cx="9271840" cy="43148"/>
            <a:chOff x="493037" y="5222544"/>
            <a:chExt cx="9271840" cy="43148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-16200000">
              <a:off x="493037" y="5222544"/>
              <a:ext cx="9271840" cy="43148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633507" y="2682697"/>
            <a:ext cx="2190476" cy="904762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3243" y="3826981"/>
            <a:ext cx="2133333" cy="790476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5709695" y="3519842"/>
            <a:ext cx="11630553" cy="6021578"/>
            <a:chOff x="5709695" y="3519842"/>
            <a:chExt cx="11630553" cy="6021578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09695" y="3519842"/>
              <a:ext cx="11630553" cy="602157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2021-02-08T09:12:11Z</dcterms:created>
  <dcterms:modified xsi:type="dcterms:W3CDTF">2021-02-08T09:12:11Z</dcterms:modified>
</cp:coreProperties>
</file>