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24.xml"/>
  <Override ContentType="application/vnd.ms-office.chartcolorstyle+xml" PartName="/ppt/charts/colors15.xml"/>
  <Override ContentType="application/vnd.ms-office.chartcolorstyle+xml" PartName="/ppt/charts/colors14.xml"/>
  <Override ContentType="application/vnd.ms-office.chartcolorstyle+xml" PartName="/ppt/charts/colors5.xml"/>
  <Override ContentType="application/vnd.ms-office.chartcolorstyle+xml" PartName="/ppt/charts/colors19.xml"/>
  <Override ContentType="application/vnd.ms-office.chartcolorstyle+xml" PartName="/ppt/charts/colors22.xml"/>
  <Override ContentType="application/vnd.ms-office.chartcolorstyle+xml" PartName="/ppt/charts/colors18.xml"/>
  <Override ContentType="application/vnd.ms-office.chartcolorstyle+xml" PartName="/ppt/charts/colors23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27.xml"/>
  <Override ContentType="application/vnd.ms-office.chartcolorstyle+xml" PartName="/ppt/charts/colors26.xml"/>
  <Override ContentType="application/vnd.ms-office.chartcolorstyle+xml" PartName="/ppt/charts/colors21.xml"/>
  <Override ContentType="application/vnd.ms-office.chartcolorstyle+xml" PartName="/ppt/charts/colors6.xml"/>
  <Override ContentType="application/vnd.ms-office.chartcolorstyle+xml" PartName="/ppt/charts/colors1.xml"/>
  <Override ContentType="application/vnd.ms-office.chartcolorstyle+xml" PartName="/ppt/charts/colors17.xml"/>
  <Override ContentType="application/vnd.ms-office.chartcolorstyle+xml" PartName="/ppt/charts/colors13.xml"/>
  <Override ContentType="application/vnd.ms-office.chartcolorstyle+xml" PartName="/ppt/charts/colors20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16.xml"/>
  <Override ContentType="application/vnd.ms-office.chartcolorstyle+xml" PartName="/ppt/charts/colors7.xml"/>
  <Override ContentType="application/vnd.ms-office.chartcolorstyle+xml" PartName="/ppt/charts/colors25.xml"/>
  <Override ContentType="application/vnd.ms-office.chartcolorstyle+xml" PartName="/ppt/charts/colors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20.xml"/>
  <Override ContentType="application/vnd.openxmlformats-officedocument.drawingml.chart+xml" PartName="/ppt/charts/chart25.xml"/>
  <Override ContentType="application/vnd.openxmlformats-officedocument.drawingml.chart+xml" PartName="/ppt/charts/chart9.xml"/>
  <Override ContentType="application/vnd.openxmlformats-officedocument.drawingml.chart+xml" PartName="/ppt/charts/chart4.xml"/>
  <Override ContentType="application/vnd.openxmlformats-officedocument.drawingml.chart+xml" PartName="/ppt/charts/chart16.xml"/>
  <Override ContentType="application/vnd.openxmlformats-officedocument.drawingml.chart+xml" PartName="/ppt/charts/chart12.xml"/>
  <Override ContentType="application/vnd.openxmlformats-officedocument.drawingml.chart+xml" PartName="/ppt/charts/chart8.xml"/>
  <Override ContentType="application/vnd.openxmlformats-officedocument.drawingml.chart+xml" PartName="/ppt/charts/chart5.xml"/>
  <Override ContentType="application/vnd.openxmlformats-officedocument.drawingml.chart+xml" PartName="/ppt/charts/chart11.xml"/>
  <Override ContentType="application/vnd.openxmlformats-officedocument.drawingml.chart+xml" PartName="/ppt/charts/chart24.xml"/>
  <Override ContentType="application/vnd.openxmlformats-officedocument.drawingml.chart+xml" PartName="/ppt/charts/chart15.xml"/>
  <Override ContentType="application/vnd.openxmlformats-officedocument.drawingml.chart+xml" PartName="/ppt/charts/chart1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23.xml"/>
  <Override ContentType="application/vnd.openxmlformats-officedocument.drawingml.chart+xml" PartName="/ppt/charts/chart14.xml"/>
  <Override ContentType="application/vnd.openxmlformats-officedocument.drawingml.chart+xml" PartName="/ppt/charts/chart27.xml"/>
  <Override ContentType="application/vnd.openxmlformats-officedocument.drawingml.chart+xml" PartName="/ppt/charts/chart3.xml"/>
  <Override ContentType="application/vnd.openxmlformats-officedocument.drawingml.chart+xml" PartName="/ppt/charts/chart18.xml"/>
  <Override ContentType="application/vnd.openxmlformats-officedocument.drawingml.chart+xml" PartName="/ppt/charts/chart21.xml"/>
  <Override ContentType="application/vnd.openxmlformats-officedocument.drawingml.chart+xml" PartName="/ppt/charts/chart22.xml"/>
  <Override ContentType="application/vnd.openxmlformats-officedocument.drawingml.chart+xml" PartName="/ppt/charts/chart17.xml"/>
  <Override ContentType="application/vnd.openxmlformats-officedocument.drawingml.chart+xml" PartName="/ppt/charts/chart26.xml"/>
  <Override ContentType="application/vnd.openxmlformats-officedocument.drawingml.chart+xml" PartName="/ppt/charts/chart1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8.xml"/>
  <Override ContentType="application/vnd.ms-office.chartstyle+xml" PartName="/ppt/charts/style20.xml"/>
  <Override ContentType="application/vnd.ms-office.chartstyle+xml" PartName="/ppt/charts/style12.xml"/>
  <Override ContentType="application/vnd.ms-office.chartstyle+xml" PartName="/ppt/charts/style25.xml"/>
  <Override ContentType="application/vnd.ms-office.chartstyle+xml" PartName="/ppt/charts/style16.xml"/>
  <Override ContentType="application/vnd.ms-office.chartstyle+xml" PartName="/ppt/charts/style9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11.xml"/>
  <Override ContentType="application/vnd.ms-office.chartstyle+xml" PartName="/ppt/charts/style24.xml"/>
  <Override ContentType="application/vnd.ms-office.chartstyle+xml" PartName="/ppt/charts/style15.xml"/>
  <Override ContentType="application/vnd.ms-office.chartstyle+xml" PartName="/ppt/charts/style19.xml"/>
  <Override ContentType="application/vnd.ms-office.chartstyle+xml" PartName="/ppt/charts/style5.xml"/>
  <Override ContentType="application/vnd.ms-office.chartstyle+xml" PartName="/ppt/charts/style22.xml"/>
  <Override ContentType="application/vnd.ms-office.chartstyle+xml" PartName="/ppt/charts/style1.xml"/>
  <Override ContentType="application/vnd.ms-office.chartstyle+xml" PartName="/ppt/charts/style18.xml"/>
  <Override ContentType="application/vnd.ms-office.chartstyle+xml" PartName="/ppt/charts/style23.xml"/>
  <Override ContentType="application/vnd.ms-office.chartstyle+xml" PartName="/ppt/charts/style27.xml"/>
  <Override ContentType="application/vnd.ms-office.chartstyle+xml" PartName="/ppt/charts/style14.xml"/>
  <Override ContentType="application/vnd.ms-office.chartstyle+xml" PartName="/ppt/charts/style21.xml"/>
  <Override ContentType="application/vnd.ms-office.chartstyle+xml" PartName="/ppt/charts/style26.xml"/>
  <Override ContentType="application/vnd.ms-office.chartstyle+xml" PartName="/ppt/charts/style7.xml"/>
  <Override ContentType="application/vnd.ms-office.chartstyle+xml" PartName="/ppt/charts/style17.xml"/>
  <Override ContentType="application/vnd.ms-office.chartstyle+xml" PartName="/ppt/charts/style6.xml"/>
  <Override ContentType="application/vnd.ms-office.chartstyle+xml" PartName="/ppt/charts/style2.xml"/>
  <Override ContentType="application/vnd.ms-office.chartstyle+xml" PartName="/ppt/charts/style13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7" roundtripDataSignature="AMtx7mi9kAjYA8E5ll/r39+m6EWBBhS9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3BC6CE-13BA-45DD-8F5E-6DA79035F2FE}">
  <a:tblStyle styleId="{B13BC6CE-13BA-45DD-8F5E-6DA79035F2FE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Sheet10.xlsx"/></Relationships>
</file>

<file path=ppt/charts/_rels/chart11.xml.rels><?xml version="1.0" encoding="UTF-8" standalone="yes"?>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Sheet11.xlsx"/></Relationships>
</file>

<file path=ppt/charts/_rels/chart12.xml.rels><?xml version="1.0" encoding="UTF-8" standalone="yes"?>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Sheet12.xlsx"/></Relationships>
</file>

<file path=ppt/charts/_rels/chart13.xml.rels><?xml version="1.0" encoding="UTF-8" standalone="yes"?>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Sheet13.xlsx"/></Relationships>
</file>

<file path=ppt/charts/_rels/chart14.xml.rels><?xml version="1.0" encoding="UTF-8" standalone="yes"?>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Sheet14.xlsx"/></Relationships>
</file>

<file path=ppt/charts/_rels/chart15.xml.rels><?xml version="1.0" encoding="UTF-8" standalone="yes"?>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Sheet15.xlsx"/></Relationships>
</file>

<file path=ppt/charts/_rels/chart16.xml.rels><?xml version="1.0" encoding="UTF-8" standalone="yes"?>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Sheet16.xlsx"/></Relationships>
</file>

<file path=ppt/charts/_rels/chart17.xml.rels><?xml version="1.0" encoding="UTF-8" standalone="yes"?>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Sheet17.xlsx"/></Relationships>
</file>

<file path=ppt/charts/_rels/chart18.xml.rels><?xml version="1.0" encoding="UTF-8" standalone="yes"?>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Sheet18.xlsx"/></Relationships>
</file>

<file path=ppt/charts/_rels/chart19.xml.rels><?xml version="1.0" encoding="UTF-8" standalone="yes"?>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Sheet19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20.xml.rels><?xml version="1.0" encoding="UTF-8" standalone="yes"?>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Sheet20.xlsx"/></Relationships>
</file>

<file path=ppt/charts/_rels/chart21.xml.rels><?xml version="1.0" encoding="UTF-8" standalone="yes"?>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Sheet21.xlsx"/></Relationships>
</file>

<file path=ppt/charts/_rels/chart22.xml.rels><?xml version="1.0" encoding="UTF-8" standalone="yes"?>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Sheet22.xlsx"/></Relationships>
</file>

<file path=ppt/charts/_rels/chart23.xml.rels><?xml version="1.0" encoding="UTF-8" standalone="yes"?>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Sheet23.xlsx"/></Relationships>
</file>

<file path=ppt/charts/_rels/chart24.xml.rels><?xml version="1.0" encoding="UTF-8" standalone="yes"?>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Sheet24.xlsx"/></Relationships>
</file>

<file path=ppt/charts/_rels/chart25.xml.rels><?xml version="1.0" encoding="UTF-8" standalone="yes"?>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package" Target="../embeddings/Microsoft_Excel_Sheet25.xlsx"/></Relationships>
</file>

<file path=ppt/charts/_rels/chart26.xml.rels><?xml version="1.0" encoding="UTF-8" standalone="yes"?>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package" Target="../embeddings/Microsoft_Excel_Sheet26.xlsx"/></Relationships>
</file>

<file path=ppt/charts/_rels/chart27.xml.rels><?xml version="1.0" encoding="UTF-8" standalone="yes"?>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package" Target="../embeddings/Microsoft_Excel_Sheet27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7.xlsx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21818556767917"/>
          <c:y val="0.11802914912493288"/>
          <c:w val="0.66524232285152218"/>
          <c:h val="0.820987098291615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b26d103bc6_9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gb26d103bc6_9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b26d103bc6_9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gb26d103bc6_9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b26d103bc6_9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gb26d103bc6_9_1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b26d103bc6_9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gb26d103bc6_9_2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b26d103bc6_9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gb26d103bc6_9_3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b26d103bc6_9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2" name="Google Shape;2272;gb26d103bc6_9_4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b26d103bc6_9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gb26d103bc6_9_5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b26d103bc6_9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gb26d103bc6_9_7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3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gb26d103bc6_9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5" name="Google Shape;2615;gb26d103bc6_9_8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26d103bc6_9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6" name="Google Shape;2726;gb26d103bc6_9_9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b26d103bc6_9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3" name="Google Shape;2843;gb26d103bc6_9_10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6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b26d103bc6_9_1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gb26d103bc6_9_1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2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gb26d103bc6_9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4" name="Google Shape;3094;gb26d103bc6_9_12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8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b26d103bc6_9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0" name="Google Shape;3210;gb26d103bc6_9_14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b26d103bc6_9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3" name="Google Shape;3343;gb26d103bc6_9_15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gb26d103bc6_9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8" name="Google Shape;3458;gb26d103bc6_9_16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b26d103bc6_9_1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3" name="Google Shape;3573;gb26d103bc6_9_17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6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" name="Google Shape;3687;gb26d103bc6_9_1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8" name="Google Shape;3688;gb26d103bc6_9_18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7" name="Shape 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" name="Google Shape;3808;gb26d103bc6_9_2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9" name="Google Shape;3809;gb26d103bc6_9_20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b26d103bc6_9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0" name="Google Shape;3930;gb26d103bc6_9_2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8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b26d103bc6_9_2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0" name="Google Shape;4040;gb26d103bc6_9_22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5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gb26d103bc6_9_2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7" name="Google Shape;4157;gb26d103bc6_9_23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Google Shape;4258;gb26d103bc6_9_2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9" name="Google Shape;4259;gb26d103bc6_9_24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9" name="Shape 4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0" name="Google Shape;4360;gb26d103bc6_9_2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1" name="Google Shape;4361;gb26d103bc6_9_25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7" name="Shape 4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8" name="Google Shape;4398;gb26d103bc6_9_2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9" name="Google Shape;4399;gb26d103bc6_9_25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4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" name="Google Shape;44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6" name="Google Shape;44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9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1" name="Google Shape;46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2" name="Google Shape;472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1" name="Shape 4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2" name="Google Shape;48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3" name="Google Shape;48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3" name="Google Shape;495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8" name="Shape 5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" name="Google Shape;50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0" name="Google Shape;507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0" name="Shape 5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Google Shape;517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2" name="Google Shape;517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2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4" name="Google Shape;527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0" name="Shape 5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Google Shape;53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2" name="Google Shape;53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26d103bc6_9_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b26d103bc6_9_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b26d103bc6_9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b26d103bc6_9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b26d103bc6_9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6d103bc6_9_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b26d103bc6_9_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gb26d103bc6_9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b26d103bc6_9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b26d103bc6_9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26d103bc6_9_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b26d103bc6_9_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b26d103bc6_9_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b26d103bc6_9_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b26d103bc6_9_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26d103bc6_9_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b26d103bc6_9_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b26d103bc6_9_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b26d103bc6_9_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b26d103bc6_9_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b26d103bc6_9_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26d103bc6_9_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b26d103bc6_9_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b26d103bc6_9_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b26d103bc6_9_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b26d103bc6_9_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b26d103bc6_9_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b26d103bc6_9_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b26d103bc6_9_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6d103bc6_9_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b26d103bc6_9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b26d103bc6_9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b26d103bc6_9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6d103bc6_9_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b26d103bc6_9_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b26d103bc6_9_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26d103bc6_9_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b26d103bc6_9_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b26d103bc6_9_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b26d103bc6_9_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b26d103bc6_9_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b26d103bc6_9_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6d103bc6_9_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b26d103bc6_9_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9" name="Google Shape;139;gb26d103bc6_9_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b26d103bc6_9_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b26d103bc6_9_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b26d103bc6_9_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26d103bc6_9_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b26d103bc6_9_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b26d103bc6_9_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b26d103bc6_9_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b26d103bc6_9_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26d103bc6_9_6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b26d103bc6_9_6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b26d103bc6_9_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b26d103bc6_9_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b26d103bc6_9_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6d103bc6_9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b26d103bc6_9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3" name="Google Shape;83;gb26d103bc6_9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4" name="Google Shape;84;gb26d103bc6_9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5" name="Google Shape;85;gb26d103bc6_9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Relationship Id="rId4" Type="http://schemas.openxmlformats.org/officeDocument/2006/relationships/chart" Target="../charts/chart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2.xml"/><Relationship Id="rId4" Type="http://schemas.openxmlformats.org/officeDocument/2006/relationships/chart" Target="../charts/chart1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4.xml"/><Relationship Id="rId4" Type="http://schemas.openxmlformats.org/officeDocument/2006/relationships/chart" Target="../charts/chart1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6.xml"/><Relationship Id="rId4" Type="http://schemas.openxmlformats.org/officeDocument/2006/relationships/chart" Target="../charts/chart17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8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Relationship Id="rId4" Type="http://schemas.openxmlformats.org/officeDocument/2006/relationships/hyperlink" Target="https://namu.wiki/w/OTT" TargetMode="External"/><Relationship Id="rId5" Type="http://schemas.openxmlformats.org/officeDocument/2006/relationships/hyperlink" Target="https://namu.wiki/w/%EC%8A%A4%ED%8A%B8%EB%A6%AC%EB%B0%8D" TargetMode="External"/><Relationship Id="rId6" Type="http://schemas.openxmlformats.org/officeDocument/2006/relationships/image" Target="../media/image23.jp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s://namu.wiki/w/OTT" TargetMode="External"/><Relationship Id="rId5" Type="http://schemas.openxmlformats.org/officeDocument/2006/relationships/hyperlink" Target="https://namu.wiki/w/%EC%8A%A4%ED%8A%B8%EB%A6%AC%EB%B0%8D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20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21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22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23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24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25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26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2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3580448" y="2882900"/>
            <a:ext cx="5031104" cy="1092200"/>
          </a:xfrm>
          <a:prstGeom prst="roundRect">
            <a:avLst>
              <a:gd fmla="val 50000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무비 자바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집에서보조 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021" name="Google Shape;1021;p1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022" name="Google Shape;1022;p1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34" name="Google Shape;1034;p10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035" name="Google Shape;1035;p10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036" name="Google Shape;1036;p10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050" name="Google Shape;1050;p10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051" name="Google Shape;1051;p10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5" name="Google Shape;1065;p10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66" name="Google Shape;1066;p10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067" name="Google Shape;1067;p10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068" name="Google Shape;1068;p10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80" name="Google Shape;1080;p10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81" name="Google Shape;1081;p10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082" name="Google Shape;1082;p10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1083" name="Google Shape;1083;p10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084" name="Google Shape;1084;p10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1085" name="Google Shape;1085;p10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086" name="Google Shape;1086;p10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087" name="Google Shape;1087;p10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102" name="Google Shape;1102;p10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3" name="Google Shape;1103;p1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104" name="Google Shape;1104;p1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116" name="Google Shape;1116;p10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17" name="Google Shape;1117;p10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graphicFrame>
        <p:nvGraphicFramePr>
          <p:cNvPr id="1118" name="Google Shape;1118;p10"/>
          <p:cNvGraphicFramePr/>
          <p:nvPr/>
        </p:nvGraphicFramePr>
        <p:xfrm>
          <a:off x="8041146" y="3153152"/>
          <a:ext cx="2272848" cy="184167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119" name="Google Shape;1119;p10"/>
          <p:cNvSpPr txBox="1"/>
          <p:nvPr/>
        </p:nvSpPr>
        <p:spPr>
          <a:xfrm>
            <a:off x="3001917" y="789976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 인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0"/>
          <p:cNvSpPr/>
          <p:nvPr/>
        </p:nvSpPr>
        <p:spPr>
          <a:xfrm>
            <a:off x="3001917" y="2330263"/>
            <a:ext cx="4351772" cy="2264815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0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0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0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0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0"/>
          <p:cNvSpPr/>
          <p:nvPr/>
        </p:nvSpPr>
        <p:spPr>
          <a:xfrm>
            <a:off x="6158523" y="2770455"/>
            <a:ext cx="974190" cy="1006893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로그인</a:t>
            </a:r>
            <a:endParaRPr/>
          </a:p>
        </p:txBody>
      </p:sp>
      <p:sp>
        <p:nvSpPr>
          <p:cNvPr id="1126" name="Google Shape;1126;p10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0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0"/>
          <p:cNvSpPr/>
          <p:nvPr/>
        </p:nvSpPr>
        <p:spPr>
          <a:xfrm>
            <a:off x="7613766" y="2330263"/>
            <a:ext cx="4351772" cy="2264815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0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0"/>
          <p:cNvSpPr/>
          <p:nvPr/>
        </p:nvSpPr>
        <p:spPr>
          <a:xfrm>
            <a:off x="9387095" y="3887506"/>
            <a:ext cx="805115" cy="3208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로그아웃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0"/>
          <p:cNvSpPr txBox="1"/>
          <p:nvPr/>
        </p:nvSpPr>
        <p:spPr>
          <a:xfrm>
            <a:off x="3104959" y="4908978"/>
            <a:ext cx="3736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회원 정보 확인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있을 시, alert 및 focus</a:t>
            </a:r>
            <a:endParaRPr/>
          </a:p>
        </p:txBody>
      </p:sp>
      <p:sp>
        <p:nvSpPr>
          <p:cNvPr id="1132" name="Google Shape;1132;p10"/>
          <p:cNvSpPr txBox="1"/>
          <p:nvPr/>
        </p:nvSpPr>
        <p:spPr>
          <a:xfrm>
            <a:off x="8649376" y="4905891"/>
            <a:ext cx="20313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로그인 성공 화면 출력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1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138" name="Google Shape;1138;p1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139" name="Google Shape;1139;p1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151" name="Google Shape;1151;p11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152" name="Google Shape;1152;p11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153" name="Google Shape;1153;p11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167" name="Google Shape;1167;p11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168" name="Google Shape;1168;p11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182" name="Google Shape;1182;p11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83" name="Google Shape;1183;p11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184" name="Google Shape;1184;p11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185" name="Google Shape;1185;p11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197" name="Google Shape;1197;p11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98" name="Google Shape;1198;p11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99" name="Google Shape;1199;p11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200" name="Google Shape;1200;p11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201" name="Google Shape;1201;p11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216" name="Google Shape;1216;p11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7" name="Google Shape;1217;p1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218" name="Google Shape;1218;p1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230" name="Google Shape;1230;p11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31" name="Google Shape;1231;p11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graphicFrame>
        <p:nvGraphicFramePr>
          <p:cNvPr id="1232" name="Google Shape;1232;p11"/>
          <p:cNvGraphicFramePr/>
          <p:nvPr/>
        </p:nvGraphicFramePr>
        <p:xfrm>
          <a:off x="8041146" y="3153152"/>
          <a:ext cx="2272848" cy="184167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233" name="Google Shape;1233;p11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1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1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11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11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11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11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0" name="Google Shape;1240;p11"/>
          <p:cNvGrpSpPr/>
          <p:nvPr/>
        </p:nvGrpSpPr>
        <p:grpSpPr>
          <a:xfrm>
            <a:off x="2666999" y="411135"/>
            <a:ext cx="9524998" cy="6447526"/>
            <a:chOff x="6477000" y="410474"/>
            <a:chExt cx="5714998" cy="6447526"/>
          </a:xfrm>
        </p:grpSpPr>
        <p:sp>
          <p:nvSpPr>
            <p:cNvPr id="1241" name="Google Shape;1241;p11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242" name="Google Shape;1242;p11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4"/>
            </a:graphicData>
          </a:graphic>
        </p:graphicFrame>
      </p:grpSp>
      <p:sp>
        <p:nvSpPr>
          <p:cNvPr id="1243" name="Google Shape;1243;p11"/>
          <p:cNvSpPr txBox="1"/>
          <p:nvPr/>
        </p:nvSpPr>
        <p:spPr>
          <a:xfrm>
            <a:off x="3071931" y="795197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아이디 찾기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1"/>
          <p:cNvSpPr/>
          <p:nvPr/>
        </p:nvSpPr>
        <p:spPr>
          <a:xfrm>
            <a:off x="3132497" y="1788651"/>
            <a:ext cx="3804528" cy="279479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1"/>
          <p:cNvSpPr txBox="1"/>
          <p:nvPr/>
        </p:nvSpPr>
        <p:spPr>
          <a:xfrm>
            <a:off x="3638025" y="2061706"/>
            <a:ext cx="6897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1"/>
          <p:cNvSpPr/>
          <p:nvPr/>
        </p:nvSpPr>
        <p:spPr>
          <a:xfrm>
            <a:off x="4623621" y="2070320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1"/>
          <p:cNvSpPr txBox="1"/>
          <p:nvPr/>
        </p:nvSpPr>
        <p:spPr>
          <a:xfrm>
            <a:off x="3233503" y="2691812"/>
            <a:ext cx="1093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생년월일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1"/>
          <p:cNvSpPr/>
          <p:nvPr/>
        </p:nvSpPr>
        <p:spPr>
          <a:xfrm>
            <a:off x="4623621" y="2707881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1"/>
          <p:cNvSpPr/>
          <p:nvPr/>
        </p:nvSpPr>
        <p:spPr>
          <a:xfrm>
            <a:off x="7861275" y="1792126"/>
            <a:ext cx="3804528" cy="279479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1"/>
          <p:cNvSpPr txBox="1"/>
          <p:nvPr/>
        </p:nvSpPr>
        <p:spPr>
          <a:xfrm>
            <a:off x="8649271" y="1899549"/>
            <a:ext cx="22285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OOO님의 아이디</a:t>
            </a:r>
            <a:endParaRPr/>
          </a:p>
        </p:txBody>
      </p:sp>
      <p:sp>
        <p:nvSpPr>
          <p:cNvPr id="1251" name="Google Shape;1251;p11"/>
          <p:cNvSpPr/>
          <p:nvPr/>
        </p:nvSpPr>
        <p:spPr>
          <a:xfrm>
            <a:off x="9411604" y="4228759"/>
            <a:ext cx="703872" cy="28051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1"/>
          <p:cNvSpPr txBox="1"/>
          <p:nvPr/>
        </p:nvSpPr>
        <p:spPr>
          <a:xfrm>
            <a:off x="3435307" y="3379501"/>
            <a:ext cx="891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1"/>
          <p:cNvSpPr/>
          <p:nvPr/>
        </p:nvSpPr>
        <p:spPr>
          <a:xfrm>
            <a:off x="4623621" y="3381920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1"/>
          <p:cNvSpPr/>
          <p:nvPr/>
        </p:nvSpPr>
        <p:spPr>
          <a:xfrm>
            <a:off x="4398096" y="4128882"/>
            <a:ext cx="1030538" cy="28051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아이디 찾기</a:t>
            </a:r>
            <a:endParaRPr/>
          </a:p>
        </p:txBody>
      </p:sp>
      <p:sp>
        <p:nvSpPr>
          <p:cNvPr id="1255" name="Google Shape;1255;p11"/>
          <p:cNvSpPr/>
          <p:nvPr/>
        </p:nvSpPr>
        <p:spPr>
          <a:xfrm>
            <a:off x="8100488" y="2516989"/>
            <a:ext cx="3326102" cy="1373144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abcde***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1"/>
          <p:cNvSpPr txBox="1"/>
          <p:nvPr/>
        </p:nvSpPr>
        <p:spPr>
          <a:xfrm>
            <a:off x="3132497" y="4628913"/>
            <a:ext cx="37880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아이디 검색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없을 시, alert(“일치하는 정보가 없습니다.”)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1"/>
          <p:cNvSpPr txBox="1"/>
          <p:nvPr/>
        </p:nvSpPr>
        <p:spPr>
          <a:xfrm>
            <a:off x="7861275" y="4632459"/>
            <a:ext cx="37880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일치하는 정보의 ID값 보여주면서, 뒤에 3자리는 ‘*’ 처리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263" name="Google Shape;1263;p1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264" name="Google Shape;1264;p1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66" name="Google Shape;1266;p1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67" name="Google Shape;1267;p1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0" name="Google Shape;1270;p1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1" name="Google Shape;1271;p1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4" name="Google Shape;1274;p1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5" name="Google Shape;1275;p1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276" name="Google Shape;1276;p12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277" name="Google Shape;1277;p1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278" name="Google Shape;1278;p1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2" name="Google Shape;1282;p1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3" name="Google Shape;1283;p1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4" name="Google Shape;1284;p1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5" name="Google Shape;1285;p1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6" name="Google Shape;1286;p1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7" name="Google Shape;1287;p1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8" name="Google Shape;1288;p1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9" name="Google Shape;1289;p1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292" name="Google Shape;1292;p1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293" name="Google Shape;1293;p1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4" name="Google Shape;1294;p1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5" name="Google Shape;1295;p1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6" name="Google Shape;1296;p1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7" name="Google Shape;1297;p1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8" name="Google Shape;1298;p1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99" name="Google Shape;1299;p1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0" name="Google Shape;1300;p1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1" name="Google Shape;1301;p1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2" name="Google Shape;1302;p1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3" name="Google Shape;1303;p1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4" name="Google Shape;1304;p1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5" name="Google Shape;1305;p1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06" name="Google Shape;1306;p1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07" name="Google Shape;1307;p1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08" name="Google Shape;1308;p1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309" name="Google Shape;1309;p12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310" name="Google Shape;1310;p1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22" name="Google Shape;1322;p12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23" name="Google Shape;1323;p12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24" name="Google Shape;1324;p12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325" name="Google Shape;1325;p12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326" name="Google Shape;1326;p1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4" name="Google Shape;1334;p1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5" name="Google Shape;1335;p1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41" name="Google Shape;1341;p12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2" name="Google Shape;1342;p1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343" name="Google Shape;1343;p1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55" name="Google Shape;1355;p1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56" name="Google Shape;1356;p12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graphicFrame>
        <p:nvGraphicFramePr>
          <p:cNvPr id="1357" name="Google Shape;1357;p12"/>
          <p:cNvGraphicFramePr/>
          <p:nvPr/>
        </p:nvGraphicFramePr>
        <p:xfrm>
          <a:off x="8041146" y="3153152"/>
          <a:ext cx="2272848" cy="184167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58" name="Google Shape;1358;p12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2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2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2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2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5" name="Google Shape;1365;p12"/>
          <p:cNvGrpSpPr/>
          <p:nvPr/>
        </p:nvGrpSpPr>
        <p:grpSpPr>
          <a:xfrm>
            <a:off x="2736497" y="410474"/>
            <a:ext cx="9455500" cy="6447526"/>
            <a:chOff x="6477000" y="410474"/>
            <a:chExt cx="5714998" cy="6447526"/>
          </a:xfrm>
        </p:grpSpPr>
        <p:sp>
          <p:nvSpPr>
            <p:cNvPr id="1366" name="Google Shape;1366;p1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367" name="Google Shape;1367;p12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4"/>
            </a:graphicData>
          </a:graphic>
        </p:graphicFrame>
      </p:grpSp>
      <p:sp>
        <p:nvSpPr>
          <p:cNvPr id="1368" name="Google Shape;1368;p12"/>
          <p:cNvSpPr/>
          <p:nvPr/>
        </p:nvSpPr>
        <p:spPr>
          <a:xfrm>
            <a:off x="3254097" y="1927398"/>
            <a:ext cx="3794509" cy="278743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69" name="Google Shape;1369;p12"/>
          <p:cNvSpPr txBox="1"/>
          <p:nvPr/>
        </p:nvSpPr>
        <p:spPr>
          <a:xfrm>
            <a:off x="3755449" y="2192892"/>
            <a:ext cx="6879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2"/>
          <p:cNvSpPr/>
          <p:nvPr/>
        </p:nvSpPr>
        <p:spPr>
          <a:xfrm>
            <a:off x="4723461" y="2193210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1" name="Google Shape;1371;p12"/>
          <p:cNvSpPr txBox="1"/>
          <p:nvPr/>
        </p:nvSpPr>
        <p:spPr>
          <a:xfrm>
            <a:off x="3554176" y="2830453"/>
            <a:ext cx="8892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2"/>
          <p:cNvSpPr/>
          <p:nvPr/>
        </p:nvSpPr>
        <p:spPr>
          <a:xfrm>
            <a:off x="4723461" y="2830771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3" name="Google Shape;1373;p12"/>
          <p:cNvSpPr/>
          <p:nvPr/>
        </p:nvSpPr>
        <p:spPr>
          <a:xfrm>
            <a:off x="7829344" y="1927397"/>
            <a:ext cx="3794509" cy="2787437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4" name="Google Shape;1374;p12"/>
          <p:cNvSpPr txBox="1"/>
          <p:nvPr/>
        </p:nvSpPr>
        <p:spPr>
          <a:xfrm>
            <a:off x="8446040" y="2049450"/>
            <a:ext cx="24910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OOO님의 비밀번호</a:t>
            </a:r>
            <a:endParaRPr/>
          </a:p>
        </p:txBody>
      </p:sp>
      <p:sp>
        <p:nvSpPr>
          <p:cNvPr id="1375" name="Google Shape;1375;p12"/>
          <p:cNvSpPr/>
          <p:nvPr/>
        </p:nvSpPr>
        <p:spPr>
          <a:xfrm>
            <a:off x="9653656" y="4164267"/>
            <a:ext cx="1320676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/>
          </a:p>
        </p:txBody>
      </p:sp>
      <p:sp>
        <p:nvSpPr>
          <p:cNvPr id="1376" name="Google Shape;1376;p12"/>
          <p:cNvSpPr txBox="1"/>
          <p:nvPr/>
        </p:nvSpPr>
        <p:spPr>
          <a:xfrm>
            <a:off x="3569445" y="3504492"/>
            <a:ext cx="8892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12"/>
          <p:cNvSpPr/>
          <p:nvPr/>
        </p:nvSpPr>
        <p:spPr>
          <a:xfrm>
            <a:off x="4723461" y="3504810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8" name="Google Shape;1378;p12"/>
          <p:cNvSpPr/>
          <p:nvPr/>
        </p:nvSpPr>
        <p:spPr>
          <a:xfrm>
            <a:off x="4411165" y="4183699"/>
            <a:ext cx="1368031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/>
          </a:p>
        </p:txBody>
      </p:sp>
      <p:sp>
        <p:nvSpPr>
          <p:cNvPr id="1379" name="Google Shape;1379;p12"/>
          <p:cNvSpPr/>
          <p:nvPr/>
        </p:nvSpPr>
        <p:spPr>
          <a:xfrm>
            <a:off x="8067926" y="2548240"/>
            <a:ext cx="3317343" cy="1369528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abc********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12"/>
          <p:cNvSpPr txBox="1"/>
          <p:nvPr/>
        </p:nvSpPr>
        <p:spPr>
          <a:xfrm>
            <a:off x="3277113" y="4746208"/>
            <a:ext cx="37604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비밀번호 검색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없을 시, alert(“일치하는 정보가 없습니다.”)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12"/>
          <p:cNvSpPr txBox="1"/>
          <p:nvPr/>
        </p:nvSpPr>
        <p:spPr>
          <a:xfrm>
            <a:off x="7848491" y="4796422"/>
            <a:ext cx="37753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일치하는 정보의 비밀번호 값 보여주면서, 앞에 3자리만 보여줌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 클릭 시, 임시비밀번호 발급</a:t>
            </a:r>
            <a:endParaRPr/>
          </a:p>
        </p:txBody>
      </p:sp>
      <p:sp>
        <p:nvSpPr>
          <p:cNvPr id="1382" name="Google Shape;1382;p12"/>
          <p:cNvSpPr/>
          <p:nvPr/>
        </p:nvSpPr>
        <p:spPr>
          <a:xfrm>
            <a:off x="8696278" y="4164267"/>
            <a:ext cx="702015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12"/>
          <p:cNvSpPr txBox="1"/>
          <p:nvPr/>
        </p:nvSpPr>
        <p:spPr>
          <a:xfrm>
            <a:off x="3071931" y="795197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3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389" name="Google Shape;1389;p1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390" name="Google Shape;1390;p1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402" name="Google Shape;1402;p13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03" name="Google Shape;1403;p13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404" name="Google Shape;1404;p13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418" name="Google Shape;1418;p13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419" name="Google Shape;1419;p13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433" name="Google Shape;1433;p13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34" name="Google Shape;1434;p13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35" name="Google Shape;1435;p13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436" name="Google Shape;1436;p13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448" name="Google Shape;1448;p13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49" name="Google Shape;1449;p13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50" name="Google Shape;1450;p13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1451" name="Google Shape;1451;p13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452" name="Google Shape;1452;p13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1453" name="Google Shape;1453;p13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54" name="Google Shape;1454;p13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455" name="Google Shape;1455;p13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470" name="Google Shape;1470;p13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1" name="Google Shape;1471;p1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472" name="Google Shape;1472;p1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484" name="Google Shape;1484;p13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85" name="Google Shape;1485;p13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graphicFrame>
        <p:nvGraphicFramePr>
          <p:cNvPr id="1486" name="Google Shape;1486;p13"/>
          <p:cNvGraphicFramePr/>
          <p:nvPr/>
        </p:nvGraphicFramePr>
        <p:xfrm>
          <a:off x="8041146" y="3153152"/>
          <a:ext cx="2272848" cy="184167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487" name="Google Shape;1487;p13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3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3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3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3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3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3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3"/>
          <p:cNvSpPr txBox="1"/>
          <p:nvPr/>
        </p:nvSpPr>
        <p:spPr>
          <a:xfrm>
            <a:off x="5208387" y="5272107"/>
            <a:ext cx="44687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숫자 8자리 랜덤부여 + ‘*’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확인버튼 누를 시, </a:t>
            </a:r>
            <a:b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alert “마이페이지에서 비밀번호를 변경해주세요”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3"/>
          <p:cNvSpPr/>
          <p:nvPr/>
        </p:nvSpPr>
        <p:spPr>
          <a:xfrm>
            <a:off x="5300094" y="1930015"/>
            <a:ext cx="4351772" cy="3196801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3"/>
          <p:cNvSpPr txBox="1"/>
          <p:nvPr/>
        </p:nvSpPr>
        <p:spPr>
          <a:xfrm>
            <a:off x="6218271" y="2209412"/>
            <a:ext cx="25154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/>
          </a:p>
        </p:txBody>
      </p:sp>
      <p:sp>
        <p:nvSpPr>
          <p:cNvPr id="1497" name="Google Shape;1497;p13"/>
          <p:cNvSpPr/>
          <p:nvPr/>
        </p:nvSpPr>
        <p:spPr>
          <a:xfrm>
            <a:off x="5573716" y="2757124"/>
            <a:ext cx="3804528" cy="1570657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OOO님의 임시비밀번호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19287502*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3"/>
          <p:cNvSpPr/>
          <p:nvPr/>
        </p:nvSpPr>
        <p:spPr>
          <a:xfrm>
            <a:off x="7073422" y="4547476"/>
            <a:ext cx="805115" cy="3208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/>
          </a:p>
        </p:txBody>
      </p:sp>
      <p:sp>
        <p:nvSpPr>
          <p:cNvPr id="1499" name="Google Shape;1499;p13"/>
          <p:cNvSpPr txBox="1"/>
          <p:nvPr/>
        </p:nvSpPr>
        <p:spPr>
          <a:xfrm>
            <a:off x="3071931" y="795197"/>
            <a:ext cx="29773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05" name="Google Shape;1505;p1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506" name="Google Shape;1506;p1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18" name="Google Shape;1518;p1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19" name="Google Shape;1519;p1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520" name="Google Shape;1520;p1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534" name="Google Shape;1534;p14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535" name="Google Shape;1535;p1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49" name="Google Shape;1549;p14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50" name="Google Shape;1550;p1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51" name="Google Shape;1551;p1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552" name="Google Shape;1552;p1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64" name="Google Shape;1564;p1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65" name="Google Shape;1565;p1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66" name="Google Shape;1566;p14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1567" name="Google Shape;1567;p14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568" name="Google Shape;1568;p14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1569" name="Google Shape;1569;p14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70" name="Google Shape;1570;p14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571" name="Google Shape;1571;p1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86" name="Google Shape;1586;p14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7" name="Google Shape;1587;p1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588" name="Google Shape;1588;p1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600" name="Google Shape;1600;p1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01" name="Google Shape;1601;p14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graphicFrame>
        <p:nvGraphicFramePr>
          <p:cNvPr id="1602" name="Google Shape;1602;p14"/>
          <p:cNvGraphicFramePr/>
          <p:nvPr/>
        </p:nvGraphicFramePr>
        <p:xfrm>
          <a:off x="8041146" y="3153152"/>
          <a:ext cx="2272848" cy="184167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603" name="Google Shape;1603;p14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4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14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14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14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14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14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14"/>
          <p:cNvSpPr txBox="1"/>
          <p:nvPr/>
        </p:nvSpPr>
        <p:spPr>
          <a:xfrm>
            <a:off x="7487400" y="1552929"/>
            <a:ext cx="470459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입력 시, 입력 상자 border 색상 red로 변경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정보 입력 후, 회원가입 버튼 누를 시,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공란 여부 체크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공란 있으면, 빈 칸 alert 및 빈칸 focus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아이디 중복확인 미 시행 시, alert(“아이디 중복확인을 해주세요“)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중복확인 체크 후, alert으로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가능 시 – “사용 가능한 아이디입니다.”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중복 시 - “중복된 아이디가 존재합니다.”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(중복확인에서)아이디 글자 수 확인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- 6자리 미만 또는 12자리 초과 시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아이디 입력이 잘못 되었습니다. 출력 후, 입력창 focus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비밀번호 일치 여부 확인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일치 시, 확인 칸 아래에 “비밀번호가 일치합니다.”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불일치 시, “비밀번호가 일치하지 않습니다.”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정상적으로 회원가입 완료 시,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alert으로 “회원가입이 완료 되었습니다.” 출력 후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메인 화면으로 이동</a:t>
            </a:r>
            <a:endParaRPr/>
          </a:p>
        </p:txBody>
      </p:sp>
      <p:sp>
        <p:nvSpPr>
          <p:cNvPr id="1611" name="Google Shape;1611;p14"/>
          <p:cNvSpPr txBox="1"/>
          <p:nvPr/>
        </p:nvSpPr>
        <p:spPr>
          <a:xfrm>
            <a:off x="3071931" y="795197"/>
            <a:ext cx="29773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회원가입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14"/>
          <p:cNvSpPr/>
          <p:nvPr/>
        </p:nvSpPr>
        <p:spPr>
          <a:xfrm>
            <a:off x="3251719" y="1318890"/>
            <a:ext cx="4115788" cy="5238307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13" name="Google Shape;1613;p14"/>
          <p:cNvSpPr txBox="1"/>
          <p:nvPr/>
        </p:nvSpPr>
        <p:spPr>
          <a:xfrm>
            <a:off x="3364117" y="1528180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4"/>
          <p:cNvSpPr/>
          <p:nvPr/>
        </p:nvSpPr>
        <p:spPr>
          <a:xfrm>
            <a:off x="4291626" y="149803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15" name="Google Shape;1615;p14"/>
          <p:cNvSpPr/>
          <p:nvPr/>
        </p:nvSpPr>
        <p:spPr>
          <a:xfrm>
            <a:off x="4537655" y="6013533"/>
            <a:ext cx="1483862" cy="3034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회원가입</a:t>
            </a:r>
            <a:endParaRPr/>
          </a:p>
        </p:txBody>
      </p:sp>
      <p:sp>
        <p:nvSpPr>
          <p:cNvPr id="1616" name="Google Shape;1616;p14"/>
          <p:cNvSpPr/>
          <p:nvPr/>
        </p:nvSpPr>
        <p:spPr>
          <a:xfrm>
            <a:off x="6499256" y="1503466"/>
            <a:ext cx="765449" cy="31850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중복확인</a:t>
            </a:r>
            <a:endParaRPr/>
          </a:p>
        </p:txBody>
      </p:sp>
      <p:sp>
        <p:nvSpPr>
          <p:cNvPr id="1617" name="Google Shape;1617;p14"/>
          <p:cNvSpPr txBox="1"/>
          <p:nvPr/>
        </p:nvSpPr>
        <p:spPr>
          <a:xfrm>
            <a:off x="3328948" y="2299996"/>
            <a:ext cx="956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14"/>
          <p:cNvSpPr/>
          <p:nvPr/>
        </p:nvSpPr>
        <p:spPr>
          <a:xfrm>
            <a:off x="4291626" y="2295800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19" name="Google Shape;1619;p14"/>
          <p:cNvSpPr txBox="1"/>
          <p:nvPr/>
        </p:nvSpPr>
        <p:spPr>
          <a:xfrm>
            <a:off x="3328948" y="2749302"/>
            <a:ext cx="9569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:</a:t>
            </a:r>
            <a:b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/>
          </a:p>
        </p:txBody>
      </p:sp>
      <p:sp>
        <p:nvSpPr>
          <p:cNvPr id="1620" name="Google Shape;1620;p14"/>
          <p:cNvSpPr/>
          <p:nvPr/>
        </p:nvSpPr>
        <p:spPr>
          <a:xfrm>
            <a:off x="4291626" y="280198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1" name="Google Shape;1621;p14"/>
          <p:cNvSpPr txBox="1"/>
          <p:nvPr/>
        </p:nvSpPr>
        <p:spPr>
          <a:xfrm>
            <a:off x="3328948" y="3637395"/>
            <a:ext cx="617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14"/>
          <p:cNvSpPr/>
          <p:nvPr/>
        </p:nvSpPr>
        <p:spPr>
          <a:xfrm>
            <a:off x="4291626" y="363319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3" name="Google Shape;1623;p14"/>
          <p:cNvSpPr txBox="1"/>
          <p:nvPr/>
        </p:nvSpPr>
        <p:spPr>
          <a:xfrm>
            <a:off x="3328948" y="4137478"/>
            <a:ext cx="956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생년월일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14"/>
          <p:cNvSpPr/>
          <p:nvPr/>
        </p:nvSpPr>
        <p:spPr>
          <a:xfrm>
            <a:off x="4291626" y="410523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5" name="Google Shape;1625;p14"/>
          <p:cNvSpPr txBox="1"/>
          <p:nvPr/>
        </p:nvSpPr>
        <p:spPr>
          <a:xfrm>
            <a:off x="3328949" y="4637561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14"/>
          <p:cNvSpPr/>
          <p:nvPr/>
        </p:nvSpPr>
        <p:spPr>
          <a:xfrm>
            <a:off x="4291626" y="457727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7" name="Google Shape;1627;p14"/>
          <p:cNvSpPr txBox="1"/>
          <p:nvPr/>
        </p:nvSpPr>
        <p:spPr>
          <a:xfrm>
            <a:off x="4374032" y="3174473"/>
            <a:ext cx="19551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비밀번호가 일치합니다.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14"/>
          <p:cNvSpPr txBox="1"/>
          <p:nvPr/>
        </p:nvSpPr>
        <p:spPr>
          <a:xfrm>
            <a:off x="4374031" y="1881398"/>
            <a:ext cx="25576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영문 또는 숫자 6~12자리(특수문자 사용 불가)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14"/>
          <p:cNvSpPr txBox="1"/>
          <p:nvPr/>
        </p:nvSpPr>
        <p:spPr>
          <a:xfrm>
            <a:off x="3328949" y="5079932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핸드폰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14"/>
          <p:cNvSpPr/>
          <p:nvPr/>
        </p:nvSpPr>
        <p:spPr>
          <a:xfrm>
            <a:off x="4291626" y="504931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31" name="Google Shape;1631;p14"/>
          <p:cNvSpPr txBox="1"/>
          <p:nvPr/>
        </p:nvSpPr>
        <p:spPr>
          <a:xfrm>
            <a:off x="3344865" y="5525557"/>
            <a:ext cx="617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주소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4"/>
          <p:cNvSpPr/>
          <p:nvPr/>
        </p:nvSpPr>
        <p:spPr>
          <a:xfrm>
            <a:off x="4307543" y="5521361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5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38" name="Google Shape;1638;p15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639" name="Google Shape;1639;p15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651" name="Google Shape;1651;p15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52" name="Google Shape;1652;p15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653" name="Google Shape;1653;p15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667" name="Google Shape;1667;p15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668" name="Google Shape;1668;p15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682" name="Google Shape;1682;p15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83" name="Google Shape;1683;p15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84" name="Google Shape;1684;p15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685" name="Google Shape;1685;p15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4" name="Google Shape;1694;p15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697" name="Google Shape;1697;p15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98" name="Google Shape;1698;p15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99" name="Google Shape;1699;p15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1700" name="Google Shape;1700;p15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701" name="Google Shape;1701;p15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1702" name="Google Shape;1702;p15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703" name="Google Shape;1703;p15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704" name="Google Shape;1704;p15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19" name="Google Shape;1719;p15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0" name="Google Shape;1720;p15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721" name="Google Shape;1721;p15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30" name="Google Shape;1730;p15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31" name="Google Shape;1731;p15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32" name="Google Shape;1732;p15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33" name="Google Shape;1733;p15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34" name="Google Shape;1734;p15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1735" name="Google Shape;1735;p15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15"/>
          <p:cNvSpPr/>
          <p:nvPr/>
        </p:nvSpPr>
        <p:spPr>
          <a:xfrm>
            <a:off x="3257353" y="1970454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15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5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5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40" name="Google Shape;1740;p15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5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5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Watcha 같이 쓰실 분 구합니다 (3/4)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5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Watcha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5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5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Watcha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15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왓챠팟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15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6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753" name="Google Shape;1753;p16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754" name="Google Shape;1754;p16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5" name="Google Shape;1755;p16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6" name="Google Shape;1756;p16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7" name="Google Shape;1757;p16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8" name="Google Shape;1758;p16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9" name="Google Shape;1759;p16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0" name="Google Shape;1760;p16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1" name="Google Shape;1761;p16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2" name="Google Shape;1762;p16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3" name="Google Shape;1763;p16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4" name="Google Shape;1764;p16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5" name="Google Shape;1765;p16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66" name="Google Shape;1766;p16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767" name="Google Shape;1767;p16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768" name="Google Shape;1768;p16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1" name="Google Shape;1771;p16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2" name="Google Shape;1772;p16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3" name="Google Shape;1773;p16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4" name="Google Shape;1774;p16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5" name="Google Shape;1775;p16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6" name="Google Shape;1776;p16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782" name="Google Shape;1782;p16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783" name="Google Shape;1783;p16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6" name="Google Shape;1786;p16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7" name="Google Shape;1787;p16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8" name="Google Shape;1788;p16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9" name="Google Shape;1789;p16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0" name="Google Shape;1790;p16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1" name="Google Shape;1791;p16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2" name="Google Shape;1792;p16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3" name="Google Shape;1793;p16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97" name="Google Shape;1797;p16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98" name="Google Shape;1798;p16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799" name="Google Shape;1799;p16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1800" name="Google Shape;1800;p16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7" name="Google Shape;1807;p16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8" name="Google Shape;1808;p16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812" name="Google Shape;1812;p16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13" name="Google Shape;1813;p16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14" name="Google Shape;1814;p16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1815" name="Google Shape;1815;p16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1816" name="Google Shape;1816;p16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1817" name="Google Shape;1817;p16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18" name="Google Shape;1818;p16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1819" name="Google Shape;1819;p16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834" name="Google Shape;1834;p16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5" name="Google Shape;1835;p16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836" name="Google Shape;1836;p16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4" name="Google Shape;1844;p16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5" name="Google Shape;1845;p16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6" name="Google Shape;1846;p16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7" name="Google Shape;1847;p16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848" name="Google Shape;1848;p16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9" name="Google Shape;1849;p16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1850" name="Google Shape;1850;p16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6"/>
          <p:cNvSpPr/>
          <p:nvPr/>
        </p:nvSpPr>
        <p:spPr>
          <a:xfrm>
            <a:off x="3257354" y="196608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6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16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16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55" name="Google Shape;1855;p16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party</a:t>
            </a:r>
            <a:endParaRPr/>
          </a:p>
        </p:txBody>
      </p:sp>
      <p:sp>
        <p:nvSpPr>
          <p:cNvPr id="1856" name="Google Shape;1856;p16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(3/4)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6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6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6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16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넷플팟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16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b26d103bc6_9_75"/>
          <p:cNvSpPr/>
          <p:nvPr/>
        </p:nvSpPr>
        <p:spPr>
          <a:xfrm>
            <a:off x="3580448" y="2882900"/>
            <a:ext cx="5031104" cy="1092200"/>
          </a:xfrm>
          <a:prstGeom prst="roundRect">
            <a:avLst>
              <a:gd fmla="val 50000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무비 자바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집에서보조 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b26d103bc6_9_80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73" name="Google Shape;1873;gb26d103bc6_9_80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874" name="Google Shape;1874;gb26d103bc6_9_80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5" name="Google Shape;1875;gb26d103bc6_9_80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6" name="Google Shape;1876;gb26d103bc6_9_80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7" name="Google Shape;1877;gb26d103bc6_9_80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8" name="Google Shape;1878;gb26d103bc6_9_80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9" name="Google Shape;1879;gb26d103bc6_9_80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0" name="Google Shape;1880;gb26d103bc6_9_80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1" name="Google Shape;1881;gb26d103bc6_9_80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2" name="Google Shape;1882;gb26d103bc6_9_80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3" name="Google Shape;1883;gb26d103bc6_9_80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4" name="Google Shape;1884;gb26d103bc6_9_80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5" name="Google Shape;1885;gb26d103bc6_9_80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6" name="Google Shape;1886;gb26d103bc6_9_80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7" name="Google Shape;1887;gb26d103bc6_9_80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8" name="Google Shape;1888;gb26d103bc6_9_80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889" name="Google Shape;1889;gb26d103bc6_9_80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0" name="Google Shape;1890;gb26d103bc6_9_80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1" name="Google Shape;1891;gb26d103bc6_9_80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2" name="Google Shape;1892;gb26d103bc6_9_80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3" name="Google Shape;1893;gb26d103bc6_9_80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4" name="Google Shape;1894;gb26d103bc6_9_80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5" name="Google Shape;1895;gb26d103bc6_9_80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6" name="Google Shape;1896;gb26d103bc6_9_80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7" name="Google Shape;1897;gb26d103bc6_9_80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8" name="Google Shape;1898;gb26d103bc6_9_80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9" name="Google Shape;1899;gb26d103bc6_9_80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0" name="Google Shape;1900;gb26d103bc6_9_80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1" name="Google Shape;1901;gb26d103bc6_9_80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2" name="Google Shape;1902;gb26d103bc6_9_80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903" name="Google Shape;1903;gb26d103bc6_9_80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1904" name="Google Shape;1904;gb26d103bc6_9_80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5" name="Google Shape;1905;gb26d103bc6_9_80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6" name="Google Shape;1906;gb26d103bc6_9_80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7" name="Google Shape;1907;gb26d103bc6_9_80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8" name="Google Shape;1908;gb26d103bc6_9_80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9" name="Google Shape;1909;gb26d103bc6_9_80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0" name="Google Shape;1910;gb26d103bc6_9_80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1" name="Google Shape;1911;gb26d103bc6_9_80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2" name="Google Shape;1912;gb26d103bc6_9_80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3" name="Google Shape;1913;gb26d103bc6_9_80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4" name="Google Shape;1914;gb26d103bc6_9_80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5" name="Google Shape;1915;gb26d103bc6_9_80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6" name="Google Shape;1916;gb26d103bc6_9_80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7" name="Google Shape;1917;gb26d103bc6_9_80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8" name="Google Shape;1918;gb26d103bc6_9_80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9" name="Google Shape;1919;gb26d103bc6_9_80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20" name="Google Shape;1920;gb26d103bc6_9_80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21" name="Google Shape;1921;gb26d103bc6_9_80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22" name="Google Shape;1922;gb26d103bc6_9_80"/>
          <p:cNvGrpSpPr/>
          <p:nvPr/>
        </p:nvGrpSpPr>
        <p:grpSpPr>
          <a:xfrm>
            <a:off x="1570650" y="410474"/>
            <a:ext cx="10621347" cy="6447526"/>
            <a:chOff x="6477000" y="410474"/>
            <a:chExt cx="5714998" cy="6447526"/>
          </a:xfrm>
        </p:grpSpPr>
        <p:sp>
          <p:nvSpPr>
            <p:cNvPr id="1923" name="Google Shape;1923;gb26d103bc6_9_80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1924" name="Google Shape;1924;gb26d103bc6_9_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5" name="Google Shape;1925;gb26d103bc6_9_80"/>
          <p:cNvSpPr/>
          <p:nvPr/>
        </p:nvSpPr>
        <p:spPr>
          <a:xfrm>
            <a:off x="668281" y="1182899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26" name="Google Shape;1926;gb26d103bc6_9_80"/>
          <p:cNvGrpSpPr/>
          <p:nvPr/>
        </p:nvGrpSpPr>
        <p:grpSpPr>
          <a:xfrm>
            <a:off x="887634" y="1571055"/>
            <a:ext cx="173625" cy="173585"/>
            <a:chOff x="1680" y="2"/>
            <a:chExt cx="4319" cy="4318"/>
          </a:xfrm>
        </p:grpSpPr>
        <p:sp>
          <p:nvSpPr>
            <p:cNvPr id="1927" name="Google Shape;1927;gb26d103bc6_9_80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28" name="Google Shape;1928;gb26d103bc6_9_80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29" name="Google Shape;1929;gb26d103bc6_9_80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0" name="Google Shape;1930;gb26d103bc6_9_80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1" name="Google Shape;1931;gb26d103bc6_9_80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2" name="Google Shape;1932;gb26d103bc6_9_80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3" name="Google Shape;1933;gb26d103bc6_9_80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4" name="Google Shape;1934;gb26d103bc6_9_80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5" name="Google Shape;1935;gb26d103bc6_9_80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6" name="Google Shape;1936;gb26d103bc6_9_80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7" name="Google Shape;1937;gb26d103bc6_9_80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8" name="Google Shape;1938;gb26d103bc6_9_80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39" name="Google Shape;1939;gb26d103bc6_9_80"/>
          <p:cNvSpPr/>
          <p:nvPr/>
        </p:nvSpPr>
        <p:spPr>
          <a:xfrm>
            <a:off x="796775" y="1779133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40" name="Google Shape;1940;gb26d103bc6_9_8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941" name="Google Shape;1941;gb26d103bc6_9_8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2" name="Google Shape;1942;gb26d103bc6_9_8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3" name="Google Shape;1943;gb26d103bc6_9_8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4" name="Google Shape;1944;gb26d103bc6_9_8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5" name="Google Shape;1945;gb26d103bc6_9_8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6" name="Google Shape;1946;gb26d103bc6_9_8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7" name="Google Shape;1947;gb26d103bc6_9_8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8" name="Google Shape;1948;gb26d103bc6_9_8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9" name="Google Shape;1949;gb26d103bc6_9_8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50" name="Google Shape;1950;gb26d103bc6_9_8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51" name="Google Shape;1951;gb26d103bc6_9_8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52" name="Google Shape;1952;gb26d103bc6_9_8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53" name="Google Shape;1953;gb26d103bc6_9_80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54" name="Google Shape;1954;gb26d103bc6_9_80"/>
          <p:cNvSpPr txBox="1"/>
          <p:nvPr/>
        </p:nvSpPr>
        <p:spPr>
          <a:xfrm>
            <a:off x="3989399" y="1476854"/>
            <a:ext cx="57677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목차</a:t>
            </a:r>
            <a:endParaRPr b="1" sz="4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gb26d103bc6_9_80"/>
          <p:cNvSpPr txBox="1"/>
          <p:nvPr/>
        </p:nvSpPr>
        <p:spPr>
          <a:xfrm>
            <a:off x="4547710" y="2830143"/>
            <a:ext cx="465113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프로젝트 소개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유사 프로그램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개발 일정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b26d103bc6_9_167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61" name="Google Shape;1961;gb26d103bc6_9_167"/>
          <p:cNvSpPr/>
          <p:nvPr/>
        </p:nvSpPr>
        <p:spPr>
          <a:xfrm>
            <a:off x="647011" y="2411586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62" name="Google Shape;1962;gb26d103bc6_9_16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1963" name="Google Shape;1963;gb26d103bc6_9_16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4" name="Google Shape;1964;gb26d103bc6_9_16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5" name="Google Shape;1965;gb26d103bc6_9_16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6" name="Google Shape;1966;gb26d103bc6_9_16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7" name="Google Shape;1967;gb26d103bc6_9_16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8" name="Google Shape;1968;gb26d103bc6_9_16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69" name="Google Shape;1969;gb26d103bc6_9_16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0" name="Google Shape;1970;gb26d103bc6_9_16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1" name="Google Shape;1971;gb26d103bc6_9_16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2" name="Google Shape;1972;gb26d103bc6_9_16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3" name="Google Shape;1973;gb26d103bc6_9_16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4" name="Google Shape;1974;gb26d103bc6_9_16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75" name="Google Shape;1975;gb26d103bc6_9_167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76" name="Google Shape;1976;gb26d103bc6_9_167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977" name="Google Shape;1977;gb26d103bc6_9_167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8" name="Google Shape;1978;gb26d103bc6_9_167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9" name="Google Shape;1979;gb26d103bc6_9_167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0" name="Google Shape;1980;gb26d103bc6_9_167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1" name="Google Shape;1981;gb26d103bc6_9_167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2" name="Google Shape;1982;gb26d103bc6_9_167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3" name="Google Shape;1983;gb26d103bc6_9_167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4" name="Google Shape;1984;gb26d103bc6_9_167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5" name="Google Shape;1985;gb26d103bc6_9_167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6" name="Google Shape;1986;gb26d103bc6_9_167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7" name="Google Shape;1987;gb26d103bc6_9_167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8" name="Google Shape;1988;gb26d103bc6_9_167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9" name="Google Shape;1989;gb26d103bc6_9_167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0" name="Google Shape;1990;gb26d103bc6_9_167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991" name="Google Shape;1991;gb26d103bc6_9_167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992" name="Google Shape;1992;gb26d103bc6_9_167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3" name="Google Shape;1993;gb26d103bc6_9_167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4" name="Google Shape;1994;gb26d103bc6_9_167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5" name="Google Shape;1995;gb26d103bc6_9_167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6" name="Google Shape;1996;gb26d103bc6_9_167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7" name="Google Shape;1997;gb26d103bc6_9_167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8" name="Google Shape;1998;gb26d103bc6_9_167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9" name="Google Shape;1999;gb26d103bc6_9_167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0" name="Google Shape;2000;gb26d103bc6_9_167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1" name="Google Shape;2001;gb26d103bc6_9_167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2" name="Google Shape;2002;gb26d103bc6_9_167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3" name="Google Shape;2003;gb26d103bc6_9_167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4" name="Google Shape;2004;gb26d103bc6_9_167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5" name="Google Shape;2005;gb26d103bc6_9_167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006" name="Google Shape;2006;gb26d103bc6_9_167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2007" name="Google Shape;2007;gb26d103bc6_9_167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8" name="Google Shape;2008;gb26d103bc6_9_167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9" name="Google Shape;2009;gb26d103bc6_9_167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0" name="Google Shape;2010;gb26d103bc6_9_167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1" name="Google Shape;2011;gb26d103bc6_9_167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2" name="Google Shape;2012;gb26d103bc6_9_167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3" name="Google Shape;2013;gb26d103bc6_9_167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4" name="Google Shape;2014;gb26d103bc6_9_167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5" name="Google Shape;2015;gb26d103bc6_9_167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6" name="Google Shape;2016;gb26d103bc6_9_167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7" name="Google Shape;2017;gb26d103bc6_9_167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8" name="Google Shape;2018;gb26d103bc6_9_167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9" name="Google Shape;2019;gb26d103bc6_9_167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0" name="Google Shape;2020;gb26d103bc6_9_167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1" name="Google Shape;2021;gb26d103bc6_9_167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22" name="Google Shape;2022;gb26d103bc6_9_167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3" name="Google Shape;2023;gb26d103bc6_9_167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4" name="Google Shape;2024;gb26d103bc6_9_167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25" name="Google Shape;2025;gb26d103bc6_9_167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026" name="Google Shape;2026;gb26d103bc6_9_167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7" name="Google Shape;2027;gb26d103bc6_9_167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8" name="Google Shape;2028;gb26d103bc6_9_167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9" name="Google Shape;2029;gb26d103bc6_9_167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0" name="Google Shape;2030;gb26d103bc6_9_167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1" name="Google Shape;2031;gb26d103bc6_9_167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2" name="Google Shape;2032;gb26d103bc6_9_167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3" name="Google Shape;2033;gb26d103bc6_9_167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4" name="Google Shape;2034;gb26d103bc6_9_167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5" name="Google Shape;2035;gb26d103bc6_9_167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6" name="Google Shape;2036;gb26d103bc6_9_167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7" name="Google Shape;2037;gb26d103bc6_9_167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38" name="Google Shape;2038;gb26d103bc6_9_167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39" name="Google Shape;2039;gb26d103bc6_9_167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40" name="Google Shape;2040;gb26d103bc6_9_167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2041" name="Google Shape;2041;gb26d103bc6_9_167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042" name="Google Shape;2042;gb26d103bc6_9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3" name="Google Shape;2043;gb26d103bc6_9_167"/>
            <p:cNvSpPr/>
            <p:nvPr/>
          </p:nvSpPr>
          <p:spPr>
            <a:xfrm>
              <a:off x="7171269" y="2361508"/>
              <a:ext cx="4255357" cy="2739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40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언 택트</a:t>
              </a:r>
              <a:r>
                <a:rPr lang="ko-KR" sz="12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ko-KR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시대</a:t>
              </a: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에 확산 되는</a:t>
              </a:r>
              <a:r>
                <a:rPr lang="ko-KR" sz="12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40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OTT 서비스</a:t>
              </a:r>
              <a:endParaRPr b="1" sz="4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에 맞춰 </a:t>
              </a:r>
              <a:r>
                <a:rPr lang="ko-KR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여러 플랫폼의 영화를 한 번에 </a:t>
              </a: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찾아주는</a:t>
              </a:r>
              <a:endParaRPr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통합 검색 엔진 프로그램</a:t>
              </a:r>
              <a:endParaRPr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44" name="Google Shape;2044;gb26d103bc6_9_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5552" y="788034"/>
            <a:ext cx="4762547" cy="9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5" name="Google Shape;2045;gb26d103bc6_9_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4752" y="1829203"/>
            <a:ext cx="4825818" cy="44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6" name="Google Shape;2046;gb26d103bc6_9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8479" y="2361508"/>
            <a:ext cx="4879620" cy="481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코로나 집콕 일러스트 – interior.infotiket.com" id="2047" name="Google Shape;2047;gb26d103bc6_9_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40537" y="2990504"/>
            <a:ext cx="3238500" cy="32385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5" name="Google Shape;165;p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166" name="Google Shape;166;p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0" name="Google Shape;180;p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181" name="Google Shape;181;p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196" name="Google Shape;196;p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11" name="Google Shape;211;p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4" name="Google Shape;214;p2"/>
          <p:cNvGrpSpPr/>
          <p:nvPr/>
        </p:nvGrpSpPr>
        <p:grpSpPr>
          <a:xfrm>
            <a:off x="1570650" y="410474"/>
            <a:ext cx="10621347" cy="6447526"/>
            <a:chOff x="6477000" y="410474"/>
            <a:chExt cx="5714998" cy="6447526"/>
          </a:xfrm>
        </p:grpSpPr>
        <p:sp>
          <p:nvSpPr>
            <p:cNvPr id="215" name="Google Shape;215;p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216" name="Google Shape;216;p2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217" name="Google Shape;217;p2"/>
          <p:cNvSpPr/>
          <p:nvPr/>
        </p:nvSpPr>
        <p:spPr>
          <a:xfrm>
            <a:off x="668281" y="1182899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8" name="Google Shape;218;p2"/>
          <p:cNvGrpSpPr/>
          <p:nvPr/>
        </p:nvGrpSpPr>
        <p:grpSpPr>
          <a:xfrm>
            <a:off x="887634" y="1571055"/>
            <a:ext cx="173625" cy="173585"/>
            <a:chOff x="1680" y="2"/>
            <a:chExt cx="4319" cy="4318"/>
          </a:xfrm>
        </p:grpSpPr>
        <p:sp>
          <p:nvSpPr>
            <p:cNvPr id="219" name="Google Shape;219;p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1" name="Google Shape;231;p2"/>
          <p:cNvSpPr/>
          <p:nvPr/>
        </p:nvSpPr>
        <p:spPr>
          <a:xfrm>
            <a:off x="796775" y="1779133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2" name="Google Shape;232;p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33" name="Google Shape;233;p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5" name="Google Shape;245;p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3989399" y="1476854"/>
            <a:ext cx="57677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목차</a:t>
            </a:r>
            <a:endParaRPr b="1" sz="4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4547710" y="2830143"/>
            <a:ext cx="465113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프로젝트 소개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유사 프로그램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개발 일정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b26d103bc6_9_25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53" name="Google Shape;2053;gb26d103bc6_9_25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054" name="Google Shape;2054;gb26d103bc6_9_25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5" name="Google Shape;2055;gb26d103bc6_9_25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6" name="Google Shape;2056;gb26d103bc6_9_25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7" name="Google Shape;2057;gb26d103bc6_9_25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8" name="Google Shape;2058;gb26d103bc6_9_25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9" name="Google Shape;2059;gb26d103bc6_9_25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0" name="Google Shape;2060;gb26d103bc6_9_25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1" name="Google Shape;2061;gb26d103bc6_9_25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2" name="Google Shape;2062;gb26d103bc6_9_25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3" name="Google Shape;2063;gb26d103bc6_9_25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4" name="Google Shape;2064;gb26d103bc6_9_25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5" name="Google Shape;2065;gb26d103bc6_9_25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66" name="Google Shape;2066;gb26d103bc6_9_25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67" name="Google Shape;2067;gb26d103bc6_9_25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068" name="Google Shape;2068;gb26d103bc6_9_25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9" name="Google Shape;2069;gb26d103bc6_9_25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0" name="Google Shape;2070;gb26d103bc6_9_25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1" name="Google Shape;2071;gb26d103bc6_9_25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2" name="Google Shape;2072;gb26d103bc6_9_25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3" name="Google Shape;2073;gb26d103bc6_9_25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4" name="Google Shape;2074;gb26d103bc6_9_25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5" name="Google Shape;2075;gb26d103bc6_9_25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6" name="Google Shape;2076;gb26d103bc6_9_25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7" name="Google Shape;2077;gb26d103bc6_9_25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8" name="Google Shape;2078;gb26d103bc6_9_25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79" name="Google Shape;2079;gb26d103bc6_9_25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0" name="Google Shape;2080;gb26d103bc6_9_25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1" name="Google Shape;2081;gb26d103bc6_9_25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082" name="Google Shape;2082;gb26d103bc6_9_258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2083" name="Google Shape;2083;gb26d103bc6_9_25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4" name="Google Shape;2084;gb26d103bc6_9_25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5" name="Google Shape;2085;gb26d103bc6_9_25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6" name="Google Shape;2086;gb26d103bc6_9_25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7" name="Google Shape;2087;gb26d103bc6_9_25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8" name="Google Shape;2088;gb26d103bc6_9_25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89" name="Google Shape;2089;gb26d103bc6_9_25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0" name="Google Shape;2090;gb26d103bc6_9_25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1" name="Google Shape;2091;gb26d103bc6_9_25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2" name="Google Shape;2092;gb26d103bc6_9_25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3" name="Google Shape;2093;gb26d103bc6_9_25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4" name="Google Shape;2094;gb26d103bc6_9_25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5" name="Google Shape;2095;gb26d103bc6_9_25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6" name="Google Shape;2096;gb26d103bc6_9_25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97" name="Google Shape;2097;gb26d103bc6_9_25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98" name="Google Shape;2098;gb26d103bc6_9_258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9" name="Google Shape;2099;gb26d103bc6_9_25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00" name="Google Shape;2100;gb26d103bc6_9_25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101" name="Google Shape;2101;gb26d103bc6_9_25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2" name="Google Shape;2102;gb26d103bc6_9_25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3" name="Google Shape;2103;gb26d103bc6_9_25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4" name="Google Shape;2104;gb26d103bc6_9_25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5" name="Google Shape;2105;gb26d103bc6_9_25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6" name="Google Shape;2106;gb26d103bc6_9_25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7" name="Google Shape;2107;gb26d103bc6_9_25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8" name="Google Shape;2108;gb26d103bc6_9_25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09" name="Google Shape;2109;gb26d103bc6_9_25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10" name="Google Shape;2110;gb26d103bc6_9_25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11" name="Google Shape;2111;gb26d103bc6_9_25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12" name="Google Shape;2112;gb26d103bc6_9_25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113" name="Google Shape;2113;gb26d103bc6_9_25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4" name="Google Shape;2114;gb26d103bc6_9_25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15" name="Google Shape;2115;gb26d103bc6_9_258"/>
          <p:cNvGrpSpPr/>
          <p:nvPr/>
        </p:nvGrpSpPr>
        <p:grpSpPr>
          <a:xfrm>
            <a:off x="1511298" y="410474"/>
            <a:ext cx="10680699" cy="6447526"/>
            <a:chOff x="1511298" y="410474"/>
            <a:chExt cx="10680699" cy="6447526"/>
          </a:xfrm>
        </p:grpSpPr>
        <p:sp>
          <p:nvSpPr>
            <p:cNvPr id="2116" name="Google Shape;2116;gb26d103bc6_9_258"/>
            <p:cNvSpPr/>
            <p:nvPr/>
          </p:nvSpPr>
          <p:spPr>
            <a:xfrm flipH="1">
              <a:off x="1511298" y="410474"/>
              <a:ext cx="10680699" cy="6447526"/>
            </a:xfrm>
            <a:prstGeom prst="round1Rect">
              <a:avLst>
                <a:gd fmla="val 8554" name="adj"/>
              </a:avLst>
            </a:prstGeom>
            <a:solidFill>
              <a:srgbClr val="F9F8FE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17" name="Google Shape;2117;gb26d103bc6_9_258"/>
            <p:cNvSpPr/>
            <p:nvPr/>
          </p:nvSpPr>
          <p:spPr>
            <a:xfrm>
              <a:off x="1897118" y="1287579"/>
              <a:ext cx="4271033" cy="2093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444500" sx="101000" rotWithShape="0" algn="ctr" sy="101000">
                <a:srgbClr val="000000">
                  <a:alpha val="1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gb26d103bc6_9_258"/>
            <p:cNvSpPr/>
            <p:nvPr/>
          </p:nvSpPr>
          <p:spPr>
            <a:xfrm>
              <a:off x="2074711" y="1593883"/>
              <a:ext cx="3797865" cy="1544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2000">
                  <a:solidFill>
                    <a:srgbClr val="323F4F"/>
                  </a:solidFill>
                  <a:latin typeface="Arial"/>
                  <a:ea typeface="Arial"/>
                  <a:cs typeface="Arial"/>
                  <a:sym typeface="Arial"/>
                </a:rPr>
                <a:t>      키노라이츠</a:t>
              </a:r>
              <a:endParaRPr b="1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     모바일 어플리케이션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000">
                  <a:solidFill>
                    <a:srgbClr val="373A3C"/>
                  </a:solidFill>
                  <a:latin typeface="Arial"/>
                  <a:ea typeface="Arial"/>
                  <a:cs typeface="Arial"/>
                  <a:sym typeface="Arial"/>
                </a:rPr>
                <a:t>한 번의 검색으로 다수의 플랫폼의 영화 서비스 현황을 한눈에 볼 수 있으며 최저가 서비스도 파악할 수 있다.</a:t>
              </a:r>
              <a:endPara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9" name="Google Shape;2119;gb26d103bc6_9_258"/>
          <p:cNvSpPr/>
          <p:nvPr/>
        </p:nvSpPr>
        <p:spPr>
          <a:xfrm flipH="1">
            <a:off x="6477000" y="410474"/>
            <a:ext cx="5714998" cy="6447526"/>
          </a:xfrm>
          <a:prstGeom prst="round1Rect">
            <a:avLst>
              <a:gd fmla="val 8554" name="adj"/>
            </a:avLst>
          </a:prstGeom>
          <a:solidFill>
            <a:schemeClr val="lt1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0" name="Google Shape;2120;gb26d103bc6_9_258"/>
          <p:cNvSpPr/>
          <p:nvPr/>
        </p:nvSpPr>
        <p:spPr>
          <a:xfrm>
            <a:off x="684869" y="3624530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21" name="Google Shape;2121;gb26d103bc6_9_258"/>
          <p:cNvGrpSpPr/>
          <p:nvPr/>
        </p:nvGrpSpPr>
        <p:grpSpPr>
          <a:xfrm>
            <a:off x="883457" y="3932985"/>
            <a:ext cx="172622" cy="172662"/>
            <a:chOff x="1684" y="5"/>
            <a:chExt cx="4312" cy="4313"/>
          </a:xfrm>
        </p:grpSpPr>
        <p:sp>
          <p:nvSpPr>
            <p:cNvPr id="2122" name="Google Shape;2122;gb26d103bc6_9_25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3" name="Google Shape;2123;gb26d103bc6_9_25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4" name="Google Shape;2124;gb26d103bc6_9_25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5" name="Google Shape;2125;gb26d103bc6_9_25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6" name="Google Shape;2126;gb26d103bc6_9_25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7" name="Google Shape;2127;gb26d103bc6_9_25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8" name="Google Shape;2128;gb26d103bc6_9_25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29" name="Google Shape;2129;gb26d103bc6_9_25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0" name="Google Shape;2130;gb26d103bc6_9_25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1" name="Google Shape;2131;gb26d103bc6_9_25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2" name="Google Shape;2132;gb26d103bc6_9_25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3" name="Google Shape;2133;gb26d103bc6_9_25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4" name="Google Shape;2134;gb26d103bc6_9_25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5" name="Google Shape;2135;gb26d103bc6_9_25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136" name="Google Shape;2136;gb26d103bc6_9_258"/>
          <p:cNvSpPr/>
          <p:nvPr/>
        </p:nvSpPr>
        <p:spPr>
          <a:xfrm>
            <a:off x="605651" y="4196592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37" name="Google Shape;2137;gb26d103bc6_9_25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138" name="Google Shape;2138;gb26d103bc6_9_25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9" name="Google Shape;2139;gb26d103bc6_9_25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0" name="Google Shape;2140;gb26d103bc6_9_25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1" name="Google Shape;2141;gb26d103bc6_9_25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2" name="Google Shape;2142;gb26d103bc6_9_25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3" name="Google Shape;2143;gb26d103bc6_9_25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4" name="Google Shape;2144;gb26d103bc6_9_25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5" name="Google Shape;2145;gb26d103bc6_9_25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6" name="Google Shape;2146;gb26d103bc6_9_25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7" name="Google Shape;2147;gb26d103bc6_9_25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8" name="Google Shape;2148;gb26d103bc6_9_25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49" name="Google Shape;2149;gb26d103bc6_9_25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150" name="Google Shape;2150;gb26d103bc6_9_25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키노라이츠" id="2151" name="Google Shape;2151;gb26d103bc6_9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632" y="1474122"/>
            <a:ext cx="1630944" cy="119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152" name="Google Shape;2152;gb26d103bc6_9_258"/>
          <p:cNvSpPr/>
          <p:nvPr/>
        </p:nvSpPr>
        <p:spPr>
          <a:xfrm>
            <a:off x="1896864" y="4192376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b26d103bc6_9_258"/>
          <p:cNvSpPr/>
          <p:nvPr/>
        </p:nvSpPr>
        <p:spPr>
          <a:xfrm>
            <a:off x="2084189" y="4494626"/>
            <a:ext cx="3797865" cy="154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 저스트와치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 웹 사이트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rPr>
              <a:t>           넷플릭스 등의 스트리밍 콘텐츠를 한번에 검색하는 사이트</a:t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b26d103bc6_9_258"/>
          <p:cNvSpPr/>
          <p:nvPr/>
        </p:nvSpPr>
        <p:spPr>
          <a:xfrm>
            <a:off x="7155557" y="1287579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gb26d103bc6_9_258"/>
          <p:cNvSpPr/>
          <p:nvPr/>
        </p:nvSpPr>
        <p:spPr>
          <a:xfrm>
            <a:off x="7334540" y="1590797"/>
            <a:ext cx="3797865" cy="154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티비나누기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웹 사이트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영화, 드라마, 예능 등 </a:t>
            </a:r>
            <a:r>
              <a:rPr lang="ko-K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OTT</a:t>
            </a: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서비스의 컨텐츠 들을 모아서 찾아주는 검색사이트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b26d103bc6_9_258"/>
          <p:cNvSpPr/>
          <p:nvPr/>
        </p:nvSpPr>
        <p:spPr>
          <a:xfrm>
            <a:off x="7156693" y="4192376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gb26d103bc6_9_258"/>
          <p:cNvSpPr/>
          <p:nvPr/>
        </p:nvSpPr>
        <p:spPr>
          <a:xfrm>
            <a:off x="7334642" y="4433112"/>
            <a:ext cx="3797865" cy="17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   넷플릭스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모바일, 웹 어플리케이션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DVD 영상 대여 및 판매, 온라인 </a:t>
            </a:r>
            <a:r>
              <a:rPr lang="ko-K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스트리밍</a:t>
            </a: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서비스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영화 드라마 검색 사이트 저스트와치 : 네이버 블로그" id="2158" name="Google Shape;2158;gb26d103bc6_9_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1779" y="4415657"/>
            <a:ext cx="1761325" cy="1056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lash thumb" id="2159" name="Google Shape;2159;gb26d103bc6_9_2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91073" y="1474122"/>
            <a:ext cx="1841797" cy="96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0" name="Google Shape;2160;gb26d103bc6_9_2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03795" y="4313130"/>
            <a:ext cx="1600821" cy="107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b26d103bc6_9_370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66" name="Google Shape;2166;gb26d103bc6_9_37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167" name="Google Shape;2167;gb26d103bc6_9_37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68" name="Google Shape;2168;gb26d103bc6_9_37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69" name="Google Shape;2169;gb26d103bc6_9_37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0" name="Google Shape;2170;gb26d103bc6_9_37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1" name="Google Shape;2171;gb26d103bc6_9_37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2" name="Google Shape;2172;gb26d103bc6_9_37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3" name="Google Shape;2173;gb26d103bc6_9_37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4" name="Google Shape;2174;gb26d103bc6_9_37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5" name="Google Shape;2175;gb26d103bc6_9_37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6" name="Google Shape;2176;gb26d103bc6_9_37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7" name="Google Shape;2177;gb26d103bc6_9_37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78" name="Google Shape;2178;gb26d103bc6_9_37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179" name="Google Shape;2179;gb26d103bc6_9_370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180" name="Google Shape;2180;gb26d103bc6_9_370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181" name="Google Shape;2181;gb26d103bc6_9_370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2" name="Google Shape;2182;gb26d103bc6_9_370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3" name="Google Shape;2183;gb26d103bc6_9_370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4" name="Google Shape;2184;gb26d103bc6_9_370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5" name="Google Shape;2185;gb26d103bc6_9_370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6" name="Google Shape;2186;gb26d103bc6_9_370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7" name="Google Shape;2187;gb26d103bc6_9_370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8" name="Google Shape;2188;gb26d103bc6_9_370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9" name="Google Shape;2189;gb26d103bc6_9_370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0" name="Google Shape;2190;gb26d103bc6_9_370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1" name="Google Shape;2191;gb26d103bc6_9_370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2" name="Google Shape;2192;gb26d103bc6_9_370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3" name="Google Shape;2193;gb26d103bc6_9_370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4" name="Google Shape;2194;gb26d103bc6_9_370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195" name="Google Shape;2195;gb26d103bc6_9_370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196" name="Google Shape;2196;gb26d103bc6_9_370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7" name="Google Shape;2197;gb26d103bc6_9_370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8" name="Google Shape;2198;gb26d103bc6_9_370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9" name="Google Shape;2199;gb26d103bc6_9_370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0" name="Google Shape;2200;gb26d103bc6_9_370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1" name="Google Shape;2201;gb26d103bc6_9_370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2" name="Google Shape;2202;gb26d103bc6_9_370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3" name="Google Shape;2203;gb26d103bc6_9_370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4" name="Google Shape;2204;gb26d103bc6_9_370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5" name="Google Shape;2205;gb26d103bc6_9_370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6" name="Google Shape;2206;gb26d103bc6_9_370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7" name="Google Shape;2207;gb26d103bc6_9_370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8" name="Google Shape;2208;gb26d103bc6_9_370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09" name="Google Shape;2209;gb26d103bc6_9_370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10" name="Google Shape;2210;gb26d103bc6_9_370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11" name="Google Shape;2211;gb26d103bc6_9_370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12" name="Google Shape;2212;gb26d103bc6_9_370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213" name="Google Shape;2213;gb26d103bc6_9_370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4" name="Google Shape;2214;gb26d103bc6_9_370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5" name="Google Shape;2215;gb26d103bc6_9_370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6" name="Google Shape;2216;gb26d103bc6_9_370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7" name="Google Shape;2217;gb26d103bc6_9_370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8" name="Google Shape;2218;gb26d103bc6_9_370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19" name="Google Shape;2219;gb26d103bc6_9_370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0" name="Google Shape;2220;gb26d103bc6_9_370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1" name="Google Shape;2221;gb26d103bc6_9_370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2" name="Google Shape;2222;gb26d103bc6_9_370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3" name="Google Shape;2223;gb26d103bc6_9_370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24" name="Google Shape;2224;gb26d103bc6_9_370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25" name="Google Shape;2225;gb26d103bc6_9_370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26" name="Google Shape;2226;gb26d103bc6_9_370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27" name="Google Shape;2227;gb26d103bc6_9_370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228" name="Google Shape;2228;gb26d103bc6_9_370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229" name="Google Shape;2229;gb26d103bc6_9_3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0" name="Google Shape;2230;gb26d103bc6_9_370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31" name="Google Shape;2231;gb26d103bc6_9_370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232" name="Google Shape;2232;gb26d103bc6_9_370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3" name="Google Shape;2233;gb26d103bc6_9_370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4" name="Google Shape;2234;gb26d103bc6_9_370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5" name="Google Shape;2235;gb26d103bc6_9_370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6" name="Google Shape;2236;gb26d103bc6_9_370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7" name="Google Shape;2237;gb26d103bc6_9_370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8" name="Google Shape;2238;gb26d103bc6_9_370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39" name="Google Shape;2239;gb26d103bc6_9_370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0" name="Google Shape;2240;gb26d103bc6_9_370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1" name="Google Shape;2241;gb26d103bc6_9_370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2" name="Google Shape;2242;gb26d103bc6_9_370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3" name="Google Shape;2243;gb26d103bc6_9_370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4" name="Google Shape;2244;gb26d103bc6_9_370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5" name="Google Shape;2245;gb26d103bc6_9_370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6" name="Google Shape;2246;gb26d103bc6_9_370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47" name="Google Shape;2247;gb26d103bc6_9_370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8" name="Google Shape;2248;gb26d103bc6_9_37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249" name="Google Shape;2249;gb26d103bc6_9_37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0" name="Google Shape;2250;gb26d103bc6_9_37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1" name="Google Shape;2251;gb26d103bc6_9_37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2" name="Google Shape;2252;gb26d103bc6_9_37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3" name="Google Shape;2253;gb26d103bc6_9_37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4" name="Google Shape;2254;gb26d103bc6_9_37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5" name="Google Shape;2255;gb26d103bc6_9_37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6" name="Google Shape;2256;gb26d103bc6_9_37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7" name="Google Shape;2257;gb26d103bc6_9_37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8" name="Google Shape;2258;gb26d103bc6_9_37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9" name="Google Shape;2259;gb26d103bc6_9_37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60" name="Google Shape;2260;gb26d103bc6_9_37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61" name="Google Shape;2261;gb26d103bc6_9_370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62" name="Google Shape;2262;gb26d103bc6_9_370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2263" name="Google Shape;2263;gb26d103bc6_9_370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2264" name="Google Shape;2264;gb26d103bc6_9_370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2265" name="Google Shape;2265;gb26d103bc6_9_370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2266" name="Google Shape;2266;gb26d103bc6_9_370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2267" name="Google Shape;2267;gb26d103bc6_9_370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2268" name="Google Shape;2268;gb26d103bc6_9_370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69" name="Google Shape;2269;gb26d103bc6_9_370"/>
          <p:cNvSpPr txBox="1"/>
          <p:nvPr/>
        </p:nvSpPr>
        <p:spPr>
          <a:xfrm>
            <a:off x="6851648" y="3090367"/>
            <a:ext cx="3036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회원 정보 수정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b26d103bc6_9_47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75" name="Google Shape;2275;gb26d103bc6_9_47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276" name="Google Shape;2276;gb26d103bc6_9_47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77" name="Google Shape;2277;gb26d103bc6_9_47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78" name="Google Shape;2278;gb26d103bc6_9_47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79" name="Google Shape;2279;gb26d103bc6_9_47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0" name="Google Shape;2280;gb26d103bc6_9_47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1" name="Google Shape;2281;gb26d103bc6_9_47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2" name="Google Shape;2282;gb26d103bc6_9_47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3" name="Google Shape;2283;gb26d103bc6_9_47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4" name="Google Shape;2284;gb26d103bc6_9_47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5" name="Google Shape;2285;gb26d103bc6_9_47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6" name="Google Shape;2286;gb26d103bc6_9_47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87" name="Google Shape;2287;gb26d103bc6_9_47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88" name="Google Shape;2288;gb26d103bc6_9_47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89" name="Google Shape;2289;gb26d103bc6_9_47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290" name="Google Shape;2290;gb26d103bc6_9_47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1" name="Google Shape;2291;gb26d103bc6_9_47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2" name="Google Shape;2292;gb26d103bc6_9_47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3" name="Google Shape;2293;gb26d103bc6_9_47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4" name="Google Shape;2294;gb26d103bc6_9_47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5" name="Google Shape;2295;gb26d103bc6_9_47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6" name="Google Shape;2296;gb26d103bc6_9_47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7" name="Google Shape;2297;gb26d103bc6_9_47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8" name="Google Shape;2298;gb26d103bc6_9_47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9" name="Google Shape;2299;gb26d103bc6_9_47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0" name="Google Shape;2300;gb26d103bc6_9_47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1" name="Google Shape;2301;gb26d103bc6_9_47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2" name="Google Shape;2302;gb26d103bc6_9_47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3" name="Google Shape;2303;gb26d103bc6_9_47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304" name="Google Shape;2304;gb26d103bc6_9_47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305" name="Google Shape;2305;gb26d103bc6_9_47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6" name="Google Shape;2306;gb26d103bc6_9_47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7" name="Google Shape;2307;gb26d103bc6_9_47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8" name="Google Shape;2308;gb26d103bc6_9_47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09" name="Google Shape;2309;gb26d103bc6_9_47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0" name="Google Shape;2310;gb26d103bc6_9_47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1" name="Google Shape;2311;gb26d103bc6_9_47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2" name="Google Shape;2312;gb26d103bc6_9_47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3" name="Google Shape;2313;gb26d103bc6_9_47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4" name="Google Shape;2314;gb26d103bc6_9_47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5" name="Google Shape;2315;gb26d103bc6_9_47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6" name="Google Shape;2316;gb26d103bc6_9_47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7" name="Google Shape;2317;gb26d103bc6_9_47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8" name="Google Shape;2318;gb26d103bc6_9_47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19" name="Google Shape;2319;gb26d103bc6_9_47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20" name="Google Shape;2320;gb26d103bc6_9_47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21" name="Google Shape;2321;gb26d103bc6_9_47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322" name="Google Shape;2322;gb26d103bc6_9_47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3" name="Google Shape;2323;gb26d103bc6_9_47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4" name="Google Shape;2324;gb26d103bc6_9_47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5" name="Google Shape;2325;gb26d103bc6_9_47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6" name="Google Shape;2326;gb26d103bc6_9_47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7" name="Google Shape;2327;gb26d103bc6_9_47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8" name="Google Shape;2328;gb26d103bc6_9_47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29" name="Google Shape;2329;gb26d103bc6_9_47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30" name="Google Shape;2330;gb26d103bc6_9_47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31" name="Google Shape;2331;gb26d103bc6_9_47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32" name="Google Shape;2332;gb26d103bc6_9_47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33" name="Google Shape;2333;gb26d103bc6_9_47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34" name="Google Shape;2334;gb26d103bc6_9_47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35" name="Google Shape;2335;gb26d103bc6_9_47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36" name="Google Shape;2336;gb26d103bc6_9_47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337" name="Google Shape;2337;gb26d103bc6_9_47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338" name="Google Shape;2338;gb26d103bc6_9_4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9" name="Google Shape;2339;gb26d103bc6_9_47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40" name="Google Shape;2340;gb26d103bc6_9_47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341" name="Google Shape;2341;gb26d103bc6_9_47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2" name="Google Shape;2342;gb26d103bc6_9_47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3" name="Google Shape;2343;gb26d103bc6_9_47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4" name="Google Shape;2344;gb26d103bc6_9_47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5" name="Google Shape;2345;gb26d103bc6_9_47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6" name="Google Shape;2346;gb26d103bc6_9_47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7" name="Google Shape;2347;gb26d103bc6_9_47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8" name="Google Shape;2348;gb26d103bc6_9_47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49" name="Google Shape;2349;gb26d103bc6_9_47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0" name="Google Shape;2350;gb26d103bc6_9_47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1" name="Google Shape;2351;gb26d103bc6_9_47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2" name="Google Shape;2352;gb26d103bc6_9_47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3" name="Google Shape;2353;gb26d103bc6_9_47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4" name="Google Shape;2354;gb26d103bc6_9_47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5" name="Google Shape;2355;gb26d103bc6_9_47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56" name="Google Shape;2356;gb26d103bc6_9_47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7" name="Google Shape;2357;gb26d103bc6_9_47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358" name="Google Shape;2358;gb26d103bc6_9_47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9" name="Google Shape;2359;gb26d103bc6_9_47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0" name="Google Shape;2360;gb26d103bc6_9_47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1" name="Google Shape;2361;gb26d103bc6_9_47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2" name="Google Shape;2362;gb26d103bc6_9_47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3" name="Google Shape;2363;gb26d103bc6_9_47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4" name="Google Shape;2364;gb26d103bc6_9_47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5" name="Google Shape;2365;gb26d103bc6_9_47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6" name="Google Shape;2366;gb26d103bc6_9_47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7" name="Google Shape;2367;gb26d103bc6_9_47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8" name="Google Shape;2368;gb26d103bc6_9_47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69" name="Google Shape;2369;gb26d103bc6_9_47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70" name="Google Shape;2370;gb26d103bc6_9_47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71" name="Google Shape;2371;gb26d103bc6_9_478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2372" name="Google Shape;2372;gb26d103bc6_9_478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2373" name="Google Shape;2373;gb26d103bc6_9_478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2374" name="Google Shape;2374;gb26d103bc6_9_478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2375" name="Google Shape;2375;gb26d103bc6_9_478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2376" name="Google Shape;2376;gb26d103bc6_9_478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2377" name="Google Shape;2377;gb26d103bc6_9_478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78" name="Google Shape;2378;gb26d103bc6_9_478"/>
          <p:cNvSpPr txBox="1"/>
          <p:nvPr/>
        </p:nvSpPr>
        <p:spPr>
          <a:xfrm>
            <a:off x="4955455" y="1180575"/>
            <a:ext cx="6601546" cy="646331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 영상 목록</a:t>
            </a:r>
            <a:endParaRPr/>
          </a:p>
        </p:txBody>
      </p:sp>
      <p:pic>
        <p:nvPicPr>
          <p:cNvPr id="2379" name="Google Shape;2379;gb26d103bc6_9_4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9535" y="2357443"/>
            <a:ext cx="1696965" cy="95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0" name="Google Shape;2380;gb26d103bc6_9_4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967" y="2351804"/>
            <a:ext cx="1696965" cy="95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1" name="Google Shape;2381;gb26d103bc6_9_4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4715" y="4085812"/>
            <a:ext cx="1696966" cy="95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2" name="Google Shape;2382;gb26d103bc6_9_4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26967" y="4071791"/>
            <a:ext cx="1689446" cy="95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383" name="Google Shape;2383;gb26d103bc6_9_478"/>
          <p:cNvSpPr txBox="1"/>
          <p:nvPr/>
        </p:nvSpPr>
        <p:spPr>
          <a:xfrm>
            <a:off x="6318249" y="3303431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스토브 리그</a:t>
            </a:r>
            <a:endParaRPr/>
          </a:p>
        </p:txBody>
      </p:sp>
      <p:sp>
        <p:nvSpPr>
          <p:cNvPr id="2384" name="Google Shape;2384;gb26d103bc6_9_478"/>
          <p:cNvSpPr txBox="1"/>
          <p:nvPr/>
        </p:nvSpPr>
        <p:spPr>
          <a:xfrm>
            <a:off x="8903546" y="3283614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방구석 1열</a:t>
            </a:r>
            <a:endParaRPr/>
          </a:p>
        </p:txBody>
      </p:sp>
      <p:sp>
        <p:nvSpPr>
          <p:cNvPr id="2385" name="Google Shape;2385;gb26d103bc6_9_478"/>
          <p:cNvSpPr txBox="1"/>
          <p:nvPr/>
        </p:nvSpPr>
        <p:spPr>
          <a:xfrm>
            <a:off x="6308858" y="5030648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아이언맨</a:t>
            </a:r>
            <a:endParaRPr/>
          </a:p>
        </p:txBody>
      </p:sp>
      <p:sp>
        <p:nvSpPr>
          <p:cNvPr id="2386" name="Google Shape;2386;gb26d103bc6_9_478"/>
          <p:cNvSpPr txBox="1"/>
          <p:nvPr/>
        </p:nvSpPr>
        <p:spPr>
          <a:xfrm>
            <a:off x="8922531" y="5019933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멜로가 체질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b26d103bc6_9_59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92" name="Google Shape;2392;gb26d103bc6_9_59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393" name="Google Shape;2393;gb26d103bc6_9_59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4" name="Google Shape;2394;gb26d103bc6_9_59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5" name="Google Shape;2395;gb26d103bc6_9_59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6" name="Google Shape;2396;gb26d103bc6_9_59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7" name="Google Shape;2397;gb26d103bc6_9_59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8" name="Google Shape;2398;gb26d103bc6_9_59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9" name="Google Shape;2399;gb26d103bc6_9_59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0" name="Google Shape;2400;gb26d103bc6_9_59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1" name="Google Shape;2401;gb26d103bc6_9_59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2" name="Google Shape;2402;gb26d103bc6_9_59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3" name="Google Shape;2403;gb26d103bc6_9_59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4" name="Google Shape;2404;gb26d103bc6_9_59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05" name="Google Shape;2405;gb26d103bc6_9_59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406" name="Google Shape;2406;gb26d103bc6_9_59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407" name="Google Shape;2407;gb26d103bc6_9_59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8" name="Google Shape;2408;gb26d103bc6_9_59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9" name="Google Shape;2409;gb26d103bc6_9_59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0" name="Google Shape;2410;gb26d103bc6_9_59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1" name="Google Shape;2411;gb26d103bc6_9_59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2" name="Google Shape;2412;gb26d103bc6_9_59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3" name="Google Shape;2413;gb26d103bc6_9_59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4" name="Google Shape;2414;gb26d103bc6_9_59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5" name="Google Shape;2415;gb26d103bc6_9_59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6" name="Google Shape;2416;gb26d103bc6_9_59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7" name="Google Shape;2417;gb26d103bc6_9_59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8" name="Google Shape;2418;gb26d103bc6_9_59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9" name="Google Shape;2419;gb26d103bc6_9_59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0" name="Google Shape;2420;gb26d103bc6_9_59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421" name="Google Shape;2421;gb26d103bc6_9_594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422" name="Google Shape;2422;gb26d103bc6_9_59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3" name="Google Shape;2423;gb26d103bc6_9_59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4" name="Google Shape;2424;gb26d103bc6_9_59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5" name="Google Shape;2425;gb26d103bc6_9_59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6" name="Google Shape;2426;gb26d103bc6_9_59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7" name="Google Shape;2427;gb26d103bc6_9_59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8" name="Google Shape;2428;gb26d103bc6_9_59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9" name="Google Shape;2429;gb26d103bc6_9_59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0" name="Google Shape;2430;gb26d103bc6_9_59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1" name="Google Shape;2431;gb26d103bc6_9_59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2" name="Google Shape;2432;gb26d103bc6_9_59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3" name="Google Shape;2433;gb26d103bc6_9_59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4" name="Google Shape;2434;gb26d103bc6_9_59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5" name="Google Shape;2435;gb26d103bc6_9_59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36" name="Google Shape;2436;gb26d103bc6_9_594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37" name="Google Shape;2437;gb26d103bc6_9_59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438" name="Google Shape;2438;gb26d103bc6_9_59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439" name="Google Shape;2439;gb26d103bc6_9_59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0" name="Google Shape;2440;gb26d103bc6_9_59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1" name="Google Shape;2441;gb26d103bc6_9_59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2" name="Google Shape;2442;gb26d103bc6_9_59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3" name="Google Shape;2443;gb26d103bc6_9_59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4" name="Google Shape;2444;gb26d103bc6_9_59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5" name="Google Shape;2445;gb26d103bc6_9_59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6" name="Google Shape;2446;gb26d103bc6_9_59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7" name="Google Shape;2447;gb26d103bc6_9_59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8" name="Google Shape;2448;gb26d103bc6_9_59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49" name="Google Shape;2449;gb26d103bc6_9_59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50" name="Google Shape;2450;gb26d103bc6_9_59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51" name="Google Shape;2451;gb26d103bc6_9_59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52" name="Google Shape;2452;gb26d103bc6_9_59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453" name="Google Shape;2453;gb26d103bc6_9_594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454" name="Google Shape;2454;gb26d103bc6_9_594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455" name="Google Shape;2455;gb26d103bc6_9_5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6" name="Google Shape;2456;gb26d103bc6_9_594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457" name="Google Shape;2457;gb26d103bc6_9_594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458" name="Google Shape;2458;gb26d103bc6_9_59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59" name="Google Shape;2459;gb26d103bc6_9_59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0" name="Google Shape;2460;gb26d103bc6_9_59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1" name="Google Shape;2461;gb26d103bc6_9_59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2" name="Google Shape;2462;gb26d103bc6_9_59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3" name="Google Shape;2463;gb26d103bc6_9_59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4" name="Google Shape;2464;gb26d103bc6_9_59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5" name="Google Shape;2465;gb26d103bc6_9_59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6" name="Google Shape;2466;gb26d103bc6_9_59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7" name="Google Shape;2467;gb26d103bc6_9_59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8" name="Google Shape;2468;gb26d103bc6_9_59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69" name="Google Shape;2469;gb26d103bc6_9_59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0" name="Google Shape;2470;gb26d103bc6_9_59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1" name="Google Shape;2471;gb26d103bc6_9_59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2" name="Google Shape;2472;gb26d103bc6_9_59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73" name="Google Shape;2473;gb26d103bc6_9_594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4" name="Google Shape;2474;gb26d103bc6_9_59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475" name="Google Shape;2475;gb26d103bc6_9_59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6" name="Google Shape;2476;gb26d103bc6_9_59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7" name="Google Shape;2477;gb26d103bc6_9_59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8" name="Google Shape;2478;gb26d103bc6_9_59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79" name="Google Shape;2479;gb26d103bc6_9_59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0" name="Google Shape;2480;gb26d103bc6_9_59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1" name="Google Shape;2481;gb26d103bc6_9_59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2" name="Google Shape;2482;gb26d103bc6_9_59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3" name="Google Shape;2483;gb26d103bc6_9_59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4" name="Google Shape;2484;gb26d103bc6_9_59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5" name="Google Shape;2485;gb26d103bc6_9_59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6" name="Google Shape;2486;gb26d103bc6_9_59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87" name="Google Shape;2487;gb26d103bc6_9_59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88" name="Google Shape;2488;gb26d103bc6_9_594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2489" name="Google Shape;2489;gb26d103bc6_9_594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2490" name="Google Shape;2490;gb26d103bc6_9_594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2491" name="Google Shape;2491;gb26d103bc6_9_594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2492" name="Google Shape;2492;gb26d103bc6_9_594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2493" name="Google Shape;2493;gb26d103bc6_9_594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2494" name="Google Shape;2494;gb26d103bc6_9_594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5" name="Google Shape;2495;gb26d103bc6_9_594"/>
          <p:cNvSpPr txBox="1"/>
          <p:nvPr/>
        </p:nvSpPr>
        <p:spPr>
          <a:xfrm>
            <a:off x="4730837" y="1713506"/>
            <a:ext cx="6916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 정보</a:t>
            </a:r>
            <a:endParaRPr/>
          </a:p>
        </p:txBody>
      </p:sp>
      <p:sp>
        <p:nvSpPr>
          <p:cNvPr id="2496" name="Google Shape;2496;gb26d103bc6_9_594"/>
          <p:cNvSpPr txBox="1"/>
          <p:nvPr/>
        </p:nvSpPr>
        <p:spPr>
          <a:xfrm>
            <a:off x="6096236" y="3335675"/>
            <a:ext cx="4318000" cy="369332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KH님의 포인트 :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gb26d103bc6_9_594"/>
          <p:cNvSpPr/>
          <p:nvPr/>
        </p:nvSpPr>
        <p:spPr>
          <a:xfrm>
            <a:off x="8026400" y="3178607"/>
            <a:ext cx="2794000" cy="66564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b26d103bc6_9_70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03" name="Google Shape;2503;gb26d103bc6_9_70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504" name="Google Shape;2504;gb26d103bc6_9_70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05" name="Google Shape;2505;gb26d103bc6_9_70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06" name="Google Shape;2506;gb26d103bc6_9_70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07" name="Google Shape;2507;gb26d103bc6_9_70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08" name="Google Shape;2508;gb26d103bc6_9_70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09" name="Google Shape;2509;gb26d103bc6_9_70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0" name="Google Shape;2510;gb26d103bc6_9_70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1" name="Google Shape;2511;gb26d103bc6_9_70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2" name="Google Shape;2512;gb26d103bc6_9_70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3" name="Google Shape;2513;gb26d103bc6_9_70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4" name="Google Shape;2514;gb26d103bc6_9_70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5" name="Google Shape;2515;gb26d103bc6_9_70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16" name="Google Shape;2516;gb26d103bc6_9_70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17" name="Google Shape;2517;gb26d103bc6_9_70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518" name="Google Shape;2518;gb26d103bc6_9_70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19" name="Google Shape;2519;gb26d103bc6_9_70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0" name="Google Shape;2520;gb26d103bc6_9_70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1" name="Google Shape;2521;gb26d103bc6_9_70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2" name="Google Shape;2522;gb26d103bc6_9_70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3" name="Google Shape;2523;gb26d103bc6_9_70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4" name="Google Shape;2524;gb26d103bc6_9_70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5" name="Google Shape;2525;gb26d103bc6_9_70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6" name="Google Shape;2526;gb26d103bc6_9_70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7" name="Google Shape;2527;gb26d103bc6_9_70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8" name="Google Shape;2528;gb26d103bc6_9_70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29" name="Google Shape;2529;gb26d103bc6_9_70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0" name="Google Shape;2530;gb26d103bc6_9_70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1" name="Google Shape;2531;gb26d103bc6_9_70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532" name="Google Shape;2532;gb26d103bc6_9_704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533" name="Google Shape;2533;gb26d103bc6_9_70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4" name="Google Shape;2534;gb26d103bc6_9_70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5" name="Google Shape;2535;gb26d103bc6_9_70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6" name="Google Shape;2536;gb26d103bc6_9_70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7" name="Google Shape;2537;gb26d103bc6_9_70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8" name="Google Shape;2538;gb26d103bc6_9_70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39" name="Google Shape;2539;gb26d103bc6_9_70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0" name="Google Shape;2540;gb26d103bc6_9_70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1" name="Google Shape;2541;gb26d103bc6_9_70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2" name="Google Shape;2542;gb26d103bc6_9_70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3" name="Google Shape;2543;gb26d103bc6_9_70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4" name="Google Shape;2544;gb26d103bc6_9_70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5" name="Google Shape;2545;gb26d103bc6_9_70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6" name="Google Shape;2546;gb26d103bc6_9_70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47" name="Google Shape;2547;gb26d103bc6_9_704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48" name="Google Shape;2548;gb26d103bc6_9_70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49" name="Google Shape;2549;gb26d103bc6_9_70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550" name="Google Shape;2550;gb26d103bc6_9_70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1" name="Google Shape;2551;gb26d103bc6_9_70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2" name="Google Shape;2552;gb26d103bc6_9_70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3" name="Google Shape;2553;gb26d103bc6_9_70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4" name="Google Shape;2554;gb26d103bc6_9_70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5" name="Google Shape;2555;gb26d103bc6_9_70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6" name="Google Shape;2556;gb26d103bc6_9_70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7" name="Google Shape;2557;gb26d103bc6_9_70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8" name="Google Shape;2558;gb26d103bc6_9_70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59" name="Google Shape;2559;gb26d103bc6_9_70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60" name="Google Shape;2560;gb26d103bc6_9_70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61" name="Google Shape;2561;gb26d103bc6_9_70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62" name="Google Shape;2562;gb26d103bc6_9_70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63" name="Google Shape;2563;gb26d103bc6_9_70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64" name="Google Shape;2564;gb26d103bc6_9_704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565" name="Google Shape;2565;gb26d103bc6_9_704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566" name="Google Shape;2566;gb26d103bc6_9_70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7" name="Google Shape;2567;gb26d103bc6_9_704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68" name="Google Shape;2568;gb26d103bc6_9_704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569" name="Google Shape;2569;gb26d103bc6_9_70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0" name="Google Shape;2570;gb26d103bc6_9_70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1" name="Google Shape;2571;gb26d103bc6_9_70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2" name="Google Shape;2572;gb26d103bc6_9_70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3" name="Google Shape;2573;gb26d103bc6_9_70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4" name="Google Shape;2574;gb26d103bc6_9_70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5" name="Google Shape;2575;gb26d103bc6_9_70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6" name="Google Shape;2576;gb26d103bc6_9_70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7" name="Google Shape;2577;gb26d103bc6_9_70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8" name="Google Shape;2578;gb26d103bc6_9_70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9" name="Google Shape;2579;gb26d103bc6_9_70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0" name="Google Shape;2580;gb26d103bc6_9_70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1" name="Google Shape;2581;gb26d103bc6_9_70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2" name="Google Shape;2582;gb26d103bc6_9_70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3" name="Google Shape;2583;gb26d103bc6_9_70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84" name="Google Shape;2584;gb26d103bc6_9_704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5" name="Google Shape;2585;gb26d103bc6_9_70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586" name="Google Shape;2586;gb26d103bc6_9_70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7" name="Google Shape;2587;gb26d103bc6_9_70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8" name="Google Shape;2588;gb26d103bc6_9_70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9" name="Google Shape;2589;gb26d103bc6_9_70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0" name="Google Shape;2590;gb26d103bc6_9_70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1" name="Google Shape;2591;gb26d103bc6_9_70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2" name="Google Shape;2592;gb26d103bc6_9_70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3" name="Google Shape;2593;gb26d103bc6_9_70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4" name="Google Shape;2594;gb26d103bc6_9_70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5" name="Google Shape;2595;gb26d103bc6_9_70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6" name="Google Shape;2596;gb26d103bc6_9_70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7" name="Google Shape;2597;gb26d103bc6_9_70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98" name="Google Shape;2598;gb26d103bc6_9_70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99" name="Google Shape;2599;gb26d103bc6_9_704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2600" name="Google Shape;2600;gb26d103bc6_9_704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2601" name="Google Shape;2601;gb26d103bc6_9_704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2602" name="Google Shape;2602;gb26d103bc6_9_704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2603" name="Google Shape;2603;gb26d103bc6_9_704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2604" name="Google Shape;2604;gb26d103bc6_9_704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2605" name="Google Shape;2605;gb26d103bc6_9_704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06" name="Google Shape;2606;gb26d103bc6_9_704"/>
          <p:cNvSpPr txBox="1"/>
          <p:nvPr/>
        </p:nvSpPr>
        <p:spPr>
          <a:xfrm>
            <a:off x="4768936" y="1032442"/>
            <a:ext cx="6916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프로필 선택</a:t>
            </a:r>
            <a:endParaRPr/>
          </a:p>
        </p:txBody>
      </p:sp>
      <p:pic>
        <p:nvPicPr>
          <p:cNvPr id="2607" name="Google Shape;2607;gb26d103bc6_9_7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381" y="2895427"/>
            <a:ext cx="1349891" cy="12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8" name="Google Shape;2608;gb26d103bc6_9_7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8091" y="2895427"/>
            <a:ext cx="1347209" cy="129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9" name="Google Shape;2609;gb26d103bc6_9_7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7567" y="2887391"/>
            <a:ext cx="1347209" cy="129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0" name="Google Shape;2610;gb26d103bc6_9_704"/>
          <p:cNvSpPr txBox="1"/>
          <p:nvPr/>
        </p:nvSpPr>
        <p:spPr>
          <a:xfrm>
            <a:off x="5743381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김수민 </a:t>
            </a:r>
            <a:endParaRPr/>
          </a:p>
        </p:txBody>
      </p:sp>
      <p:sp>
        <p:nvSpPr>
          <p:cNvPr id="2611" name="Google Shape;2611;gb26d103bc6_9_704"/>
          <p:cNvSpPr txBox="1"/>
          <p:nvPr/>
        </p:nvSpPr>
        <p:spPr>
          <a:xfrm>
            <a:off x="7686749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이윤재 </a:t>
            </a:r>
            <a:endParaRPr/>
          </a:p>
        </p:txBody>
      </p:sp>
      <p:sp>
        <p:nvSpPr>
          <p:cNvPr id="2612" name="Google Shape;2612;gb26d103bc6_9_704"/>
          <p:cNvSpPr txBox="1"/>
          <p:nvPr/>
        </p:nvSpPr>
        <p:spPr>
          <a:xfrm>
            <a:off x="9517395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새 프로필 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616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b26d103bc6_9_81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18" name="Google Shape;2618;gb26d103bc6_9_81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619" name="Google Shape;2619;gb26d103bc6_9_81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0" name="Google Shape;2620;gb26d103bc6_9_81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1" name="Google Shape;2621;gb26d103bc6_9_81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2" name="Google Shape;2622;gb26d103bc6_9_81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3" name="Google Shape;2623;gb26d103bc6_9_81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4" name="Google Shape;2624;gb26d103bc6_9_81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5" name="Google Shape;2625;gb26d103bc6_9_81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6" name="Google Shape;2626;gb26d103bc6_9_81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7" name="Google Shape;2627;gb26d103bc6_9_81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8" name="Google Shape;2628;gb26d103bc6_9_81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9" name="Google Shape;2629;gb26d103bc6_9_81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0" name="Google Shape;2630;gb26d103bc6_9_81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31" name="Google Shape;2631;gb26d103bc6_9_81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32" name="Google Shape;2632;gb26d103bc6_9_81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633" name="Google Shape;2633;gb26d103bc6_9_81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4" name="Google Shape;2634;gb26d103bc6_9_81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5" name="Google Shape;2635;gb26d103bc6_9_81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6" name="Google Shape;2636;gb26d103bc6_9_81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7" name="Google Shape;2637;gb26d103bc6_9_81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8" name="Google Shape;2638;gb26d103bc6_9_81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9" name="Google Shape;2639;gb26d103bc6_9_81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0" name="Google Shape;2640;gb26d103bc6_9_81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1" name="Google Shape;2641;gb26d103bc6_9_81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2" name="Google Shape;2642;gb26d103bc6_9_81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3" name="Google Shape;2643;gb26d103bc6_9_81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4" name="Google Shape;2644;gb26d103bc6_9_81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5" name="Google Shape;2645;gb26d103bc6_9_81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6" name="Google Shape;2646;gb26d103bc6_9_81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647" name="Google Shape;2647;gb26d103bc6_9_81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648" name="Google Shape;2648;gb26d103bc6_9_81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9" name="Google Shape;2649;gb26d103bc6_9_81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0" name="Google Shape;2650;gb26d103bc6_9_81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1" name="Google Shape;2651;gb26d103bc6_9_81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2" name="Google Shape;2652;gb26d103bc6_9_81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3" name="Google Shape;2653;gb26d103bc6_9_81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4" name="Google Shape;2654;gb26d103bc6_9_81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5" name="Google Shape;2655;gb26d103bc6_9_81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6" name="Google Shape;2656;gb26d103bc6_9_81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7" name="Google Shape;2657;gb26d103bc6_9_81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8" name="Google Shape;2658;gb26d103bc6_9_81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9" name="Google Shape;2659;gb26d103bc6_9_81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0" name="Google Shape;2660;gb26d103bc6_9_81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1" name="Google Shape;2661;gb26d103bc6_9_81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62" name="Google Shape;2662;gb26d103bc6_9_81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63" name="Google Shape;2663;gb26d103bc6_9_81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64" name="Google Shape;2664;gb26d103bc6_9_81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665" name="Google Shape;2665;gb26d103bc6_9_81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6" name="Google Shape;2666;gb26d103bc6_9_81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7" name="Google Shape;2667;gb26d103bc6_9_81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8" name="Google Shape;2668;gb26d103bc6_9_81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9" name="Google Shape;2669;gb26d103bc6_9_81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0" name="Google Shape;2670;gb26d103bc6_9_81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1" name="Google Shape;2671;gb26d103bc6_9_81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2" name="Google Shape;2672;gb26d103bc6_9_81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3" name="Google Shape;2673;gb26d103bc6_9_81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4" name="Google Shape;2674;gb26d103bc6_9_81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5" name="Google Shape;2675;gb26d103bc6_9_81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76" name="Google Shape;2676;gb26d103bc6_9_81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77" name="Google Shape;2677;gb26d103bc6_9_81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78" name="Google Shape;2678;gb26d103bc6_9_81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79" name="Google Shape;2679;gb26d103bc6_9_81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680" name="Google Shape;2680;gb26d103bc6_9_81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681" name="Google Shape;2681;gb26d103bc6_9_8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2" name="Google Shape;2682;gb26d103bc6_9_81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83" name="Google Shape;2683;gb26d103bc6_9_81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684" name="Google Shape;2684;gb26d103bc6_9_81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85" name="Google Shape;2685;gb26d103bc6_9_81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86" name="Google Shape;2686;gb26d103bc6_9_81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87" name="Google Shape;2687;gb26d103bc6_9_81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88" name="Google Shape;2688;gb26d103bc6_9_81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89" name="Google Shape;2689;gb26d103bc6_9_81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0" name="Google Shape;2690;gb26d103bc6_9_81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1" name="Google Shape;2691;gb26d103bc6_9_81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2" name="Google Shape;2692;gb26d103bc6_9_81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3" name="Google Shape;2693;gb26d103bc6_9_81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4" name="Google Shape;2694;gb26d103bc6_9_81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5" name="Google Shape;2695;gb26d103bc6_9_81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6" name="Google Shape;2696;gb26d103bc6_9_81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7" name="Google Shape;2697;gb26d103bc6_9_81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98" name="Google Shape;2698;gb26d103bc6_9_81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99" name="Google Shape;2699;gb26d103bc6_9_81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0" name="Google Shape;2700;gb26d103bc6_9_81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701" name="Google Shape;2701;gb26d103bc6_9_81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2" name="Google Shape;2702;gb26d103bc6_9_81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3" name="Google Shape;2703;gb26d103bc6_9_81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4" name="Google Shape;2704;gb26d103bc6_9_81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5" name="Google Shape;2705;gb26d103bc6_9_81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6" name="Google Shape;2706;gb26d103bc6_9_81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7" name="Google Shape;2707;gb26d103bc6_9_81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8" name="Google Shape;2708;gb26d103bc6_9_81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9" name="Google Shape;2709;gb26d103bc6_9_81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10" name="Google Shape;2710;gb26d103bc6_9_81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11" name="Google Shape;2711;gb26d103bc6_9_81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12" name="Google Shape;2712;gb26d103bc6_9_81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13" name="Google Shape;2713;gb26d103bc6_9_81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14" name="Google Shape;2714;gb26d103bc6_9_818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2715" name="Google Shape;2715;gb26d103bc6_9_818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2716" name="Google Shape;2716;gb26d103bc6_9_818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2717" name="Google Shape;2717;gb26d103bc6_9_818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2718" name="Google Shape;2718;gb26d103bc6_9_818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2719" name="Google Shape;2719;gb26d103bc6_9_818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2720" name="Google Shape;2720;gb26d103bc6_9_818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1" name="Google Shape;2721;gb26d103bc6_9_818"/>
          <p:cNvSpPr txBox="1"/>
          <p:nvPr/>
        </p:nvSpPr>
        <p:spPr>
          <a:xfrm>
            <a:off x="6708575" y="1112077"/>
            <a:ext cx="3036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 내역</a:t>
            </a:r>
            <a:endParaRPr/>
          </a:p>
        </p:txBody>
      </p:sp>
      <p:graphicFrame>
        <p:nvGraphicFramePr>
          <p:cNvPr id="2722" name="Google Shape;2722;gb26d103bc6_9_818"/>
          <p:cNvGraphicFramePr/>
          <p:nvPr/>
        </p:nvGraphicFramePr>
        <p:xfrm>
          <a:off x="5202500" y="2448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{B13BC6CE-13BA-45DD-8F5E-6DA79035F2FE}</a:tableStyleId>
              </a:tblPr>
              <a:tblGrid>
                <a:gridCol w="1537550"/>
                <a:gridCol w="1537550"/>
                <a:gridCol w="1537550"/>
                <a:gridCol w="1537550"/>
              </a:tblGrid>
              <a:tr h="40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결제일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상품 내용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주문상태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</a:tr>
              <a:tr h="1756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2020/12/24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아이언맨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피규어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배송중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</a:tr>
            </a:tbl>
          </a:graphicData>
        </a:graphic>
      </p:graphicFrame>
      <p:pic>
        <p:nvPicPr>
          <p:cNvPr id="2723" name="Google Shape;2723;gb26d103bc6_9_8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1488" y="3056368"/>
            <a:ext cx="1300337" cy="13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727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b26d103bc6_9_92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29" name="Google Shape;2729;gb26d103bc6_9_92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730" name="Google Shape;2730;gb26d103bc6_9_92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1" name="Google Shape;2731;gb26d103bc6_9_92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2" name="Google Shape;2732;gb26d103bc6_9_92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3" name="Google Shape;2733;gb26d103bc6_9_92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4" name="Google Shape;2734;gb26d103bc6_9_92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5" name="Google Shape;2735;gb26d103bc6_9_92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6" name="Google Shape;2736;gb26d103bc6_9_92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7" name="Google Shape;2737;gb26d103bc6_9_92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8" name="Google Shape;2738;gb26d103bc6_9_92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9" name="Google Shape;2739;gb26d103bc6_9_92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0" name="Google Shape;2740;gb26d103bc6_9_92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1" name="Google Shape;2741;gb26d103bc6_9_92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42" name="Google Shape;2742;gb26d103bc6_9_92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43" name="Google Shape;2743;gb26d103bc6_9_92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744" name="Google Shape;2744;gb26d103bc6_9_92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5" name="Google Shape;2745;gb26d103bc6_9_92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6" name="Google Shape;2746;gb26d103bc6_9_92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7" name="Google Shape;2747;gb26d103bc6_9_92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8" name="Google Shape;2748;gb26d103bc6_9_92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9" name="Google Shape;2749;gb26d103bc6_9_92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0" name="Google Shape;2750;gb26d103bc6_9_92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1" name="Google Shape;2751;gb26d103bc6_9_92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2" name="Google Shape;2752;gb26d103bc6_9_92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3" name="Google Shape;2753;gb26d103bc6_9_92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4" name="Google Shape;2754;gb26d103bc6_9_92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5" name="Google Shape;2755;gb26d103bc6_9_92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6" name="Google Shape;2756;gb26d103bc6_9_92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7" name="Google Shape;2757;gb26d103bc6_9_92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758" name="Google Shape;2758;gb26d103bc6_9_92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759" name="Google Shape;2759;gb26d103bc6_9_92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0" name="Google Shape;2760;gb26d103bc6_9_92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1" name="Google Shape;2761;gb26d103bc6_9_92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2" name="Google Shape;2762;gb26d103bc6_9_92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3" name="Google Shape;2763;gb26d103bc6_9_92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4" name="Google Shape;2764;gb26d103bc6_9_92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5" name="Google Shape;2765;gb26d103bc6_9_92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6" name="Google Shape;2766;gb26d103bc6_9_92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7" name="Google Shape;2767;gb26d103bc6_9_92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8" name="Google Shape;2768;gb26d103bc6_9_92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9" name="Google Shape;2769;gb26d103bc6_9_92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0" name="Google Shape;2770;gb26d103bc6_9_92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1" name="Google Shape;2771;gb26d103bc6_9_92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2" name="Google Shape;2772;gb26d103bc6_9_92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73" name="Google Shape;2773;gb26d103bc6_9_92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74" name="Google Shape;2774;gb26d103bc6_9_92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75" name="Google Shape;2775;gb26d103bc6_9_92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776" name="Google Shape;2776;gb26d103bc6_9_92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7" name="Google Shape;2777;gb26d103bc6_9_92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8" name="Google Shape;2778;gb26d103bc6_9_92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9" name="Google Shape;2779;gb26d103bc6_9_92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0" name="Google Shape;2780;gb26d103bc6_9_92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1" name="Google Shape;2781;gb26d103bc6_9_92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2" name="Google Shape;2782;gb26d103bc6_9_92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3" name="Google Shape;2783;gb26d103bc6_9_92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4" name="Google Shape;2784;gb26d103bc6_9_92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5" name="Google Shape;2785;gb26d103bc6_9_92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6" name="Google Shape;2786;gb26d103bc6_9_92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7" name="Google Shape;2787;gb26d103bc6_9_92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88" name="Google Shape;2788;gb26d103bc6_9_92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89" name="Google Shape;2789;gb26d103bc6_9_92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90" name="Google Shape;2790;gb26d103bc6_9_92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2791" name="Google Shape;2791;gb26d103bc6_9_92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792" name="Google Shape;2792;gb26d103bc6_9_9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3" name="Google Shape;2793;gb26d103bc6_9_92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94" name="Google Shape;2794;gb26d103bc6_9_92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795" name="Google Shape;2795;gb26d103bc6_9_92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6" name="Google Shape;2796;gb26d103bc6_9_92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7" name="Google Shape;2797;gb26d103bc6_9_92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8" name="Google Shape;2798;gb26d103bc6_9_92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9" name="Google Shape;2799;gb26d103bc6_9_92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0" name="Google Shape;2800;gb26d103bc6_9_92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1" name="Google Shape;2801;gb26d103bc6_9_92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2" name="Google Shape;2802;gb26d103bc6_9_92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3" name="Google Shape;2803;gb26d103bc6_9_92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4" name="Google Shape;2804;gb26d103bc6_9_92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5" name="Google Shape;2805;gb26d103bc6_9_92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6" name="Google Shape;2806;gb26d103bc6_9_92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7" name="Google Shape;2807;gb26d103bc6_9_92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8" name="Google Shape;2808;gb26d103bc6_9_92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9" name="Google Shape;2809;gb26d103bc6_9_92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810" name="Google Shape;2810;gb26d103bc6_9_92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1" name="Google Shape;2811;gb26d103bc6_9_92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812" name="Google Shape;2812;gb26d103bc6_9_92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3" name="Google Shape;2813;gb26d103bc6_9_92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4" name="Google Shape;2814;gb26d103bc6_9_92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5" name="Google Shape;2815;gb26d103bc6_9_92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6" name="Google Shape;2816;gb26d103bc6_9_92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7" name="Google Shape;2817;gb26d103bc6_9_92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8" name="Google Shape;2818;gb26d103bc6_9_92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9" name="Google Shape;2819;gb26d103bc6_9_92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20" name="Google Shape;2820;gb26d103bc6_9_92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21" name="Google Shape;2821;gb26d103bc6_9_92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22" name="Google Shape;2822;gb26d103bc6_9_92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23" name="Google Shape;2823;gb26d103bc6_9_92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824" name="Google Shape;2824;gb26d103bc6_9_92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25" name="Google Shape;2825;gb26d103bc6_9_928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pic>
        <p:nvPicPr>
          <p:cNvPr id="2826" name="Google Shape;2826;gb26d103bc6_9_9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146" y="3153152"/>
            <a:ext cx="2272848" cy="18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2827" name="Google Shape;2827;gb26d103bc6_9_928"/>
          <p:cNvSpPr txBox="1"/>
          <p:nvPr/>
        </p:nvSpPr>
        <p:spPr>
          <a:xfrm>
            <a:off x="3001917" y="789976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 인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8" name="Google Shape;2828;gb26d103bc6_9_928"/>
          <p:cNvSpPr/>
          <p:nvPr/>
        </p:nvSpPr>
        <p:spPr>
          <a:xfrm>
            <a:off x="3001917" y="2330263"/>
            <a:ext cx="4351772" cy="2264815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gb26d103bc6_9_928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0" name="Google Shape;2830;gb26d103bc6_9_928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gb26d103bc6_9_928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gb26d103bc6_9_928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gb26d103bc6_9_928"/>
          <p:cNvSpPr/>
          <p:nvPr/>
        </p:nvSpPr>
        <p:spPr>
          <a:xfrm>
            <a:off x="6158523" y="2770455"/>
            <a:ext cx="974190" cy="1006893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로그인</a:t>
            </a:r>
            <a:endParaRPr/>
          </a:p>
        </p:txBody>
      </p:sp>
      <p:sp>
        <p:nvSpPr>
          <p:cNvPr id="2834" name="Google Shape;2834;gb26d103bc6_9_928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gb26d103bc6_9_928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gb26d103bc6_9_928"/>
          <p:cNvSpPr/>
          <p:nvPr/>
        </p:nvSpPr>
        <p:spPr>
          <a:xfrm>
            <a:off x="7613766" y="2330263"/>
            <a:ext cx="4351772" cy="2264815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gb26d103bc6_9_928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gb26d103bc6_9_928"/>
          <p:cNvSpPr/>
          <p:nvPr/>
        </p:nvSpPr>
        <p:spPr>
          <a:xfrm>
            <a:off x="9387095" y="3887506"/>
            <a:ext cx="805115" cy="3208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로그아웃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9" name="Google Shape;2839;gb26d103bc6_9_928"/>
          <p:cNvSpPr txBox="1"/>
          <p:nvPr/>
        </p:nvSpPr>
        <p:spPr>
          <a:xfrm>
            <a:off x="3104959" y="4908978"/>
            <a:ext cx="3736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회원 정보 확인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있을 시, alert 및 focus</a:t>
            </a:r>
            <a:endParaRPr/>
          </a:p>
        </p:txBody>
      </p:sp>
      <p:sp>
        <p:nvSpPr>
          <p:cNvPr id="2840" name="Google Shape;2840;gb26d103bc6_9_928"/>
          <p:cNvSpPr txBox="1"/>
          <p:nvPr/>
        </p:nvSpPr>
        <p:spPr>
          <a:xfrm>
            <a:off x="8649376" y="4905891"/>
            <a:ext cx="20313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로그인 성공 화면 출력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gb26d103bc6_9_104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46" name="Google Shape;2846;gb26d103bc6_9_104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847" name="Google Shape;2847;gb26d103bc6_9_104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48" name="Google Shape;2848;gb26d103bc6_9_104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49" name="Google Shape;2849;gb26d103bc6_9_104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0" name="Google Shape;2850;gb26d103bc6_9_104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1" name="Google Shape;2851;gb26d103bc6_9_104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2" name="Google Shape;2852;gb26d103bc6_9_104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3" name="Google Shape;2853;gb26d103bc6_9_104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4" name="Google Shape;2854;gb26d103bc6_9_104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5" name="Google Shape;2855;gb26d103bc6_9_104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6" name="Google Shape;2856;gb26d103bc6_9_104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7" name="Google Shape;2857;gb26d103bc6_9_104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8" name="Google Shape;2858;gb26d103bc6_9_104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859" name="Google Shape;2859;gb26d103bc6_9_104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60" name="Google Shape;2860;gb26d103bc6_9_104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861" name="Google Shape;2861;gb26d103bc6_9_104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2" name="Google Shape;2862;gb26d103bc6_9_104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3" name="Google Shape;2863;gb26d103bc6_9_104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4" name="Google Shape;2864;gb26d103bc6_9_104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5" name="Google Shape;2865;gb26d103bc6_9_104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6" name="Google Shape;2866;gb26d103bc6_9_104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7" name="Google Shape;2867;gb26d103bc6_9_104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8" name="Google Shape;2868;gb26d103bc6_9_104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9" name="Google Shape;2869;gb26d103bc6_9_104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0" name="Google Shape;2870;gb26d103bc6_9_104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1" name="Google Shape;2871;gb26d103bc6_9_104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2" name="Google Shape;2872;gb26d103bc6_9_104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3" name="Google Shape;2873;gb26d103bc6_9_104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4" name="Google Shape;2874;gb26d103bc6_9_104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875" name="Google Shape;2875;gb26d103bc6_9_1044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876" name="Google Shape;2876;gb26d103bc6_9_104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7" name="Google Shape;2877;gb26d103bc6_9_104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8" name="Google Shape;2878;gb26d103bc6_9_104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9" name="Google Shape;2879;gb26d103bc6_9_104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0" name="Google Shape;2880;gb26d103bc6_9_104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1" name="Google Shape;2881;gb26d103bc6_9_104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2" name="Google Shape;2882;gb26d103bc6_9_104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3" name="Google Shape;2883;gb26d103bc6_9_104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4" name="Google Shape;2884;gb26d103bc6_9_104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5" name="Google Shape;2885;gb26d103bc6_9_104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6" name="Google Shape;2886;gb26d103bc6_9_104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7" name="Google Shape;2887;gb26d103bc6_9_104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8" name="Google Shape;2888;gb26d103bc6_9_104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9" name="Google Shape;2889;gb26d103bc6_9_104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890" name="Google Shape;2890;gb26d103bc6_9_1044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91" name="Google Shape;2891;gb26d103bc6_9_104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92" name="Google Shape;2892;gb26d103bc6_9_104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2893" name="Google Shape;2893;gb26d103bc6_9_104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4" name="Google Shape;2894;gb26d103bc6_9_104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5" name="Google Shape;2895;gb26d103bc6_9_104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6" name="Google Shape;2896;gb26d103bc6_9_104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7" name="Google Shape;2897;gb26d103bc6_9_104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8" name="Google Shape;2898;gb26d103bc6_9_104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9" name="Google Shape;2899;gb26d103bc6_9_104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0" name="Google Shape;2900;gb26d103bc6_9_104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1" name="Google Shape;2901;gb26d103bc6_9_104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2" name="Google Shape;2902;gb26d103bc6_9_104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3" name="Google Shape;2903;gb26d103bc6_9_104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4" name="Google Shape;2904;gb26d103bc6_9_104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05" name="Google Shape;2905;gb26d103bc6_9_104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06" name="Google Shape;2906;gb26d103bc6_9_104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07" name="Google Shape;2907;gb26d103bc6_9_1044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908" name="Google Shape;2908;gb26d103bc6_9_1044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2909" name="Google Shape;2909;gb26d103bc6_9_104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0" name="Google Shape;2910;gb26d103bc6_9_104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1" name="Google Shape;2911;gb26d103bc6_9_104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2" name="Google Shape;2912;gb26d103bc6_9_104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3" name="Google Shape;2913;gb26d103bc6_9_104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4" name="Google Shape;2914;gb26d103bc6_9_104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5" name="Google Shape;2915;gb26d103bc6_9_104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6" name="Google Shape;2916;gb26d103bc6_9_104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7" name="Google Shape;2917;gb26d103bc6_9_104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8" name="Google Shape;2918;gb26d103bc6_9_104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9" name="Google Shape;2919;gb26d103bc6_9_104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0" name="Google Shape;2920;gb26d103bc6_9_104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1" name="Google Shape;2921;gb26d103bc6_9_104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2" name="Google Shape;2922;gb26d103bc6_9_104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3" name="Google Shape;2923;gb26d103bc6_9_104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24" name="Google Shape;2924;gb26d103bc6_9_1044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5" name="Google Shape;2925;gb26d103bc6_9_104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926" name="Google Shape;2926;gb26d103bc6_9_104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7" name="Google Shape;2927;gb26d103bc6_9_104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8" name="Google Shape;2928;gb26d103bc6_9_104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9" name="Google Shape;2929;gb26d103bc6_9_104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0" name="Google Shape;2930;gb26d103bc6_9_104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1" name="Google Shape;2931;gb26d103bc6_9_104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2" name="Google Shape;2932;gb26d103bc6_9_104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3" name="Google Shape;2933;gb26d103bc6_9_104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4" name="Google Shape;2934;gb26d103bc6_9_104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5" name="Google Shape;2935;gb26d103bc6_9_104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6" name="Google Shape;2936;gb26d103bc6_9_104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7" name="Google Shape;2937;gb26d103bc6_9_104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38" name="Google Shape;2938;gb26d103bc6_9_104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39" name="Google Shape;2939;gb26d103bc6_9_1044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pic>
        <p:nvPicPr>
          <p:cNvPr id="2940" name="Google Shape;2940;gb26d103bc6_9_10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146" y="3153152"/>
            <a:ext cx="2272848" cy="18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2941" name="Google Shape;2941;gb26d103bc6_9_1044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gb26d103bc6_9_1044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gb26d103bc6_9_1044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gb26d103bc6_9_1044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gb26d103bc6_9_1044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gb26d103bc6_9_1044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gb26d103bc6_9_1044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8" name="Google Shape;2948;gb26d103bc6_9_1044"/>
          <p:cNvGrpSpPr/>
          <p:nvPr/>
        </p:nvGrpSpPr>
        <p:grpSpPr>
          <a:xfrm>
            <a:off x="2666999" y="411135"/>
            <a:ext cx="9524998" cy="6447526"/>
            <a:chOff x="6477000" y="410474"/>
            <a:chExt cx="5714998" cy="6447526"/>
          </a:xfrm>
        </p:grpSpPr>
        <p:sp>
          <p:nvSpPr>
            <p:cNvPr id="2949" name="Google Shape;2949;gb26d103bc6_9_1044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950" name="Google Shape;2950;gb26d103bc6_9_10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1" name="Google Shape;2951;gb26d103bc6_9_1044"/>
          <p:cNvSpPr txBox="1"/>
          <p:nvPr/>
        </p:nvSpPr>
        <p:spPr>
          <a:xfrm>
            <a:off x="3071931" y="795197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아이디 찾기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gb26d103bc6_9_1044"/>
          <p:cNvSpPr/>
          <p:nvPr/>
        </p:nvSpPr>
        <p:spPr>
          <a:xfrm>
            <a:off x="3132497" y="1788651"/>
            <a:ext cx="3804528" cy="279479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b26d103bc6_9_1044"/>
          <p:cNvSpPr txBox="1"/>
          <p:nvPr/>
        </p:nvSpPr>
        <p:spPr>
          <a:xfrm>
            <a:off x="3638025" y="2061706"/>
            <a:ext cx="6897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4" name="Google Shape;2954;gb26d103bc6_9_1044"/>
          <p:cNvSpPr/>
          <p:nvPr/>
        </p:nvSpPr>
        <p:spPr>
          <a:xfrm>
            <a:off x="4623621" y="2070320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5" name="Google Shape;2955;gb26d103bc6_9_1044"/>
          <p:cNvSpPr txBox="1"/>
          <p:nvPr/>
        </p:nvSpPr>
        <p:spPr>
          <a:xfrm>
            <a:off x="3233503" y="2691812"/>
            <a:ext cx="1093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생년월일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6" name="Google Shape;2956;gb26d103bc6_9_1044"/>
          <p:cNvSpPr/>
          <p:nvPr/>
        </p:nvSpPr>
        <p:spPr>
          <a:xfrm>
            <a:off x="4623621" y="2707881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7" name="Google Shape;2957;gb26d103bc6_9_1044"/>
          <p:cNvSpPr/>
          <p:nvPr/>
        </p:nvSpPr>
        <p:spPr>
          <a:xfrm>
            <a:off x="7861275" y="1792126"/>
            <a:ext cx="3804528" cy="279479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8" name="Google Shape;2958;gb26d103bc6_9_1044"/>
          <p:cNvSpPr txBox="1"/>
          <p:nvPr/>
        </p:nvSpPr>
        <p:spPr>
          <a:xfrm>
            <a:off x="8649271" y="1899549"/>
            <a:ext cx="22285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OOO님의 아이디</a:t>
            </a:r>
            <a:endParaRPr/>
          </a:p>
        </p:txBody>
      </p:sp>
      <p:sp>
        <p:nvSpPr>
          <p:cNvPr id="2959" name="Google Shape;2959;gb26d103bc6_9_1044"/>
          <p:cNvSpPr/>
          <p:nvPr/>
        </p:nvSpPr>
        <p:spPr>
          <a:xfrm>
            <a:off x="9411604" y="4228759"/>
            <a:ext cx="703872" cy="28051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0" name="Google Shape;2960;gb26d103bc6_9_1044"/>
          <p:cNvSpPr txBox="1"/>
          <p:nvPr/>
        </p:nvSpPr>
        <p:spPr>
          <a:xfrm>
            <a:off x="3435307" y="3379501"/>
            <a:ext cx="891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1" name="Google Shape;2961;gb26d103bc6_9_1044"/>
          <p:cNvSpPr/>
          <p:nvPr/>
        </p:nvSpPr>
        <p:spPr>
          <a:xfrm>
            <a:off x="4623621" y="3381920"/>
            <a:ext cx="1945650" cy="321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2" name="Google Shape;2962;gb26d103bc6_9_1044"/>
          <p:cNvSpPr/>
          <p:nvPr/>
        </p:nvSpPr>
        <p:spPr>
          <a:xfrm>
            <a:off x="4398096" y="4128882"/>
            <a:ext cx="1030538" cy="28051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아이디 찾기</a:t>
            </a:r>
            <a:endParaRPr/>
          </a:p>
        </p:txBody>
      </p:sp>
      <p:sp>
        <p:nvSpPr>
          <p:cNvPr id="2963" name="Google Shape;2963;gb26d103bc6_9_1044"/>
          <p:cNvSpPr/>
          <p:nvPr/>
        </p:nvSpPr>
        <p:spPr>
          <a:xfrm>
            <a:off x="8100488" y="2516989"/>
            <a:ext cx="3326102" cy="1373144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abcde***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4" name="Google Shape;2964;gb26d103bc6_9_1044"/>
          <p:cNvSpPr txBox="1"/>
          <p:nvPr/>
        </p:nvSpPr>
        <p:spPr>
          <a:xfrm>
            <a:off x="3132497" y="4628913"/>
            <a:ext cx="37880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아이디 검색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없을 시, alert(“일치하는 정보가 없습니다.”)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b26d103bc6_9_1044"/>
          <p:cNvSpPr txBox="1"/>
          <p:nvPr/>
        </p:nvSpPr>
        <p:spPr>
          <a:xfrm>
            <a:off x="7861275" y="4632459"/>
            <a:ext cx="37880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일치하는 정보의 ID값 보여주면서, 뒤에 3자리는 ‘*’ 처리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b26d103bc6_9_116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971" name="Google Shape;2971;gb26d103bc6_9_116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972" name="Google Shape;2972;gb26d103bc6_9_116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3" name="Google Shape;2973;gb26d103bc6_9_116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4" name="Google Shape;2974;gb26d103bc6_9_116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5" name="Google Shape;2975;gb26d103bc6_9_116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6" name="Google Shape;2976;gb26d103bc6_9_116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7" name="Google Shape;2977;gb26d103bc6_9_116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8" name="Google Shape;2978;gb26d103bc6_9_116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9" name="Google Shape;2979;gb26d103bc6_9_116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0" name="Google Shape;2980;gb26d103bc6_9_116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1" name="Google Shape;2981;gb26d103bc6_9_116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2" name="Google Shape;2982;gb26d103bc6_9_116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3" name="Google Shape;2983;gb26d103bc6_9_116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84" name="Google Shape;2984;gb26d103bc6_9_116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985" name="Google Shape;2985;gb26d103bc6_9_116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986" name="Google Shape;2986;gb26d103bc6_9_116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7" name="Google Shape;2987;gb26d103bc6_9_116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8" name="Google Shape;2988;gb26d103bc6_9_116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89" name="Google Shape;2989;gb26d103bc6_9_116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0" name="Google Shape;2990;gb26d103bc6_9_116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1" name="Google Shape;2991;gb26d103bc6_9_116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2" name="Google Shape;2992;gb26d103bc6_9_116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3" name="Google Shape;2993;gb26d103bc6_9_116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4" name="Google Shape;2994;gb26d103bc6_9_116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5" name="Google Shape;2995;gb26d103bc6_9_116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6" name="Google Shape;2996;gb26d103bc6_9_116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7" name="Google Shape;2997;gb26d103bc6_9_116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8" name="Google Shape;2998;gb26d103bc6_9_116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99" name="Google Shape;2999;gb26d103bc6_9_116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000" name="Google Shape;3000;gb26d103bc6_9_116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001" name="Google Shape;3001;gb26d103bc6_9_116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2" name="Google Shape;3002;gb26d103bc6_9_116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3" name="Google Shape;3003;gb26d103bc6_9_116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4" name="Google Shape;3004;gb26d103bc6_9_116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5" name="Google Shape;3005;gb26d103bc6_9_116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6" name="Google Shape;3006;gb26d103bc6_9_116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7" name="Google Shape;3007;gb26d103bc6_9_116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8" name="Google Shape;3008;gb26d103bc6_9_116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9" name="Google Shape;3009;gb26d103bc6_9_116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0" name="Google Shape;3010;gb26d103bc6_9_116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1" name="Google Shape;3011;gb26d103bc6_9_116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2" name="Google Shape;3012;gb26d103bc6_9_116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3" name="Google Shape;3013;gb26d103bc6_9_116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4" name="Google Shape;3014;gb26d103bc6_9_116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015" name="Google Shape;3015;gb26d103bc6_9_116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16" name="Google Shape;3016;gb26d103bc6_9_116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17" name="Google Shape;3017;gb26d103bc6_9_116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018" name="Google Shape;3018;gb26d103bc6_9_116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9" name="Google Shape;3019;gb26d103bc6_9_116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0" name="Google Shape;3020;gb26d103bc6_9_116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1" name="Google Shape;3021;gb26d103bc6_9_116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2" name="Google Shape;3022;gb26d103bc6_9_116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3" name="Google Shape;3023;gb26d103bc6_9_116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4" name="Google Shape;3024;gb26d103bc6_9_116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5" name="Google Shape;3025;gb26d103bc6_9_116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6" name="Google Shape;3026;gb26d103bc6_9_116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7" name="Google Shape;3027;gb26d103bc6_9_116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8" name="Google Shape;3028;gb26d103bc6_9_116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9" name="Google Shape;3029;gb26d103bc6_9_116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030" name="Google Shape;3030;gb26d103bc6_9_116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1" name="Google Shape;3031;gb26d103bc6_9_116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2" name="Google Shape;3032;gb26d103bc6_9_116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33" name="Google Shape;3033;gb26d103bc6_9_116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034" name="Google Shape;3034;gb26d103bc6_9_116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5" name="Google Shape;3035;gb26d103bc6_9_116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6" name="Google Shape;3036;gb26d103bc6_9_116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7" name="Google Shape;3037;gb26d103bc6_9_116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8" name="Google Shape;3038;gb26d103bc6_9_116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9" name="Google Shape;3039;gb26d103bc6_9_116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0" name="Google Shape;3040;gb26d103bc6_9_116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1" name="Google Shape;3041;gb26d103bc6_9_116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2" name="Google Shape;3042;gb26d103bc6_9_116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3" name="Google Shape;3043;gb26d103bc6_9_116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4" name="Google Shape;3044;gb26d103bc6_9_116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5" name="Google Shape;3045;gb26d103bc6_9_116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6" name="Google Shape;3046;gb26d103bc6_9_116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7" name="Google Shape;3047;gb26d103bc6_9_116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8" name="Google Shape;3048;gb26d103bc6_9_116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049" name="Google Shape;3049;gb26d103bc6_9_116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0" name="Google Shape;3050;gb26d103bc6_9_116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051" name="Google Shape;3051;gb26d103bc6_9_116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2" name="Google Shape;3052;gb26d103bc6_9_116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3" name="Google Shape;3053;gb26d103bc6_9_116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4" name="Google Shape;3054;gb26d103bc6_9_116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5" name="Google Shape;3055;gb26d103bc6_9_116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6" name="Google Shape;3056;gb26d103bc6_9_116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7" name="Google Shape;3057;gb26d103bc6_9_116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8" name="Google Shape;3058;gb26d103bc6_9_116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9" name="Google Shape;3059;gb26d103bc6_9_116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0" name="Google Shape;3060;gb26d103bc6_9_116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1" name="Google Shape;3061;gb26d103bc6_9_116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2" name="Google Shape;3062;gb26d103bc6_9_116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063" name="Google Shape;3063;gb26d103bc6_9_116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64" name="Google Shape;3064;gb26d103bc6_9_1168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pic>
        <p:nvPicPr>
          <p:cNvPr id="3065" name="Google Shape;3065;gb26d103bc6_9_1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146" y="3153152"/>
            <a:ext cx="2272848" cy="18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6" name="Google Shape;3066;gb26d103bc6_9_1168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7" name="Google Shape;3067;gb26d103bc6_9_1168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8" name="Google Shape;3068;gb26d103bc6_9_1168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gb26d103bc6_9_1168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gb26d103bc6_9_1168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1" name="Google Shape;3071;gb26d103bc6_9_1168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" name="Google Shape;3072;gb26d103bc6_9_1168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3" name="Google Shape;3073;gb26d103bc6_9_1168"/>
          <p:cNvGrpSpPr/>
          <p:nvPr/>
        </p:nvGrpSpPr>
        <p:grpSpPr>
          <a:xfrm>
            <a:off x="2736497" y="410474"/>
            <a:ext cx="9455500" cy="6447526"/>
            <a:chOff x="6477000" y="410474"/>
            <a:chExt cx="5714998" cy="6447526"/>
          </a:xfrm>
        </p:grpSpPr>
        <p:sp>
          <p:nvSpPr>
            <p:cNvPr id="3074" name="Google Shape;3074;gb26d103bc6_9_116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075" name="Google Shape;3075;gb26d103bc6_9_1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6" name="Google Shape;3076;gb26d103bc6_9_1168"/>
          <p:cNvSpPr/>
          <p:nvPr/>
        </p:nvSpPr>
        <p:spPr>
          <a:xfrm>
            <a:off x="3254097" y="1927398"/>
            <a:ext cx="3794509" cy="2787436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77" name="Google Shape;3077;gb26d103bc6_9_1168"/>
          <p:cNvSpPr txBox="1"/>
          <p:nvPr/>
        </p:nvSpPr>
        <p:spPr>
          <a:xfrm>
            <a:off x="3755449" y="2192892"/>
            <a:ext cx="6879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gb26d103bc6_9_1168"/>
          <p:cNvSpPr/>
          <p:nvPr/>
        </p:nvSpPr>
        <p:spPr>
          <a:xfrm>
            <a:off x="4723461" y="2193210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79" name="Google Shape;3079;gb26d103bc6_9_1168"/>
          <p:cNvSpPr txBox="1"/>
          <p:nvPr/>
        </p:nvSpPr>
        <p:spPr>
          <a:xfrm>
            <a:off x="3554176" y="2830453"/>
            <a:ext cx="8892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0" name="Google Shape;3080;gb26d103bc6_9_1168"/>
          <p:cNvSpPr/>
          <p:nvPr/>
        </p:nvSpPr>
        <p:spPr>
          <a:xfrm>
            <a:off x="4723461" y="2830771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81" name="Google Shape;3081;gb26d103bc6_9_1168"/>
          <p:cNvSpPr/>
          <p:nvPr/>
        </p:nvSpPr>
        <p:spPr>
          <a:xfrm>
            <a:off x="7829344" y="1927397"/>
            <a:ext cx="3794509" cy="2787437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82" name="Google Shape;3082;gb26d103bc6_9_1168"/>
          <p:cNvSpPr txBox="1"/>
          <p:nvPr/>
        </p:nvSpPr>
        <p:spPr>
          <a:xfrm>
            <a:off x="8446040" y="2049450"/>
            <a:ext cx="24910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OOO님의 비밀번호</a:t>
            </a:r>
            <a:endParaRPr/>
          </a:p>
        </p:txBody>
      </p:sp>
      <p:sp>
        <p:nvSpPr>
          <p:cNvPr id="3083" name="Google Shape;3083;gb26d103bc6_9_1168"/>
          <p:cNvSpPr/>
          <p:nvPr/>
        </p:nvSpPr>
        <p:spPr>
          <a:xfrm>
            <a:off x="9653656" y="4164267"/>
            <a:ext cx="1320676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/>
          </a:p>
        </p:txBody>
      </p:sp>
      <p:sp>
        <p:nvSpPr>
          <p:cNvPr id="3084" name="Google Shape;3084;gb26d103bc6_9_1168"/>
          <p:cNvSpPr txBox="1"/>
          <p:nvPr/>
        </p:nvSpPr>
        <p:spPr>
          <a:xfrm>
            <a:off x="3569445" y="3504492"/>
            <a:ext cx="8892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5" name="Google Shape;3085;gb26d103bc6_9_1168"/>
          <p:cNvSpPr/>
          <p:nvPr/>
        </p:nvSpPr>
        <p:spPr>
          <a:xfrm>
            <a:off x="4723461" y="3504810"/>
            <a:ext cx="1940524" cy="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86" name="Google Shape;3086;gb26d103bc6_9_1168"/>
          <p:cNvSpPr/>
          <p:nvPr/>
        </p:nvSpPr>
        <p:spPr>
          <a:xfrm>
            <a:off x="4411165" y="4183699"/>
            <a:ext cx="1368031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/>
          </a:p>
        </p:txBody>
      </p:sp>
      <p:sp>
        <p:nvSpPr>
          <p:cNvPr id="3087" name="Google Shape;3087;gb26d103bc6_9_1168"/>
          <p:cNvSpPr/>
          <p:nvPr/>
        </p:nvSpPr>
        <p:spPr>
          <a:xfrm>
            <a:off x="8067926" y="2548240"/>
            <a:ext cx="3317343" cy="1369528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abc********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8" name="Google Shape;3088;gb26d103bc6_9_1168"/>
          <p:cNvSpPr txBox="1"/>
          <p:nvPr/>
        </p:nvSpPr>
        <p:spPr>
          <a:xfrm>
            <a:off x="3277113" y="4746208"/>
            <a:ext cx="37604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공란 확인 및 입력 값으로 비밀번호 검색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없을 시, alert(“일치하는 정보가 없습니다.”)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9" name="Google Shape;3089;gb26d103bc6_9_1168"/>
          <p:cNvSpPr txBox="1"/>
          <p:nvPr/>
        </p:nvSpPr>
        <p:spPr>
          <a:xfrm>
            <a:off x="7848491" y="4796422"/>
            <a:ext cx="37753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일치하는 정보의 비밀번호 값 보여주면서, 앞에 3자리만 보여줌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 클릭 시, 임시비밀번호 발급</a:t>
            </a:r>
            <a:endParaRPr/>
          </a:p>
        </p:txBody>
      </p:sp>
      <p:sp>
        <p:nvSpPr>
          <p:cNvPr id="3090" name="Google Shape;3090;gb26d103bc6_9_1168"/>
          <p:cNvSpPr/>
          <p:nvPr/>
        </p:nvSpPr>
        <p:spPr>
          <a:xfrm>
            <a:off x="8696278" y="4164267"/>
            <a:ext cx="702015" cy="27977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1" name="Google Shape;3091;gb26d103bc6_9_1168"/>
          <p:cNvSpPr txBox="1"/>
          <p:nvPr/>
        </p:nvSpPr>
        <p:spPr>
          <a:xfrm>
            <a:off x="3071931" y="795197"/>
            <a:ext cx="2500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095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gb26d103bc6_9_1293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97" name="Google Shape;3097;gb26d103bc6_9_129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098" name="Google Shape;3098;gb26d103bc6_9_129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99" name="Google Shape;3099;gb26d103bc6_9_129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0" name="Google Shape;3100;gb26d103bc6_9_129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1" name="Google Shape;3101;gb26d103bc6_9_129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2" name="Google Shape;3102;gb26d103bc6_9_129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3" name="Google Shape;3103;gb26d103bc6_9_129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4" name="Google Shape;3104;gb26d103bc6_9_129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5" name="Google Shape;3105;gb26d103bc6_9_129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6" name="Google Shape;3106;gb26d103bc6_9_129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7" name="Google Shape;3107;gb26d103bc6_9_129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8" name="Google Shape;3108;gb26d103bc6_9_129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9" name="Google Shape;3109;gb26d103bc6_9_129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10" name="Google Shape;3110;gb26d103bc6_9_1293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11" name="Google Shape;3111;gb26d103bc6_9_1293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112" name="Google Shape;3112;gb26d103bc6_9_1293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3" name="Google Shape;3113;gb26d103bc6_9_1293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4" name="Google Shape;3114;gb26d103bc6_9_1293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5" name="Google Shape;3115;gb26d103bc6_9_1293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6" name="Google Shape;3116;gb26d103bc6_9_1293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7" name="Google Shape;3117;gb26d103bc6_9_1293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8" name="Google Shape;3118;gb26d103bc6_9_1293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9" name="Google Shape;3119;gb26d103bc6_9_1293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0" name="Google Shape;3120;gb26d103bc6_9_1293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1" name="Google Shape;3121;gb26d103bc6_9_1293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2" name="Google Shape;3122;gb26d103bc6_9_1293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3" name="Google Shape;3123;gb26d103bc6_9_1293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4" name="Google Shape;3124;gb26d103bc6_9_1293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5" name="Google Shape;3125;gb26d103bc6_9_1293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126" name="Google Shape;3126;gb26d103bc6_9_1293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127" name="Google Shape;3127;gb26d103bc6_9_1293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8" name="Google Shape;3128;gb26d103bc6_9_1293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9" name="Google Shape;3129;gb26d103bc6_9_1293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0" name="Google Shape;3130;gb26d103bc6_9_1293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1" name="Google Shape;3131;gb26d103bc6_9_1293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2" name="Google Shape;3132;gb26d103bc6_9_1293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3" name="Google Shape;3133;gb26d103bc6_9_1293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4" name="Google Shape;3134;gb26d103bc6_9_1293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5" name="Google Shape;3135;gb26d103bc6_9_1293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6" name="Google Shape;3136;gb26d103bc6_9_1293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7" name="Google Shape;3137;gb26d103bc6_9_1293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8" name="Google Shape;3138;gb26d103bc6_9_1293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9" name="Google Shape;3139;gb26d103bc6_9_1293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0" name="Google Shape;3140;gb26d103bc6_9_1293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41" name="Google Shape;3141;gb26d103bc6_9_1293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42" name="Google Shape;3142;gb26d103bc6_9_1293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43" name="Google Shape;3143;gb26d103bc6_9_1293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144" name="Google Shape;3144;gb26d103bc6_9_1293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5" name="Google Shape;3145;gb26d103bc6_9_1293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6" name="Google Shape;3146;gb26d103bc6_9_1293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7" name="Google Shape;3147;gb26d103bc6_9_1293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8" name="Google Shape;3148;gb26d103bc6_9_1293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49" name="Google Shape;3149;gb26d103bc6_9_1293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0" name="Google Shape;3150;gb26d103bc6_9_1293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1" name="Google Shape;3151;gb26d103bc6_9_1293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2" name="Google Shape;3152;gb26d103bc6_9_1293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3" name="Google Shape;3153;gb26d103bc6_9_1293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4" name="Google Shape;3154;gb26d103bc6_9_1293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55" name="Google Shape;3155;gb26d103bc6_9_1293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56" name="Google Shape;3156;gb26d103bc6_9_1293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7" name="Google Shape;3157;gb26d103bc6_9_1293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58" name="Google Shape;3158;gb26d103bc6_9_1293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159" name="Google Shape;3159;gb26d103bc6_9_1293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160" name="Google Shape;3160;gb26d103bc6_9_12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1" name="Google Shape;3161;gb26d103bc6_9_1293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62" name="Google Shape;3162;gb26d103bc6_9_1293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163" name="Google Shape;3163;gb26d103bc6_9_1293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4" name="Google Shape;3164;gb26d103bc6_9_1293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5" name="Google Shape;3165;gb26d103bc6_9_1293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6" name="Google Shape;3166;gb26d103bc6_9_1293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7" name="Google Shape;3167;gb26d103bc6_9_1293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8" name="Google Shape;3168;gb26d103bc6_9_1293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69" name="Google Shape;3169;gb26d103bc6_9_1293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0" name="Google Shape;3170;gb26d103bc6_9_1293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1" name="Google Shape;3171;gb26d103bc6_9_1293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2" name="Google Shape;3172;gb26d103bc6_9_1293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3" name="Google Shape;3173;gb26d103bc6_9_1293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4" name="Google Shape;3174;gb26d103bc6_9_1293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5" name="Google Shape;3175;gb26d103bc6_9_1293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6" name="Google Shape;3176;gb26d103bc6_9_1293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77" name="Google Shape;3177;gb26d103bc6_9_1293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78" name="Google Shape;3178;gb26d103bc6_9_1293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9" name="Google Shape;3179;gb26d103bc6_9_129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180" name="Google Shape;3180;gb26d103bc6_9_129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1" name="Google Shape;3181;gb26d103bc6_9_129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2" name="Google Shape;3182;gb26d103bc6_9_129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3" name="Google Shape;3183;gb26d103bc6_9_129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4" name="Google Shape;3184;gb26d103bc6_9_129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5" name="Google Shape;3185;gb26d103bc6_9_129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6" name="Google Shape;3186;gb26d103bc6_9_129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7" name="Google Shape;3187;gb26d103bc6_9_129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8" name="Google Shape;3188;gb26d103bc6_9_129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89" name="Google Shape;3189;gb26d103bc6_9_129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90" name="Google Shape;3190;gb26d103bc6_9_129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91" name="Google Shape;3191;gb26d103bc6_9_129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92" name="Google Shape;3192;gb26d103bc6_9_1293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93" name="Google Shape;3193;gb26d103bc6_9_1293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pic>
        <p:nvPicPr>
          <p:cNvPr id="3194" name="Google Shape;3194;gb26d103bc6_9_1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146" y="3153152"/>
            <a:ext cx="2272848" cy="18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95" name="Google Shape;3195;gb26d103bc6_9_1293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gb26d103bc6_9_1293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gb26d103bc6_9_1293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gb26d103bc6_9_1293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gb26d103bc6_9_1293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gb26d103bc6_9_1293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gb26d103bc6_9_1293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gb26d103bc6_9_1293"/>
          <p:cNvSpPr txBox="1"/>
          <p:nvPr/>
        </p:nvSpPr>
        <p:spPr>
          <a:xfrm>
            <a:off x="5208387" y="5272107"/>
            <a:ext cx="44687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숫자 8자리 랜덤부여 + ‘*’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확인버튼 누를 시, </a:t>
            </a:r>
            <a:b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alert “마이페이지에서 비밀번호를 변경해주세요”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gb26d103bc6_9_1293"/>
          <p:cNvSpPr/>
          <p:nvPr/>
        </p:nvSpPr>
        <p:spPr>
          <a:xfrm>
            <a:off x="5300094" y="1930015"/>
            <a:ext cx="4351772" cy="3196801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gb26d103bc6_9_1293"/>
          <p:cNvSpPr txBox="1"/>
          <p:nvPr/>
        </p:nvSpPr>
        <p:spPr>
          <a:xfrm>
            <a:off x="6218271" y="2209412"/>
            <a:ext cx="25154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/>
          </a:p>
        </p:txBody>
      </p:sp>
      <p:sp>
        <p:nvSpPr>
          <p:cNvPr id="3205" name="Google Shape;3205;gb26d103bc6_9_1293"/>
          <p:cNvSpPr/>
          <p:nvPr/>
        </p:nvSpPr>
        <p:spPr>
          <a:xfrm>
            <a:off x="5573716" y="2757124"/>
            <a:ext cx="3804528" cy="1570657"/>
          </a:xfrm>
          <a:prstGeom prst="roundRect">
            <a:avLst>
              <a:gd fmla="val 16667" name="adj"/>
            </a:avLst>
          </a:prstGeom>
          <a:solidFill>
            <a:srgbClr val="D6DD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OOO님의 임시비밀번호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19287502*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gb26d103bc6_9_1293"/>
          <p:cNvSpPr/>
          <p:nvPr/>
        </p:nvSpPr>
        <p:spPr>
          <a:xfrm>
            <a:off x="7073422" y="4547476"/>
            <a:ext cx="805115" cy="3208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/>
          </a:p>
        </p:txBody>
      </p:sp>
      <p:sp>
        <p:nvSpPr>
          <p:cNvPr id="3207" name="Google Shape;3207;gb26d103bc6_9_1293"/>
          <p:cNvSpPr txBox="1"/>
          <p:nvPr/>
        </p:nvSpPr>
        <p:spPr>
          <a:xfrm>
            <a:off x="3071931" y="795197"/>
            <a:ext cx="29773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임시비밀번호 발급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647011" y="2411586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255" name="Google Shape;255;p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7" name="Google Shape;267;p3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8" name="Google Shape;268;p3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269" name="Google Shape;269;p3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284" name="Google Shape;284;p3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299" name="Google Shape;299;p3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4" name="Google Shape;314;p3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6" name="Google Shape;316;p3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7" name="Google Shape;317;p3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18" name="Google Shape;318;p3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0" name="Google Shape;330;p3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1" name="Google Shape;331;p3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32" name="Google Shape;332;p3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333" name="Google Shape;333;p3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334" name="Google Shape;334;p3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  <p:sp>
          <p:nvSpPr>
            <p:cNvPr id="335" name="Google Shape;335;p3"/>
            <p:cNvSpPr/>
            <p:nvPr/>
          </p:nvSpPr>
          <p:spPr>
            <a:xfrm>
              <a:off x="7171269" y="2361508"/>
              <a:ext cx="4255357" cy="2739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40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언 택트</a:t>
              </a:r>
              <a:r>
                <a:rPr lang="ko-KR" sz="12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ko-KR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시대</a:t>
              </a: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에 확산 되는</a:t>
              </a:r>
              <a:r>
                <a:rPr lang="ko-KR" sz="12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40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OTT 서비스</a:t>
              </a:r>
              <a:endParaRPr b="1" sz="4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에 맞춰 </a:t>
              </a:r>
              <a:r>
                <a:rPr lang="ko-KR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여러 플랫폼의 영화를 한 번에 </a:t>
              </a: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찾아주는</a:t>
              </a:r>
              <a:endParaRPr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>
                  <a:solidFill>
                    <a:srgbClr val="538CD5"/>
                  </a:solidFill>
                  <a:latin typeface="Arial"/>
                  <a:ea typeface="Arial"/>
                  <a:cs typeface="Arial"/>
                  <a:sym typeface="Arial"/>
                </a:rPr>
                <a:t>통합 검색 엔진 프로그램</a:t>
              </a:r>
              <a:endParaRPr sz="1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6" name="Google Shape;3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5552" y="788034"/>
            <a:ext cx="4762547" cy="9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4752" y="1829203"/>
            <a:ext cx="4825818" cy="44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8479" y="2361508"/>
            <a:ext cx="4879620" cy="481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코로나 집콕 일러스트 – interior.infotiket.com" id="339" name="Google Shape;3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40537" y="2990504"/>
            <a:ext cx="3238500" cy="32385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  <p:transition spd="med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21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b26d103bc6_9_140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13" name="Google Shape;3213;gb26d103bc6_9_140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214" name="Google Shape;3214;gb26d103bc6_9_140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5" name="Google Shape;3215;gb26d103bc6_9_140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6" name="Google Shape;3216;gb26d103bc6_9_140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7" name="Google Shape;3217;gb26d103bc6_9_140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8" name="Google Shape;3218;gb26d103bc6_9_140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19" name="Google Shape;3219;gb26d103bc6_9_140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0" name="Google Shape;3220;gb26d103bc6_9_140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1" name="Google Shape;3221;gb26d103bc6_9_140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2" name="Google Shape;3222;gb26d103bc6_9_140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3" name="Google Shape;3223;gb26d103bc6_9_140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4" name="Google Shape;3224;gb26d103bc6_9_140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5" name="Google Shape;3225;gb26d103bc6_9_140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226" name="Google Shape;3226;gb26d103bc6_9_140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27" name="Google Shape;3227;gb26d103bc6_9_140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228" name="Google Shape;3228;gb26d103bc6_9_140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29" name="Google Shape;3229;gb26d103bc6_9_140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0" name="Google Shape;3230;gb26d103bc6_9_140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1" name="Google Shape;3231;gb26d103bc6_9_140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2" name="Google Shape;3232;gb26d103bc6_9_140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3" name="Google Shape;3233;gb26d103bc6_9_140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4" name="Google Shape;3234;gb26d103bc6_9_140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5" name="Google Shape;3235;gb26d103bc6_9_140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6" name="Google Shape;3236;gb26d103bc6_9_140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7" name="Google Shape;3237;gb26d103bc6_9_140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8" name="Google Shape;3238;gb26d103bc6_9_140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39" name="Google Shape;3239;gb26d103bc6_9_140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0" name="Google Shape;3240;gb26d103bc6_9_140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1" name="Google Shape;3241;gb26d103bc6_9_140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242" name="Google Shape;3242;gb26d103bc6_9_140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243" name="Google Shape;3243;gb26d103bc6_9_140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4" name="Google Shape;3244;gb26d103bc6_9_140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5" name="Google Shape;3245;gb26d103bc6_9_140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6" name="Google Shape;3246;gb26d103bc6_9_140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7" name="Google Shape;3247;gb26d103bc6_9_140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8" name="Google Shape;3248;gb26d103bc6_9_140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49" name="Google Shape;3249;gb26d103bc6_9_140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0" name="Google Shape;3250;gb26d103bc6_9_140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1" name="Google Shape;3251;gb26d103bc6_9_140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2" name="Google Shape;3252;gb26d103bc6_9_140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3" name="Google Shape;3253;gb26d103bc6_9_140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4" name="Google Shape;3254;gb26d103bc6_9_140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5" name="Google Shape;3255;gb26d103bc6_9_140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56" name="Google Shape;3256;gb26d103bc6_9_140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257" name="Google Shape;3257;gb26d103bc6_9_140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58" name="Google Shape;3258;gb26d103bc6_9_140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59" name="Google Shape;3259;gb26d103bc6_9_140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260" name="Google Shape;3260;gb26d103bc6_9_140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1" name="Google Shape;3261;gb26d103bc6_9_140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2" name="Google Shape;3262;gb26d103bc6_9_140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3" name="Google Shape;3263;gb26d103bc6_9_140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4" name="Google Shape;3264;gb26d103bc6_9_140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5" name="Google Shape;3265;gb26d103bc6_9_140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6" name="Google Shape;3266;gb26d103bc6_9_140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7" name="Google Shape;3267;gb26d103bc6_9_140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8" name="Google Shape;3268;gb26d103bc6_9_140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69" name="Google Shape;3269;gb26d103bc6_9_140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70" name="Google Shape;3270;gb26d103bc6_9_140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71" name="Google Shape;3271;gb26d103bc6_9_140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272" name="Google Shape;3272;gb26d103bc6_9_140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73" name="Google Shape;3273;gb26d103bc6_9_140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74" name="Google Shape;3274;gb26d103bc6_9_140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275" name="Google Shape;3275;gb26d103bc6_9_140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276" name="Google Shape;3276;gb26d103bc6_9_14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7" name="Google Shape;3277;gb26d103bc6_9_140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78" name="Google Shape;3278;gb26d103bc6_9_140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279" name="Google Shape;3279;gb26d103bc6_9_140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0" name="Google Shape;3280;gb26d103bc6_9_140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1" name="Google Shape;3281;gb26d103bc6_9_140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2" name="Google Shape;3282;gb26d103bc6_9_140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3" name="Google Shape;3283;gb26d103bc6_9_140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4" name="Google Shape;3284;gb26d103bc6_9_140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5" name="Google Shape;3285;gb26d103bc6_9_140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6" name="Google Shape;3286;gb26d103bc6_9_140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7" name="Google Shape;3287;gb26d103bc6_9_140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8" name="Google Shape;3288;gb26d103bc6_9_140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89" name="Google Shape;3289;gb26d103bc6_9_140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0" name="Google Shape;3290;gb26d103bc6_9_140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1" name="Google Shape;3291;gb26d103bc6_9_140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2" name="Google Shape;3292;gb26d103bc6_9_140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3" name="Google Shape;3293;gb26d103bc6_9_140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294" name="Google Shape;3294;gb26d103bc6_9_140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5" name="Google Shape;3295;gb26d103bc6_9_140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296" name="Google Shape;3296;gb26d103bc6_9_140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7" name="Google Shape;3297;gb26d103bc6_9_140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8" name="Google Shape;3298;gb26d103bc6_9_140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99" name="Google Shape;3299;gb26d103bc6_9_140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0" name="Google Shape;3300;gb26d103bc6_9_140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1" name="Google Shape;3301;gb26d103bc6_9_140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2" name="Google Shape;3302;gb26d103bc6_9_140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3" name="Google Shape;3303;gb26d103bc6_9_140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4" name="Google Shape;3304;gb26d103bc6_9_140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5" name="Google Shape;3305;gb26d103bc6_9_140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6" name="Google Shape;3306;gb26d103bc6_9_140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07" name="Google Shape;3307;gb26d103bc6_9_140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08" name="Google Shape;3308;gb26d103bc6_9_140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09" name="Google Shape;3309;gb26d103bc6_9_1408"/>
          <p:cNvSpPr txBox="1"/>
          <p:nvPr/>
        </p:nvSpPr>
        <p:spPr>
          <a:xfrm>
            <a:off x="1975169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</a:t>
            </a:r>
            <a:endParaRPr/>
          </a:p>
        </p:txBody>
      </p:sp>
      <p:pic>
        <p:nvPicPr>
          <p:cNvPr id="3310" name="Google Shape;3310;gb26d103bc6_9_1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146" y="3153152"/>
            <a:ext cx="2272848" cy="18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1" name="Google Shape;3311;gb26d103bc6_9_1408"/>
          <p:cNvSpPr txBox="1"/>
          <p:nvPr/>
        </p:nvSpPr>
        <p:spPr>
          <a:xfrm>
            <a:off x="3228340" y="2788039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2" name="Google Shape;3312;gb26d103bc6_9_1408"/>
          <p:cNvSpPr/>
          <p:nvPr/>
        </p:nvSpPr>
        <p:spPr>
          <a:xfrm>
            <a:off x="3676359" y="2789825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3" name="Google Shape;3313;gb26d103bc6_9_1408"/>
          <p:cNvSpPr txBox="1"/>
          <p:nvPr/>
        </p:nvSpPr>
        <p:spPr>
          <a:xfrm>
            <a:off x="3135628" y="3425600"/>
            <a:ext cx="538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gb26d103bc6_9_1408"/>
          <p:cNvSpPr/>
          <p:nvPr/>
        </p:nvSpPr>
        <p:spPr>
          <a:xfrm>
            <a:off x="3676359" y="3427386"/>
            <a:ext cx="2225511" cy="367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5" name="Google Shape;3315;gb26d103bc6_9_1408"/>
          <p:cNvSpPr txBox="1"/>
          <p:nvPr/>
        </p:nvSpPr>
        <p:spPr>
          <a:xfrm>
            <a:off x="4135569" y="3938044"/>
            <a:ext cx="7938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6" name="Google Shape;3316;gb26d103bc6_9_1408"/>
          <p:cNvSpPr txBox="1"/>
          <p:nvPr/>
        </p:nvSpPr>
        <p:spPr>
          <a:xfrm>
            <a:off x="5095182" y="3938044"/>
            <a:ext cx="95410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찾기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7" name="Google Shape;3317;gb26d103bc6_9_1408"/>
          <p:cNvSpPr txBox="1"/>
          <p:nvPr/>
        </p:nvSpPr>
        <p:spPr>
          <a:xfrm>
            <a:off x="8943909" y="2803901"/>
            <a:ext cx="16914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OOO님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환영합니다!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8" name="Google Shape;3318;gb26d103bc6_9_1408"/>
          <p:cNvSpPr txBox="1"/>
          <p:nvPr/>
        </p:nvSpPr>
        <p:spPr>
          <a:xfrm>
            <a:off x="7487400" y="1552929"/>
            <a:ext cx="470459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해당 정보 입력 시, 입력 상자 border 색상 red로 변경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정보 입력 후, 회원가입 버튼 누를 시,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공란 여부 체크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공란 있으면, 빈 칸 alert 및 빈칸 focus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아이디 중복확인 미 시행 시, alert(“아이디 중복확인을 해주세요“)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중복확인 체크 후, alert으로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가능 시 – “사용 가능한 아이디입니다.”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중복 시 - “중복된 아이디가 존재합니다.”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(중복확인에서)아이디 글자 수 확인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- 6자리 미만 또는 12자리 초과 시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아이디 입력이 잘못 되었습니다. 출력 후, 입력창 focus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비밀번호 일치 여부 확인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일치 시, 확인 칸 아래에 “비밀번호가 일치합니다.”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불일치 시, “비밀번호가 일치하지 않습니다.”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정상적으로 회원가입 완료 시,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alert으로 “회원가입이 완료 되었습니다.” 출력 후</a:t>
            </a:r>
            <a:b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메인 화면으로 이동</a:t>
            </a:r>
            <a:endParaRPr/>
          </a:p>
        </p:txBody>
      </p:sp>
      <p:sp>
        <p:nvSpPr>
          <p:cNvPr id="3319" name="Google Shape;3319;gb26d103bc6_9_1408"/>
          <p:cNvSpPr txBox="1"/>
          <p:nvPr/>
        </p:nvSpPr>
        <p:spPr>
          <a:xfrm>
            <a:off x="3071931" y="795197"/>
            <a:ext cx="29773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회원가입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0" name="Google Shape;3320;gb26d103bc6_9_1408"/>
          <p:cNvSpPr/>
          <p:nvPr/>
        </p:nvSpPr>
        <p:spPr>
          <a:xfrm>
            <a:off x="3251719" y="1318890"/>
            <a:ext cx="4115788" cy="5238307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21" name="Google Shape;3321;gb26d103bc6_9_1408"/>
          <p:cNvSpPr txBox="1"/>
          <p:nvPr/>
        </p:nvSpPr>
        <p:spPr>
          <a:xfrm>
            <a:off x="3364117" y="1528180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아이디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gb26d103bc6_9_1408"/>
          <p:cNvSpPr/>
          <p:nvPr/>
        </p:nvSpPr>
        <p:spPr>
          <a:xfrm>
            <a:off x="4291626" y="149803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23" name="Google Shape;3323;gb26d103bc6_9_1408"/>
          <p:cNvSpPr/>
          <p:nvPr/>
        </p:nvSpPr>
        <p:spPr>
          <a:xfrm>
            <a:off x="4537655" y="6013533"/>
            <a:ext cx="1483862" cy="303468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회원가입</a:t>
            </a:r>
            <a:endParaRPr/>
          </a:p>
        </p:txBody>
      </p:sp>
      <p:sp>
        <p:nvSpPr>
          <p:cNvPr id="3324" name="Google Shape;3324;gb26d103bc6_9_1408"/>
          <p:cNvSpPr/>
          <p:nvPr/>
        </p:nvSpPr>
        <p:spPr>
          <a:xfrm>
            <a:off x="6499256" y="1503466"/>
            <a:ext cx="765449" cy="318509"/>
          </a:xfrm>
          <a:prstGeom prst="rect">
            <a:avLst/>
          </a:prstGeom>
          <a:solidFill>
            <a:srgbClr val="92A4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중복확인</a:t>
            </a:r>
            <a:endParaRPr/>
          </a:p>
        </p:txBody>
      </p:sp>
      <p:sp>
        <p:nvSpPr>
          <p:cNvPr id="3325" name="Google Shape;3325;gb26d103bc6_9_1408"/>
          <p:cNvSpPr txBox="1"/>
          <p:nvPr/>
        </p:nvSpPr>
        <p:spPr>
          <a:xfrm>
            <a:off x="3328948" y="2299996"/>
            <a:ext cx="956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gb26d103bc6_9_1408"/>
          <p:cNvSpPr/>
          <p:nvPr/>
        </p:nvSpPr>
        <p:spPr>
          <a:xfrm>
            <a:off x="4291626" y="2295800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27" name="Google Shape;3327;gb26d103bc6_9_1408"/>
          <p:cNvSpPr txBox="1"/>
          <p:nvPr/>
        </p:nvSpPr>
        <p:spPr>
          <a:xfrm>
            <a:off x="3328948" y="2749302"/>
            <a:ext cx="9569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비밀번호 :</a:t>
            </a:r>
            <a:b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확인</a:t>
            </a:r>
            <a:endParaRPr/>
          </a:p>
        </p:txBody>
      </p:sp>
      <p:sp>
        <p:nvSpPr>
          <p:cNvPr id="3328" name="Google Shape;3328;gb26d103bc6_9_1408"/>
          <p:cNvSpPr/>
          <p:nvPr/>
        </p:nvSpPr>
        <p:spPr>
          <a:xfrm>
            <a:off x="4291626" y="280198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29" name="Google Shape;3329;gb26d103bc6_9_1408"/>
          <p:cNvSpPr txBox="1"/>
          <p:nvPr/>
        </p:nvSpPr>
        <p:spPr>
          <a:xfrm>
            <a:off x="3328948" y="3637395"/>
            <a:ext cx="617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이름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gb26d103bc6_9_1408"/>
          <p:cNvSpPr/>
          <p:nvPr/>
        </p:nvSpPr>
        <p:spPr>
          <a:xfrm>
            <a:off x="4291626" y="363319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1" name="Google Shape;3331;gb26d103bc6_9_1408"/>
          <p:cNvSpPr txBox="1"/>
          <p:nvPr/>
        </p:nvSpPr>
        <p:spPr>
          <a:xfrm>
            <a:off x="3328948" y="4137478"/>
            <a:ext cx="956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생년월일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gb26d103bc6_9_1408"/>
          <p:cNvSpPr/>
          <p:nvPr/>
        </p:nvSpPr>
        <p:spPr>
          <a:xfrm>
            <a:off x="4291626" y="410523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3" name="Google Shape;3333;gb26d103bc6_9_1408"/>
          <p:cNvSpPr txBox="1"/>
          <p:nvPr/>
        </p:nvSpPr>
        <p:spPr>
          <a:xfrm>
            <a:off x="3328949" y="4637561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이메일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gb26d103bc6_9_1408"/>
          <p:cNvSpPr/>
          <p:nvPr/>
        </p:nvSpPr>
        <p:spPr>
          <a:xfrm>
            <a:off x="4291626" y="457727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5" name="Google Shape;3335;gb26d103bc6_9_1408"/>
          <p:cNvSpPr txBox="1"/>
          <p:nvPr/>
        </p:nvSpPr>
        <p:spPr>
          <a:xfrm>
            <a:off x="4374032" y="3174473"/>
            <a:ext cx="19551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비밀번호가 일치합니다.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gb26d103bc6_9_1408"/>
          <p:cNvSpPr txBox="1"/>
          <p:nvPr/>
        </p:nvSpPr>
        <p:spPr>
          <a:xfrm>
            <a:off x="4374031" y="1881398"/>
            <a:ext cx="25576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영문 또는 숫자 6~12자리(특수문자 사용 불가)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gb26d103bc6_9_1408"/>
          <p:cNvSpPr txBox="1"/>
          <p:nvPr/>
        </p:nvSpPr>
        <p:spPr>
          <a:xfrm>
            <a:off x="3328949" y="5079932"/>
            <a:ext cx="7871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핸드폰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gb26d103bc6_9_1408"/>
          <p:cNvSpPr/>
          <p:nvPr/>
        </p:nvSpPr>
        <p:spPr>
          <a:xfrm>
            <a:off x="4291626" y="5049319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9" name="Google Shape;3339;gb26d103bc6_9_1408"/>
          <p:cNvSpPr txBox="1"/>
          <p:nvPr/>
        </p:nvSpPr>
        <p:spPr>
          <a:xfrm>
            <a:off x="3344865" y="5525557"/>
            <a:ext cx="617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주소 :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gb26d103bc6_9_1408"/>
          <p:cNvSpPr/>
          <p:nvPr/>
        </p:nvSpPr>
        <p:spPr>
          <a:xfrm>
            <a:off x="4307543" y="5521361"/>
            <a:ext cx="2104828" cy="347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344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gb26d103bc6_9_1540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346" name="Google Shape;3346;gb26d103bc6_9_154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347" name="Google Shape;3347;gb26d103bc6_9_154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48" name="Google Shape;3348;gb26d103bc6_9_154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49" name="Google Shape;3349;gb26d103bc6_9_154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0" name="Google Shape;3350;gb26d103bc6_9_154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1" name="Google Shape;3351;gb26d103bc6_9_154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2" name="Google Shape;3352;gb26d103bc6_9_154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3" name="Google Shape;3353;gb26d103bc6_9_154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4" name="Google Shape;3354;gb26d103bc6_9_154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5" name="Google Shape;3355;gb26d103bc6_9_154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6" name="Google Shape;3356;gb26d103bc6_9_154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7" name="Google Shape;3357;gb26d103bc6_9_154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58" name="Google Shape;3358;gb26d103bc6_9_154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59" name="Google Shape;3359;gb26d103bc6_9_1540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360" name="Google Shape;3360;gb26d103bc6_9_1540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361" name="Google Shape;3361;gb26d103bc6_9_1540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2" name="Google Shape;3362;gb26d103bc6_9_1540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3" name="Google Shape;3363;gb26d103bc6_9_1540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4" name="Google Shape;3364;gb26d103bc6_9_1540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5" name="Google Shape;3365;gb26d103bc6_9_1540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6" name="Google Shape;3366;gb26d103bc6_9_1540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7" name="Google Shape;3367;gb26d103bc6_9_1540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8" name="Google Shape;3368;gb26d103bc6_9_1540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69" name="Google Shape;3369;gb26d103bc6_9_1540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0" name="Google Shape;3370;gb26d103bc6_9_1540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1" name="Google Shape;3371;gb26d103bc6_9_1540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2" name="Google Shape;3372;gb26d103bc6_9_1540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3" name="Google Shape;3373;gb26d103bc6_9_1540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4" name="Google Shape;3374;gb26d103bc6_9_1540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375" name="Google Shape;3375;gb26d103bc6_9_1540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376" name="Google Shape;3376;gb26d103bc6_9_1540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7" name="Google Shape;3377;gb26d103bc6_9_1540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8" name="Google Shape;3378;gb26d103bc6_9_1540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79" name="Google Shape;3379;gb26d103bc6_9_1540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0" name="Google Shape;3380;gb26d103bc6_9_1540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1" name="Google Shape;3381;gb26d103bc6_9_1540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2" name="Google Shape;3382;gb26d103bc6_9_1540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3" name="Google Shape;3383;gb26d103bc6_9_1540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4" name="Google Shape;3384;gb26d103bc6_9_1540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5" name="Google Shape;3385;gb26d103bc6_9_1540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6" name="Google Shape;3386;gb26d103bc6_9_1540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7" name="Google Shape;3387;gb26d103bc6_9_1540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8" name="Google Shape;3388;gb26d103bc6_9_1540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9" name="Google Shape;3389;gb26d103bc6_9_1540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90" name="Google Shape;3390;gb26d103bc6_9_1540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91" name="Google Shape;3391;gb26d103bc6_9_1540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392" name="Google Shape;3392;gb26d103bc6_9_1540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393" name="Google Shape;3393;gb26d103bc6_9_1540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4" name="Google Shape;3394;gb26d103bc6_9_1540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5" name="Google Shape;3395;gb26d103bc6_9_1540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6" name="Google Shape;3396;gb26d103bc6_9_1540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7" name="Google Shape;3397;gb26d103bc6_9_1540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8" name="Google Shape;3398;gb26d103bc6_9_1540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99" name="Google Shape;3399;gb26d103bc6_9_1540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00" name="Google Shape;3400;gb26d103bc6_9_1540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01" name="Google Shape;3401;gb26d103bc6_9_1540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02" name="Google Shape;3402;gb26d103bc6_9_1540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03" name="Google Shape;3403;gb26d103bc6_9_1540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04" name="Google Shape;3404;gb26d103bc6_9_1540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405" name="Google Shape;3405;gb26d103bc6_9_1540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06" name="Google Shape;3406;gb26d103bc6_9_1540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407" name="Google Shape;3407;gb26d103bc6_9_1540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408" name="Google Shape;3408;gb26d103bc6_9_1540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409" name="Google Shape;3409;gb26d103bc6_9_15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0" name="Google Shape;3410;gb26d103bc6_9_1540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411" name="Google Shape;3411;gb26d103bc6_9_1540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412" name="Google Shape;3412;gb26d103bc6_9_1540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3" name="Google Shape;3413;gb26d103bc6_9_1540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4" name="Google Shape;3414;gb26d103bc6_9_1540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5" name="Google Shape;3415;gb26d103bc6_9_1540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6" name="Google Shape;3416;gb26d103bc6_9_1540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7" name="Google Shape;3417;gb26d103bc6_9_1540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8" name="Google Shape;3418;gb26d103bc6_9_1540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19" name="Google Shape;3419;gb26d103bc6_9_1540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0" name="Google Shape;3420;gb26d103bc6_9_1540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1" name="Google Shape;3421;gb26d103bc6_9_1540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2" name="Google Shape;3422;gb26d103bc6_9_1540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3" name="Google Shape;3423;gb26d103bc6_9_1540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4" name="Google Shape;3424;gb26d103bc6_9_1540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5" name="Google Shape;3425;gb26d103bc6_9_1540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26" name="Google Shape;3426;gb26d103bc6_9_1540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427" name="Google Shape;3427;gb26d103bc6_9_1540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8" name="Google Shape;3428;gb26d103bc6_9_154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429" name="Google Shape;3429;gb26d103bc6_9_154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0" name="Google Shape;3430;gb26d103bc6_9_154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1" name="Google Shape;3431;gb26d103bc6_9_154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2" name="Google Shape;3432;gb26d103bc6_9_154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3" name="Google Shape;3433;gb26d103bc6_9_154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4" name="Google Shape;3434;gb26d103bc6_9_154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5" name="Google Shape;3435;gb26d103bc6_9_154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6" name="Google Shape;3436;gb26d103bc6_9_154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7" name="Google Shape;3437;gb26d103bc6_9_154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8" name="Google Shape;3438;gb26d103bc6_9_154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39" name="Google Shape;3439;gb26d103bc6_9_154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40" name="Google Shape;3440;gb26d103bc6_9_154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441" name="Google Shape;3441;gb26d103bc6_9_1540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42" name="Google Shape;3442;gb26d103bc6_9_1540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3443" name="Google Shape;3443;gb26d103bc6_9_1540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4" name="Google Shape;3444;gb26d103bc6_9_1540"/>
          <p:cNvSpPr/>
          <p:nvPr/>
        </p:nvSpPr>
        <p:spPr>
          <a:xfrm>
            <a:off x="3257353" y="1970454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5" name="Google Shape;3445;gb26d103bc6_9_1540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6" name="Google Shape;3446;gb26d103bc6_9_1540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7" name="Google Shape;3447;gb26d103bc6_9_1540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48" name="Google Shape;3448;gb26d103bc6_9_1540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9" name="Google Shape;3449;gb26d103bc6_9_1540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gb26d103bc6_9_1540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Watcha 같이 쓰실 분 구합니다 (3/4)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gb26d103bc6_9_1540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Watcha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gb26d103bc6_9_1540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3" name="Google Shape;3453;gb26d103bc6_9_1540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Watcha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gb26d103bc6_9_1540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Watcha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왓챠팟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gb26d103bc6_9_1540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459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gb26d103bc6_9_165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461" name="Google Shape;3461;gb26d103bc6_9_165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462" name="Google Shape;3462;gb26d103bc6_9_165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3" name="Google Shape;3463;gb26d103bc6_9_165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4" name="Google Shape;3464;gb26d103bc6_9_165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5" name="Google Shape;3465;gb26d103bc6_9_165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6" name="Google Shape;3466;gb26d103bc6_9_165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7" name="Google Shape;3467;gb26d103bc6_9_165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8" name="Google Shape;3468;gb26d103bc6_9_165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9" name="Google Shape;3469;gb26d103bc6_9_165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0" name="Google Shape;3470;gb26d103bc6_9_165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1" name="Google Shape;3471;gb26d103bc6_9_165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2" name="Google Shape;3472;gb26d103bc6_9_165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3" name="Google Shape;3473;gb26d103bc6_9_165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474" name="Google Shape;3474;gb26d103bc6_9_165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475" name="Google Shape;3475;gb26d103bc6_9_165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476" name="Google Shape;3476;gb26d103bc6_9_165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7" name="Google Shape;3477;gb26d103bc6_9_165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8" name="Google Shape;3478;gb26d103bc6_9_165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9" name="Google Shape;3479;gb26d103bc6_9_165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0" name="Google Shape;3480;gb26d103bc6_9_165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1" name="Google Shape;3481;gb26d103bc6_9_165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2" name="Google Shape;3482;gb26d103bc6_9_165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3" name="Google Shape;3483;gb26d103bc6_9_165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4" name="Google Shape;3484;gb26d103bc6_9_165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5" name="Google Shape;3485;gb26d103bc6_9_165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6" name="Google Shape;3486;gb26d103bc6_9_165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7" name="Google Shape;3487;gb26d103bc6_9_165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8" name="Google Shape;3488;gb26d103bc6_9_165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9" name="Google Shape;3489;gb26d103bc6_9_165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490" name="Google Shape;3490;gb26d103bc6_9_1654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491" name="Google Shape;3491;gb26d103bc6_9_165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2" name="Google Shape;3492;gb26d103bc6_9_165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3" name="Google Shape;3493;gb26d103bc6_9_165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4" name="Google Shape;3494;gb26d103bc6_9_165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5" name="Google Shape;3495;gb26d103bc6_9_165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6" name="Google Shape;3496;gb26d103bc6_9_165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7" name="Google Shape;3497;gb26d103bc6_9_165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8" name="Google Shape;3498;gb26d103bc6_9_165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9" name="Google Shape;3499;gb26d103bc6_9_165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0" name="Google Shape;3500;gb26d103bc6_9_165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1" name="Google Shape;3501;gb26d103bc6_9_165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2" name="Google Shape;3502;gb26d103bc6_9_165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3" name="Google Shape;3503;gb26d103bc6_9_165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4" name="Google Shape;3504;gb26d103bc6_9_165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05" name="Google Shape;3505;gb26d103bc6_9_1654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06" name="Google Shape;3506;gb26d103bc6_9_165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07" name="Google Shape;3507;gb26d103bc6_9_165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508" name="Google Shape;3508;gb26d103bc6_9_165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9" name="Google Shape;3509;gb26d103bc6_9_165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0" name="Google Shape;3510;gb26d103bc6_9_165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1" name="Google Shape;3511;gb26d103bc6_9_165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2" name="Google Shape;3512;gb26d103bc6_9_165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3" name="Google Shape;3513;gb26d103bc6_9_165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4" name="Google Shape;3514;gb26d103bc6_9_165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5" name="Google Shape;3515;gb26d103bc6_9_165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6" name="Google Shape;3516;gb26d103bc6_9_165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7" name="Google Shape;3517;gb26d103bc6_9_165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8" name="Google Shape;3518;gb26d103bc6_9_165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9" name="Google Shape;3519;gb26d103bc6_9_165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20" name="Google Shape;3520;gb26d103bc6_9_165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21" name="Google Shape;3521;gb26d103bc6_9_165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22" name="Google Shape;3522;gb26d103bc6_9_1654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523" name="Google Shape;3523;gb26d103bc6_9_1654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524" name="Google Shape;3524;gb26d103bc6_9_16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5" name="Google Shape;3525;gb26d103bc6_9_1654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26" name="Google Shape;3526;gb26d103bc6_9_1654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527" name="Google Shape;3527;gb26d103bc6_9_165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28" name="Google Shape;3528;gb26d103bc6_9_165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29" name="Google Shape;3529;gb26d103bc6_9_165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0" name="Google Shape;3530;gb26d103bc6_9_165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1" name="Google Shape;3531;gb26d103bc6_9_165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2" name="Google Shape;3532;gb26d103bc6_9_165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3" name="Google Shape;3533;gb26d103bc6_9_165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4" name="Google Shape;3534;gb26d103bc6_9_165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5" name="Google Shape;3535;gb26d103bc6_9_165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6" name="Google Shape;3536;gb26d103bc6_9_165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7" name="Google Shape;3537;gb26d103bc6_9_165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8" name="Google Shape;3538;gb26d103bc6_9_165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9" name="Google Shape;3539;gb26d103bc6_9_165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0" name="Google Shape;3540;gb26d103bc6_9_165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1" name="Google Shape;3541;gb26d103bc6_9_165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42" name="Google Shape;3542;gb26d103bc6_9_1654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3" name="Google Shape;3543;gb26d103bc6_9_165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544" name="Google Shape;3544;gb26d103bc6_9_165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5" name="Google Shape;3545;gb26d103bc6_9_165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6" name="Google Shape;3546;gb26d103bc6_9_165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7" name="Google Shape;3547;gb26d103bc6_9_165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8" name="Google Shape;3548;gb26d103bc6_9_165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9" name="Google Shape;3549;gb26d103bc6_9_165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0" name="Google Shape;3550;gb26d103bc6_9_165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1" name="Google Shape;3551;gb26d103bc6_9_165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2" name="Google Shape;3552;gb26d103bc6_9_165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3" name="Google Shape;3553;gb26d103bc6_9_165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4" name="Google Shape;3554;gb26d103bc6_9_165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5" name="Google Shape;3555;gb26d103bc6_9_165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56" name="Google Shape;3556;gb26d103bc6_9_165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57" name="Google Shape;3557;gb26d103bc6_9_1654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3558" name="Google Shape;3558;gb26d103bc6_9_1654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gb26d103bc6_9_1654"/>
          <p:cNvSpPr/>
          <p:nvPr/>
        </p:nvSpPr>
        <p:spPr>
          <a:xfrm>
            <a:off x="3257354" y="196608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gb26d103bc6_9_1654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gb26d103bc6_9_1654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2" name="Google Shape;3562;gb26d103bc6_9_1654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63" name="Google Shape;3563;gb26d103bc6_9_1654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party</a:t>
            </a:r>
            <a:endParaRPr/>
          </a:p>
        </p:txBody>
      </p:sp>
      <p:sp>
        <p:nvSpPr>
          <p:cNvPr id="3564" name="Google Shape;3564;gb26d103bc6_9_1654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gb26d103bc6_9_1654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(3/4)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gb26d103bc6_9_1654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gb26d103bc6_9_1654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gb26d103bc6_9_1654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(1/4)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9" name="Google Shape;3569;gb26d103bc6_9_1654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Netflix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같이 쓰실 분 구합니다 (2/4)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넷플팟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0" name="Google Shape;3570;gb26d103bc6_9_1654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b26d103bc6_9_176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76" name="Google Shape;3576;gb26d103bc6_9_176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577" name="Google Shape;3577;gb26d103bc6_9_176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78" name="Google Shape;3578;gb26d103bc6_9_176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79" name="Google Shape;3579;gb26d103bc6_9_176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0" name="Google Shape;3580;gb26d103bc6_9_176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1" name="Google Shape;3581;gb26d103bc6_9_176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2" name="Google Shape;3582;gb26d103bc6_9_176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3" name="Google Shape;3583;gb26d103bc6_9_176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4" name="Google Shape;3584;gb26d103bc6_9_176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5" name="Google Shape;3585;gb26d103bc6_9_176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6" name="Google Shape;3586;gb26d103bc6_9_176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7" name="Google Shape;3587;gb26d103bc6_9_176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8" name="Google Shape;3588;gb26d103bc6_9_176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89" name="Google Shape;3589;gb26d103bc6_9_176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90" name="Google Shape;3590;gb26d103bc6_9_176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591" name="Google Shape;3591;gb26d103bc6_9_176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2" name="Google Shape;3592;gb26d103bc6_9_176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3" name="Google Shape;3593;gb26d103bc6_9_176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4" name="Google Shape;3594;gb26d103bc6_9_176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5" name="Google Shape;3595;gb26d103bc6_9_176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6" name="Google Shape;3596;gb26d103bc6_9_176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7" name="Google Shape;3597;gb26d103bc6_9_176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8" name="Google Shape;3598;gb26d103bc6_9_176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9" name="Google Shape;3599;gb26d103bc6_9_176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0" name="Google Shape;3600;gb26d103bc6_9_176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1" name="Google Shape;3601;gb26d103bc6_9_176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2" name="Google Shape;3602;gb26d103bc6_9_176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3" name="Google Shape;3603;gb26d103bc6_9_176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4" name="Google Shape;3604;gb26d103bc6_9_176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605" name="Google Shape;3605;gb26d103bc6_9_176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606" name="Google Shape;3606;gb26d103bc6_9_176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7" name="Google Shape;3607;gb26d103bc6_9_176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8" name="Google Shape;3608;gb26d103bc6_9_176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09" name="Google Shape;3609;gb26d103bc6_9_176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0" name="Google Shape;3610;gb26d103bc6_9_176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1" name="Google Shape;3611;gb26d103bc6_9_176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2" name="Google Shape;3612;gb26d103bc6_9_176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3" name="Google Shape;3613;gb26d103bc6_9_176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4" name="Google Shape;3614;gb26d103bc6_9_176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5" name="Google Shape;3615;gb26d103bc6_9_176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6" name="Google Shape;3616;gb26d103bc6_9_176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7" name="Google Shape;3617;gb26d103bc6_9_176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8" name="Google Shape;3618;gb26d103bc6_9_176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9" name="Google Shape;3619;gb26d103bc6_9_176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620" name="Google Shape;3620;gb26d103bc6_9_176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21" name="Google Shape;3621;gb26d103bc6_9_176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22" name="Google Shape;3622;gb26d103bc6_9_176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623" name="Google Shape;3623;gb26d103bc6_9_176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4" name="Google Shape;3624;gb26d103bc6_9_176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5" name="Google Shape;3625;gb26d103bc6_9_176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6" name="Google Shape;3626;gb26d103bc6_9_176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7" name="Google Shape;3627;gb26d103bc6_9_176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8" name="Google Shape;3628;gb26d103bc6_9_176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9" name="Google Shape;3629;gb26d103bc6_9_176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0" name="Google Shape;3630;gb26d103bc6_9_176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1" name="Google Shape;3631;gb26d103bc6_9_176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2" name="Google Shape;3632;gb26d103bc6_9_176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3" name="Google Shape;3633;gb26d103bc6_9_176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4" name="Google Shape;3634;gb26d103bc6_9_176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635" name="Google Shape;3635;gb26d103bc6_9_176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36" name="Google Shape;3636;gb26d103bc6_9_176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37" name="Google Shape;3637;gb26d103bc6_9_176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638" name="Google Shape;3638;gb26d103bc6_9_176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639" name="Google Shape;3639;gb26d103bc6_9_17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0" name="Google Shape;3640;gb26d103bc6_9_176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41" name="Google Shape;3641;gb26d103bc6_9_176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642" name="Google Shape;3642;gb26d103bc6_9_176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3" name="Google Shape;3643;gb26d103bc6_9_176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4" name="Google Shape;3644;gb26d103bc6_9_176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5" name="Google Shape;3645;gb26d103bc6_9_176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6" name="Google Shape;3646;gb26d103bc6_9_176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7" name="Google Shape;3647;gb26d103bc6_9_176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8" name="Google Shape;3648;gb26d103bc6_9_176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9" name="Google Shape;3649;gb26d103bc6_9_176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0" name="Google Shape;3650;gb26d103bc6_9_176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1" name="Google Shape;3651;gb26d103bc6_9_176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2" name="Google Shape;3652;gb26d103bc6_9_176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3" name="Google Shape;3653;gb26d103bc6_9_176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4" name="Google Shape;3654;gb26d103bc6_9_176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5" name="Google Shape;3655;gb26d103bc6_9_176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6" name="Google Shape;3656;gb26d103bc6_9_176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657" name="Google Shape;3657;gb26d103bc6_9_176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8" name="Google Shape;3658;gb26d103bc6_9_176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659" name="Google Shape;3659;gb26d103bc6_9_176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0" name="Google Shape;3660;gb26d103bc6_9_176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1" name="Google Shape;3661;gb26d103bc6_9_176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2" name="Google Shape;3662;gb26d103bc6_9_176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3" name="Google Shape;3663;gb26d103bc6_9_176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4" name="Google Shape;3664;gb26d103bc6_9_176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5" name="Google Shape;3665;gb26d103bc6_9_176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6" name="Google Shape;3666;gb26d103bc6_9_176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7" name="Google Shape;3667;gb26d103bc6_9_176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8" name="Google Shape;3668;gb26d103bc6_9_176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9" name="Google Shape;3669;gb26d103bc6_9_176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70" name="Google Shape;3670;gb26d103bc6_9_176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671" name="Google Shape;3671;gb26d103bc6_9_176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2" name="Google Shape;3672;gb26d103bc6_9_1768"/>
          <p:cNvSpPr txBox="1"/>
          <p:nvPr/>
        </p:nvSpPr>
        <p:spPr>
          <a:xfrm>
            <a:off x="1975170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스토어</a:t>
            </a:r>
            <a:endParaRPr/>
          </a:p>
        </p:txBody>
      </p:sp>
      <p:sp>
        <p:nvSpPr>
          <p:cNvPr id="3673" name="Google Shape;3673;gb26d103bc6_9_1768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gb26d103bc6_9_1768"/>
          <p:cNvSpPr/>
          <p:nvPr/>
        </p:nvSpPr>
        <p:spPr>
          <a:xfrm>
            <a:off x="3257353" y="1970454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gb26d103bc6_9_1768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gb26d103bc6_9_1768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gb26d103bc6_9_1768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8" name="Google Shape;3678;gb26d103bc6_9_1768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gb26d103bc6_9_1768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!#%!%@!@%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gb26d103bc6_9_1768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@#!!@#!@#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gb26d103bc6_9_1768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~~~~~~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gb26d103bc6_9_1768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질문 있습니다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3" name="Google Shape;3683;gb26d103bc6_9_1768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문의 드립니다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4" name="Google Shape;3684;gb26d103bc6_9_1768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서비스 이용에 문의 있습니다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QA팟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5" name="Google Shape;3685;gb26d103bc6_9_1768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689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Google Shape;3690;gb26d103bc6_9_188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91" name="Google Shape;3691;gb26d103bc6_9_188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692" name="Google Shape;3692;gb26d103bc6_9_188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3" name="Google Shape;3693;gb26d103bc6_9_188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4" name="Google Shape;3694;gb26d103bc6_9_188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5" name="Google Shape;3695;gb26d103bc6_9_188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6" name="Google Shape;3696;gb26d103bc6_9_188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7" name="Google Shape;3697;gb26d103bc6_9_188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8" name="Google Shape;3698;gb26d103bc6_9_188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9" name="Google Shape;3699;gb26d103bc6_9_188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0" name="Google Shape;3700;gb26d103bc6_9_188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1" name="Google Shape;3701;gb26d103bc6_9_188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2" name="Google Shape;3702;gb26d103bc6_9_188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3" name="Google Shape;3703;gb26d103bc6_9_188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04" name="Google Shape;3704;gb26d103bc6_9_1882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705" name="Google Shape;3705;gb26d103bc6_9_188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706" name="Google Shape;3706;gb26d103bc6_9_188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7" name="Google Shape;3707;gb26d103bc6_9_188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8" name="Google Shape;3708;gb26d103bc6_9_188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9" name="Google Shape;3709;gb26d103bc6_9_188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0" name="Google Shape;3710;gb26d103bc6_9_188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1" name="Google Shape;3711;gb26d103bc6_9_188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2" name="Google Shape;3712;gb26d103bc6_9_188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3" name="Google Shape;3713;gb26d103bc6_9_188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4" name="Google Shape;3714;gb26d103bc6_9_188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5" name="Google Shape;3715;gb26d103bc6_9_188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6" name="Google Shape;3716;gb26d103bc6_9_188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7" name="Google Shape;3717;gb26d103bc6_9_188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8" name="Google Shape;3718;gb26d103bc6_9_188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9" name="Google Shape;3719;gb26d103bc6_9_188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20" name="Google Shape;3720;gb26d103bc6_9_188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721" name="Google Shape;3721;gb26d103bc6_9_188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2" name="Google Shape;3722;gb26d103bc6_9_188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3" name="Google Shape;3723;gb26d103bc6_9_188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4" name="Google Shape;3724;gb26d103bc6_9_188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5" name="Google Shape;3725;gb26d103bc6_9_188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6" name="Google Shape;3726;gb26d103bc6_9_188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7" name="Google Shape;3727;gb26d103bc6_9_188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8" name="Google Shape;3728;gb26d103bc6_9_188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9" name="Google Shape;3729;gb26d103bc6_9_188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0" name="Google Shape;3730;gb26d103bc6_9_188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1" name="Google Shape;3731;gb26d103bc6_9_188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2" name="Google Shape;3732;gb26d103bc6_9_188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3" name="Google Shape;3733;gb26d103bc6_9_188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4" name="Google Shape;3734;gb26d103bc6_9_188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35" name="Google Shape;3735;gb26d103bc6_9_188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36" name="Google Shape;3736;gb26d103bc6_9_188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737" name="Google Shape;3737;gb26d103bc6_9_1882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738" name="Google Shape;3738;gb26d103bc6_9_188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9" name="Google Shape;3739;gb26d103bc6_9_188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0" name="Google Shape;3740;gb26d103bc6_9_188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1" name="Google Shape;3741;gb26d103bc6_9_188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2" name="Google Shape;3742;gb26d103bc6_9_188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3" name="Google Shape;3743;gb26d103bc6_9_188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4" name="Google Shape;3744;gb26d103bc6_9_188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5" name="Google Shape;3745;gb26d103bc6_9_188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6" name="Google Shape;3746;gb26d103bc6_9_188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7" name="Google Shape;3747;gb26d103bc6_9_188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8" name="Google Shape;3748;gb26d103bc6_9_188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49" name="Google Shape;3749;gb26d103bc6_9_188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50" name="Google Shape;3750;gb26d103bc6_9_1882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51" name="Google Shape;3751;gb26d103bc6_9_1882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752" name="Google Shape;3752;gb26d103bc6_9_1882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753" name="Google Shape;3753;gb26d103bc6_9_188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754" name="Google Shape;3754;gb26d103bc6_9_18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5" name="Google Shape;3755;gb26d103bc6_9_1882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756" name="Google Shape;3756;gb26d103bc6_9_1882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757" name="Google Shape;3757;gb26d103bc6_9_188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58" name="Google Shape;3758;gb26d103bc6_9_188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59" name="Google Shape;3759;gb26d103bc6_9_188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0" name="Google Shape;3760;gb26d103bc6_9_188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1" name="Google Shape;3761;gb26d103bc6_9_188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2" name="Google Shape;3762;gb26d103bc6_9_188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3" name="Google Shape;3763;gb26d103bc6_9_188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4" name="Google Shape;3764;gb26d103bc6_9_188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5" name="Google Shape;3765;gb26d103bc6_9_188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6" name="Google Shape;3766;gb26d103bc6_9_188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7" name="Google Shape;3767;gb26d103bc6_9_188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8" name="Google Shape;3768;gb26d103bc6_9_188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9" name="Google Shape;3769;gb26d103bc6_9_188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0" name="Google Shape;3770;gb26d103bc6_9_188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1" name="Google Shape;3771;gb26d103bc6_9_188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72" name="Google Shape;3772;gb26d103bc6_9_1882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3" name="Google Shape;3773;gb26d103bc6_9_188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774" name="Google Shape;3774;gb26d103bc6_9_188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5" name="Google Shape;3775;gb26d103bc6_9_188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6" name="Google Shape;3776;gb26d103bc6_9_188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7" name="Google Shape;3777;gb26d103bc6_9_188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8" name="Google Shape;3778;gb26d103bc6_9_188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9" name="Google Shape;3779;gb26d103bc6_9_188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0" name="Google Shape;3780;gb26d103bc6_9_188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1" name="Google Shape;3781;gb26d103bc6_9_188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2" name="Google Shape;3782;gb26d103bc6_9_188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3" name="Google Shape;3783;gb26d103bc6_9_188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4" name="Google Shape;3784;gb26d103bc6_9_188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5" name="Google Shape;3785;gb26d103bc6_9_188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86" name="Google Shape;3786;gb26d103bc6_9_188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87" name="Google Shape;3787;gb26d103bc6_9_1882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3788" name="Google Shape;3788;gb26d103bc6_9_1882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gb26d103bc6_9_1882"/>
          <p:cNvSpPr/>
          <p:nvPr/>
        </p:nvSpPr>
        <p:spPr>
          <a:xfrm>
            <a:off x="3309441" y="1790867"/>
            <a:ext cx="957300" cy="42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gb26d103bc6_9_1882"/>
          <p:cNvSpPr/>
          <p:nvPr/>
        </p:nvSpPr>
        <p:spPr>
          <a:xfrm>
            <a:off x="3309441" y="2342967"/>
            <a:ext cx="957300" cy="426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gb26d103bc6_9_1882"/>
          <p:cNvSpPr/>
          <p:nvPr/>
        </p:nvSpPr>
        <p:spPr>
          <a:xfrm>
            <a:off x="4261441" y="1542867"/>
            <a:ext cx="7358100" cy="42507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792" name="Google Shape;3792;gb26d103bc6_9_1882"/>
          <p:cNvCxnSpPr/>
          <p:nvPr/>
        </p:nvCxnSpPr>
        <p:spPr>
          <a:xfrm>
            <a:off x="4347166" y="2004017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3" name="Google Shape;3793;gb26d103bc6_9_1882"/>
          <p:cNvSpPr/>
          <p:nvPr/>
        </p:nvSpPr>
        <p:spPr>
          <a:xfrm>
            <a:off x="4561366" y="2217167"/>
            <a:ext cx="6829500" cy="334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94" name="Google Shape;3794;gb26d103bc6_9_1882"/>
          <p:cNvSpPr txBox="1"/>
          <p:nvPr/>
        </p:nvSpPr>
        <p:spPr>
          <a:xfrm>
            <a:off x="4504316" y="1657167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gb26d103bc6_9_1882"/>
          <p:cNvSpPr/>
          <p:nvPr/>
        </p:nvSpPr>
        <p:spPr>
          <a:xfrm>
            <a:off x="4928341" y="237130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gb26d103bc6_9_1882"/>
          <p:cNvSpPr/>
          <p:nvPr/>
        </p:nvSpPr>
        <p:spPr>
          <a:xfrm>
            <a:off x="7116616" y="23938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gb26d103bc6_9_1882"/>
          <p:cNvSpPr/>
          <p:nvPr/>
        </p:nvSpPr>
        <p:spPr>
          <a:xfrm>
            <a:off x="9304891" y="23938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gb26d103bc6_9_1882"/>
          <p:cNvSpPr txBox="1"/>
          <p:nvPr/>
        </p:nvSpPr>
        <p:spPr>
          <a:xfrm>
            <a:off x="5103391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gb26d103bc6_9_1882"/>
          <p:cNvSpPr txBox="1"/>
          <p:nvPr/>
        </p:nvSpPr>
        <p:spPr>
          <a:xfrm>
            <a:off x="7341766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gb26d103bc6_9_1882"/>
          <p:cNvSpPr txBox="1"/>
          <p:nvPr/>
        </p:nvSpPr>
        <p:spPr>
          <a:xfrm>
            <a:off x="9479941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gb26d103bc6_9_1882"/>
          <p:cNvSpPr/>
          <p:nvPr/>
        </p:nvSpPr>
        <p:spPr>
          <a:xfrm>
            <a:off x="4928341" y="398070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gb26d103bc6_9_1882"/>
          <p:cNvSpPr/>
          <p:nvPr/>
        </p:nvSpPr>
        <p:spPr>
          <a:xfrm>
            <a:off x="7116616" y="40032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gb26d103bc6_9_1882"/>
          <p:cNvSpPr/>
          <p:nvPr/>
        </p:nvSpPr>
        <p:spPr>
          <a:xfrm>
            <a:off x="9304891" y="40032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gb26d103bc6_9_1882"/>
          <p:cNvSpPr txBox="1"/>
          <p:nvPr/>
        </p:nvSpPr>
        <p:spPr>
          <a:xfrm>
            <a:off x="5103391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gb26d103bc6_9_1882"/>
          <p:cNvSpPr txBox="1"/>
          <p:nvPr/>
        </p:nvSpPr>
        <p:spPr>
          <a:xfrm>
            <a:off x="7341766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gb26d103bc6_9_1882"/>
          <p:cNvSpPr txBox="1"/>
          <p:nvPr/>
        </p:nvSpPr>
        <p:spPr>
          <a:xfrm>
            <a:off x="9479941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810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gb26d103bc6_9_200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812" name="Google Shape;3812;gb26d103bc6_9_200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813" name="Google Shape;3813;gb26d103bc6_9_200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4" name="Google Shape;3814;gb26d103bc6_9_200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5" name="Google Shape;3815;gb26d103bc6_9_200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6" name="Google Shape;3816;gb26d103bc6_9_200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7" name="Google Shape;3817;gb26d103bc6_9_200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8" name="Google Shape;3818;gb26d103bc6_9_200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9" name="Google Shape;3819;gb26d103bc6_9_200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0" name="Google Shape;3820;gb26d103bc6_9_200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1" name="Google Shape;3821;gb26d103bc6_9_200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2" name="Google Shape;3822;gb26d103bc6_9_200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3" name="Google Shape;3823;gb26d103bc6_9_200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4" name="Google Shape;3824;gb26d103bc6_9_200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825" name="Google Shape;3825;gb26d103bc6_9_2002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826" name="Google Shape;3826;gb26d103bc6_9_200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827" name="Google Shape;3827;gb26d103bc6_9_200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8" name="Google Shape;3828;gb26d103bc6_9_200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9" name="Google Shape;3829;gb26d103bc6_9_200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0" name="Google Shape;3830;gb26d103bc6_9_200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1" name="Google Shape;3831;gb26d103bc6_9_200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2" name="Google Shape;3832;gb26d103bc6_9_200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3" name="Google Shape;3833;gb26d103bc6_9_200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4" name="Google Shape;3834;gb26d103bc6_9_200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5" name="Google Shape;3835;gb26d103bc6_9_200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6" name="Google Shape;3836;gb26d103bc6_9_200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7" name="Google Shape;3837;gb26d103bc6_9_200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8" name="Google Shape;3838;gb26d103bc6_9_200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9" name="Google Shape;3839;gb26d103bc6_9_200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0" name="Google Shape;3840;gb26d103bc6_9_200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841" name="Google Shape;3841;gb26d103bc6_9_200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842" name="Google Shape;3842;gb26d103bc6_9_200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3" name="Google Shape;3843;gb26d103bc6_9_200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4" name="Google Shape;3844;gb26d103bc6_9_200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5" name="Google Shape;3845;gb26d103bc6_9_200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6" name="Google Shape;3846;gb26d103bc6_9_200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7" name="Google Shape;3847;gb26d103bc6_9_200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8" name="Google Shape;3848;gb26d103bc6_9_200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9" name="Google Shape;3849;gb26d103bc6_9_200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0" name="Google Shape;3850;gb26d103bc6_9_200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1" name="Google Shape;3851;gb26d103bc6_9_200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2" name="Google Shape;3852;gb26d103bc6_9_200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3" name="Google Shape;3853;gb26d103bc6_9_200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4" name="Google Shape;3854;gb26d103bc6_9_200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5" name="Google Shape;3855;gb26d103bc6_9_200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856" name="Google Shape;3856;gb26d103bc6_9_200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57" name="Google Shape;3857;gb26d103bc6_9_200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858" name="Google Shape;3858;gb26d103bc6_9_2002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859" name="Google Shape;3859;gb26d103bc6_9_200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0" name="Google Shape;3860;gb26d103bc6_9_200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1" name="Google Shape;3861;gb26d103bc6_9_200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2" name="Google Shape;3862;gb26d103bc6_9_200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3" name="Google Shape;3863;gb26d103bc6_9_200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4" name="Google Shape;3864;gb26d103bc6_9_200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5" name="Google Shape;3865;gb26d103bc6_9_200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6" name="Google Shape;3866;gb26d103bc6_9_200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7" name="Google Shape;3867;gb26d103bc6_9_200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8" name="Google Shape;3868;gb26d103bc6_9_200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9" name="Google Shape;3869;gb26d103bc6_9_200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0" name="Google Shape;3870;gb26d103bc6_9_200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871" name="Google Shape;3871;gb26d103bc6_9_2002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72" name="Google Shape;3872;gb26d103bc6_9_2002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873" name="Google Shape;3873;gb26d103bc6_9_2002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874" name="Google Shape;3874;gb26d103bc6_9_200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875" name="Google Shape;3875;gb26d103bc6_9_20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6" name="Google Shape;3876;gb26d103bc6_9_2002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877" name="Google Shape;3877;gb26d103bc6_9_2002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878" name="Google Shape;3878;gb26d103bc6_9_200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9" name="Google Shape;3879;gb26d103bc6_9_200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0" name="Google Shape;3880;gb26d103bc6_9_200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1" name="Google Shape;3881;gb26d103bc6_9_200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2" name="Google Shape;3882;gb26d103bc6_9_200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3" name="Google Shape;3883;gb26d103bc6_9_200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4" name="Google Shape;3884;gb26d103bc6_9_200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5" name="Google Shape;3885;gb26d103bc6_9_200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6" name="Google Shape;3886;gb26d103bc6_9_200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7" name="Google Shape;3887;gb26d103bc6_9_200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8" name="Google Shape;3888;gb26d103bc6_9_200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9" name="Google Shape;3889;gb26d103bc6_9_200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0" name="Google Shape;3890;gb26d103bc6_9_200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1" name="Google Shape;3891;gb26d103bc6_9_200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2" name="Google Shape;3892;gb26d103bc6_9_200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893" name="Google Shape;3893;gb26d103bc6_9_2002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4" name="Google Shape;3894;gb26d103bc6_9_200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895" name="Google Shape;3895;gb26d103bc6_9_200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6" name="Google Shape;3896;gb26d103bc6_9_200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7" name="Google Shape;3897;gb26d103bc6_9_200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8" name="Google Shape;3898;gb26d103bc6_9_200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9" name="Google Shape;3899;gb26d103bc6_9_200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0" name="Google Shape;3900;gb26d103bc6_9_200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1" name="Google Shape;3901;gb26d103bc6_9_200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2" name="Google Shape;3902;gb26d103bc6_9_200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3" name="Google Shape;3903;gb26d103bc6_9_200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4" name="Google Shape;3904;gb26d103bc6_9_200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5" name="Google Shape;3905;gb26d103bc6_9_200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06" name="Google Shape;3906;gb26d103bc6_9_200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7" name="Google Shape;3907;gb26d103bc6_9_200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08" name="Google Shape;3908;gb26d103bc6_9_2002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3909" name="Google Shape;3909;gb26d103bc6_9_2002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gb26d103bc6_9_2002"/>
          <p:cNvSpPr/>
          <p:nvPr/>
        </p:nvSpPr>
        <p:spPr>
          <a:xfrm>
            <a:off x="3238182" y="1829013"/>
            <a:ext cx="957300" cy="426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gb26d103bc6_9_2002"/>
          <p:cNvSpPr/>
          <p:nvPr/>
        </p:nvSpPr>
        <p:spPr>
          <a:xfrm>
            <a:off x="3238182" y="2381113"/>
            <a:ext cx="957300" cy="42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gb26d103bc6_9_2002"/>
          <p:cNvSpPr/>
          <p:nvPr/>
        </p:nvSpPr>
        <p:spPr>
          <a:xfrm>
            <a:off x="4190182" y="1581013"/>
            <a:ext cx="7358100" cy="42507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913" name="Google Shape;3913;gb26d103bc6_9_2002"/>
          <p:cNvCxnSpPr/>
          <p:nvPr/>
        </p:nvCxnSpPr>
        <p:spPr>
          <a:xfrm>
            <a:off x="4275907" y="2042163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4" name="Google Shape;3914;gb26d103bc6_9_2002"/>
          <p:cNvSpPr/>
          <p:nvPr/>
        </p:nvSpPr>
        <p:spPr>
          <a:xfrm>
            <a:off x="4490107" y="2255313"/>
            <a:ext cx="6829500" cy="334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15" name="Google Shape;3915;gb26d103bc6_9_2002"/>
          <p:cNvSpPr txBox="1"/>
          <p:nvPr/>
        </p:nvSpPr>
        <p:spPr>
          <a:xfrm>
            <a:off x="4433057" y="1695313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6" name="Google Shape;3916;gb26d103bc6_9_2002"/>
          <p:cNvSpPr/>
          <p:nvPr/>
        </p:nvSpPr>
        <p:spPr>
          <a:xfrm>
            <a:off x="4857082" y="240945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7" name="Google Shape;3917;gb26d103bc6_9_2002"/>
          <p:cNvSpPr/>
          <p:nvPr/>
        </p:nvSpPr>
        <p:spPr>
          <a:xfrm>
            <a:off x="7045357" y="24320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8" name="Google Shape;3918;gb26d103bc6_9_2002"/>
          <p:cNvSpPr/>
          <p:nvPr/>
        </p:nvSpPr>
        <p:spPr>
          <a:xfrm>
            <a:off x="9233632" y="24320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9" name="Google Shape;3919;gb26d103bc6_9_2002"/>
          <p:cNvSpPr txBox="1"/>
          <p:nvPr/>
        </p:nvSpPr>
        <p:spPr>
          <a:xfrm>
            <a:off x="5032132" y="34432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CGV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0" name="Google Shape;3920;gb26d103bc6_9_2002"/>
          <p:cNvSpPr txBox="1"/>
          <p:nvPr/>
        </p:nvSpPr>
        <p:spPr>
          <a:xfrm>
            <a:off x="7147657" y="3443263"/>
            <a:ext cx="15144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메가박스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1" name="Google Shape;3921;gb26d103bc6_9_2002"/>
          <p:cNvSpPr txBox="1"/>
          <p:nvPr/>
        </p:nvSpPr>
        <p:spPr>
          <a:xfrm>
            <a:off x="9233632" y="3443263"/>
            <a:ext cx="1719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롯데시네마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gb26d103bc6_9_2002"/>
          <p:cNvSpPr/>
          <p:nvPr/>
        </p:nvSpPr>
        <p:spPr>
          <a:xfrm>
            <a:off x="4857082" y="401885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gb26d103bc6_9_2002"/>
          <p:cNvSpPr/>
          <p:nvPr/>
        </p:nvSpPr>
        <p:spPr>
          <a:xfrm>
            <a:off x="7045357" y="40414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gb26d103bc6_9_2002"/>
          <p:cNvSpPr/>
          <p:nvPr/>
        </p:nvSpPr>
        <p:spPr>
          <a:xfrm>
            <a:off x="9233632" y="40414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gb26d103bc6_9_2002"/>
          <p:cNvSpPr txBox="1"/>
          <p:nvPr/>
        </p:nvSpPr>
        <p:spPr>
          <a:xfrm>
            <a:off x="5032132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CGV + 팝콘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6" name="Google Shape;3926;gb26d103bc6_9_2002"/>
          <p:cNvSpPr txBox="1"/>
          <p:nvPr/>
        </p:nvSpPr>
        <p:spPr>
          <a:xfrm>
            <a:off x="7270507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메가박스 + 팝콘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7" name="Google Shape;3927;gb26d103bc6_9_2002"/>
          <p:cNvSpPr txBox="1"/>
          <p:nvPr/>
        </p:nvSpPr>
        <p:spPr>
          <a:xfrm>
            <a:off x="9408682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롯데시네마 + 팝콘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93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gb26d103bc6_9_212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33" name="Google Shape;3933;gb26d103bc6_9_212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934" name="Google Shape;3934;gb26d103bc6_9_212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35" name="Google Shape;3935;gb26d103bc6_9_212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36" name="Google Shape;3936;gb26d103bc6_9_212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37" name="Google Shape;3937;gb26d103bc6_9_212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38" name="Google Shape;3938;gb26d103bc6_9_212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39" name="Google Shape;3939;gb26d103bc6_9_212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0" name="Google Shape;3940;gb26d103bc6_9_212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1" name="Google Shape;3941;gb26d103bc6_9_212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2" name="Google Shape;3942;gb26d103bc6_9_212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3" name="Google Shape;3943;gb26d103bc6_9_212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4" name="Google Shape;3944;gb26d103bc6_9_212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5" name="Google Shape;3945;gb26d103bc6_9_212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46" name="Google Shape;3946;gb26d103bc6_9_2122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47" name="Google Shape;3947;gb26d103bc6_9_212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948" name="Google Shape;3948;gb26d103bc6_9_212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9" name="Google Shape;3949;gb26d103bc6_9_212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0" name="Google Shape;3950;gb26d103bc6_9_212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1" name="Google Shape;3951;gb26d103bc6_9_212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2" name="Google Shape;3952;gb26d103bc6_9_212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3" name="Google Shape;3953;gb26d103bc6_9_212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4" name="Google Shape;3954;gb26d103bc6_9_212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5" name="Google Shape;3955;gb26d103bc6_9_212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6" name="Google Shape;3956;gb26d103bc6_9_212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7" name="Google Shape;3957;gb26d103bc6_9_212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8" name="Google Shape;3958;gb26d103bc6_9_212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9" name="Google Shape;3959;gb26d103bc6_9_212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0" name="Google Shape;3960;gb26d103bc6_9_212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1" name="Google Shape;3961;gb26d103bc6_9_212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962" name="Google Shape;3962;gb26d103bc6_9_212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3963" name="Google Shape;3963;gb26d103bc6_9_212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4" name="Google Shape;3964;gb26d103bc6_9_212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5" name="Google Shape;3965;gb26d103bc6_9_212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6" name="Google Shape;3966;gb26d103bc6_9_212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7" name="Google Shape;3967;gb26d103bc6_9_212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8" name="Google Shape;3968;gb26d103bc6_9_212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9" name="Google Shape;3969;gb26d103bc6_9_212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0" name="Google Shape;3970;gb26d103bc6_9_212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1" name="Google Shape;3971;gb26d103bc6_9_212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2" name="Google Shape;3972;gb26d103bc6_9_212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3" name="Google Shape;3973;gb26d103bc6_9_212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4" name="Google Shape;3974;gb26d103bc6_9_212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5" name="Google Shape;3975;gb26d103bc6_9_212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6" name="Google Shape;3976;gb26d103bc6_9_212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77" name="Google Shape;3977;gb26d103bc6_9_212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8" name="Google Shape;3978;gb26d103bc6_9_212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79" name="Google Shape;3979;gb26d103bc6_9_2122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980" name="Google Shape;3980;gb26d103bc6_9_212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1" name="Google Shape;3981;gb26d103bc6_9_212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2" name="Google Shape;3982;gb26d103bc6_9_212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3" name="Google Shape;3983;gb26d103bc6_9_212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4" name="Google Shape;3984;gb26d103bc6_9_212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5" name="Google Shape;3985;gb26d103bc6_9_212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6" name="Google Shape;3986;gb26d103bc6_9_212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7" name="Google Shape;3987;gb26d103bc6_9_212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8" name="Google Shape;3988;gb26d103bc6_9_212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9" name="Google Shape;3989;gb26d103bc6_9_212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90" name="Google Shape;3990;gb26d103bc6_9_212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91" name="Google Shape;3991;gb26d103bc6_9_212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92" name="Google Shape;3992;gb26d103bc6_9_2122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3" name="Google Shape;3993;gb26d103bc6_9_2122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94" name="Google Shape;3994;gb26d103bc6_9_2122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3995" name="Google Shape;3995;gb26d103bc6_9_212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3996" name="Google Shape;3996;gb26d103bc6_9_21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7" name="Google Shape;3997;gb26d103bc6_9_2122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98" name="Google Shape;3998;gb26d103bc6_9_2122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3999" name="Google Shape;3999;gb26d103bc6_9_212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0" name="Google Shape;4000;gb26d103bc6_9_212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1" name="Google Shape;4001;gb26d103bc6_9_212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2" name="Google Shape;4002;gb26d103bc6_9_212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3" name="Google Shape;4003;gb26d103bc6_9_212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4" name="Google Shape;4004;gb26d103bc6_9_212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5" name="Google Shape;4005;gb26d103bc6_9_212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6" name="Google Shape;4006;gb26d103bc6_9_212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7" name="Google Shape;4007;gb26d103bc6_9_212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8" name="Google Shape;4008;gb26d103bc6_9_212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9" name="Google Shape;4009;gb26d103bc6_9_212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0" name="Google Shape;4010;gb26d103bc6_9_212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1" name="Google Shape;4011;gb26d103bc6_9_212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2" name="Google Shape;4012;gb26d103bc6_9_212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3" name="Google Shape;4013;gb26d103bc6_9_212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14" name="Google Shape;4014;gb26d103bc6_9_2122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5" name="Google Shape;4015;gb26d103bc6_9_212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016" name="Google Shape;4016;gb26d103bc6_9_212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7" name="Google Shape;4017;gb26d103bc6_9_212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8" name="Google Shape;4018;gb26d103bc6_9_212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9" name="Google Shape;4019;gb26d103bc6_9_212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0" name="Google Shape;4020;gb26d103bc6_9_212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1" name="Google Shape;4021;gb26d103bc6_9_212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2" name="Google Shape;4022;gb26d103bc6_9_212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3" name="Google Shape;4023;gb26d103bc6_9_212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4" name="Google Shape;4024;gb26d103bc6_9_212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5" name="Google Shape;4025;gb26d103bc6_9_212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6" name="Google Shape;4026;gb26d103bc6_9_212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7" name="Google Shape;4027;gb26d103bc6_9_212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28" name="Google Shape;4028;gb26d103bc6_9_212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29" name="Google Shape;4029;gb26d103bc6_9_2122"/>
          <p:cNvSpPr txBox="1"/>
          <p:nvPr/>
        </p:nvSpPr>
        <p:spPr>
          <a:xfrm>
            <a:off x="1975170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/>
          </a:p>
        </p:txBody>
      </p:sp>
      <p:sp>
        <p:nvSpPr>
          <p:cNvPr id="4030" name="Google Shape;4030;gb26d103bc6_9_2122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gb26d103bc6_9_2122"/>
          <p:cNvSpPr/>
          <p:nvPr/>
        </p:nvSpPr>
        <p:spPr>
          <a:xfrm>
            <a:off x="3426558" y="1517807"/>
            <a:ext cx="8058300" cy="42792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2" name="Google Shape;4032;gb26d103bc6_9_2122"/>
          <p:cNvCxnSpPr/>
          <p:nvPr/>
        </p:nvCxnSpPr>
        <p:spPr>
          <a:xfrm>
            <a:off x="3776658" y="1840420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33" name="Google Shape;4033;gb26d103bc6_9_2122"/>
          <p:cNvSpPr txBox="1"/>
          <p:nvPr/>
        </p:nvSpPr>
        <p:spPr>
          <a:xfrm>
            <a:off x="3933808" y="1493570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장바구니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gb26d103bc6_9_2122"/>
          <p:cNvSpPr txBox="1"/>
          <p:nvPr/>
        </p:nvSpPr>
        <p:spPr>
          <a:xfrm>
            <a:off x="3990858" y="205357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CGV + 팝콘 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1		가격: 15,000원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gb26d103bc6_9_2122"/>
          <p:cNvSpPr txBox="1"/>
          <p:nvPr/>
        </p:nvSpPr>
        <p:spPr>
          <a:xfrm>
            <a:off x="3990858" y="260557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굿즈 1	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1		가격: 25,000원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gb26d103bc6_9_2122"/>
          <p:cNvSpPr txBox="1"/>
          <p:nvPr/>
        </p:nvSpPr>
        <p:spPr>
          <a:xfrm>
            <a:off x="3990858" y="3153152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굿즈 2	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2		가격: 20,000원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gb26d103bc6_9_2122"/>
          <p:cNvSpPr txBox="1"/>
          <p:nvPr/>
        </p:nvSpPr>
        <p:spPr>
          <a:xfrm>
            <a:off x="3990858" y="4841770"/>
            <a:ext cx="6829500" cy="552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	                    총 합계: 80,000원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04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gb26d103bc6_9_2231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43" name="Google Shape;4043;gb26d103bc6_9_223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044" name="Google Shape;4044;gb26d103bc6_9_223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5" name="Google Shape;4045;gb26d103bc6_9_223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6" name="Google Shape;4046;gb26d103bc6_9_223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7" name="Google Shape;4047;gb26d103bc6_9_223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8" name="Google Shape;4048;gb26d103bc6_9_223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9" name="Google Shape;4049;gb26d103bc6_9_223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0" name="Google Shape;4050;gb26d103bc6_9_223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1" name="Google Shape;4051;gb26d103bc6_9_223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2" name="Google Shape;4052;gb26d103bc6_9_223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3" name="Google Shape;4053;gb26d103bc6_9_223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4" name="Google Shape;4054;gb26d103bc6_9_223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5" name="Google Shape;4055;gb26d103bc6_9_223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56" name="Google Shape;4056;gb26d103bc6_9_2231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57" name="Google Shape;4057;gb26d103bc6_9_2231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058" name="Google Shape;4058;gb26d103bc6_9_2231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9" name="Google Shape;4059;gb26d103bc6_9_2231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0" name="Google Shape;4060;gb26d103bc6_9_2231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1" name="Google Shape;4061;gb26d103bc6_9_2231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2" name="Google Shape;4062;gb26d103bc6_9_2231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3" name="Google Shape;4063;gb26d103bc6_9_2231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4" name="Google Shape;4064;gb26d103bc6_9_2231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5" name="Google Shape;4065;gb26d103bc6_9_2231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6" name="Google Shape;4066;gb26d103bc6_9_2231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7" name="Google Shape;4067;gb26d103bc6_9_2231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8" name="Google Shape;4068;gb26d103bc6_9_2231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69" name="Google Shape;4069;gb26d103bc6_9_2231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0" name="Google Shape;4070;gb26d103bc6_9_2231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1" name="Google Shape;4071;gb26d103bc6_9_2231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72" name="Google Shape;4072;gb26d103bc6_9_2231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073" name="Google Shape;4073;gb26d103bc6_9_2231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4" name="Google Shape;4074;gb26d103bc6_9_2231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5" name="Google Shape;4075;gb26d103bc6_9_2231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6" name="Google Shape;4076;gb26d103bc6_9_2231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7" name="Google Shape;4077;gb26d103bc6_9_2231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8" name="Google Shape;4078;gb26d103bc6_9_2231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79" name="Google Shape;4079;gb26d103bc6_9_2231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0" name="Google Shape;4080;gb26d103bc6_9_2231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1" name="Google Shape;4081;gb26d103bc6_9_2231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2" name="Google Shape;4082;gb26d103bc6_9_2231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3" name="Google Shape;4083;gb26d103bc6_9_2231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4" name="Google Shape;4084;gb26d103bc6_9_2231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5" name="Google Shape;4085;gb26d103bc6_9_2231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86" name="Google Shape;4086;gb26d103bc6_9_2231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87" name="Google Shape;4087;gb26d103bc6_9_2231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88" name="Google Shape;4088;gb26d103bc6_9_2231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89" name="Google Shape;4089;gb26d103bc6_9_2231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090" name="Google Shape;4090;gb26d103bc6_9_2231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1" name="Google Shape;4091;gb26d103bc6_9_2231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2" name="Google Shape;4092;gb26d103bc6_9_2231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3" name="Google Shape;4093;gb26d103bc6_9_2231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4" name="Google Shape;4094;gb26d103bc6_9_2231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5" name="Google Shape;4095;gb26d103bc6_9_2231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6" name="Google Shape;4096;gb26d103bc6_9_2231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7" name="Google Shape;4097;gb26d103bc6_9_2231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8" name="Google Shape;4098;gb26d103bc6_9_2231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9" name="Google Shape;4099;gb26d103bc6_9_2231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00" name="Google Shape;4100;gb26d103bc6_9_2231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01" name="Google Shape;4101;gb26d103bc6_9_2231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102" name="Google Shape;4102;gb26d103bc6_9_2231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03" name="Google Shape;4103;gb26d103bc6_9_2231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104" name="Google Shape;4104;gb26d103bc6_9_2231"/>
          <p:cNvGrpSpPr/>
          <p:nvPr/>
        </p:nvGrpSpPr>
        <p:grpSpPr>
          <a:xfrm>
            <a:off x="2691005" y="393174"/>
            <a:ext cx="9524998" cy="6447526"/>
            <a:chOff x="6477000" y="410474"/>
            <a:chExt cx="5714998" cy="6447526"/>
          </a:xfrm>
        </p:grpSpPr>
        <p:sp>
          <p:nvSpPr>
            <p:cNvPr id="4105" name="Google Shape;4105;gb26d103bc6_9_2231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106" name="Google Shape;4106;gb26d103bc6_9_2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7" name="Google Shape;4107;gb26d103bc6_9_2231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108" name="Google Shape;4108;gb26d103bc6_9_2231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109" name="Google Shape;4109;gb26d103bc6_9_2231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0" name="Google Shape;4110;gb26d103bc6_9_2231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1" name="Google Shape;4111;gb26d103bc6_9_2231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2" name="Google Shape;4112;gb26d103bc6_9_2231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3" name="Google Shape;4113;gb26d103bc6_9_2231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4" name="Google Shape;4114;gb26d103bc6_9_2231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5" name="Google Shape;4115;gb26d103bc6_9_2231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6" name="Google Shape;4116;gb26d103bc6_9_2231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7" name="Google Shape;4117;gb26d103bc6_9_2231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8" name="Google Shape;4118;gb26d103bc6_9_2231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19" name="Google Shape;4119;gb26d103bc6_9_2231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0" name="Google Shape;4120;gb26d103bc6_9_2231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1" name="Google Shape;4121;gb26d103bc6_9_2231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2" name="Google Shape;4122;gb26d103bc6_9_2231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3" name="Google Shape;4123;gb26d103bc6_9_2231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124" name="Google Shape;4124;gb26d103bc6_9_2231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5" name="Google Shape;4125;gb26d103bc6_9_223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126" name="Google Shape;4126;gb26d103bc6_9_223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7" name="Google Shape;4127;gb26d103bc6_9_223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8" name="Google Shape;4128;gb26d103bc6_9_223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29" name="Google Shape;4129;gb26d103bc6_9_223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0" name="Google Shape;4130;gb26d103bc6_9_223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1" name="Google Shape;4131;gb26d103bc6_9_223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2" name="Google Shape;4132;gb26d103bc6_9_223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3" name="Google Shape;4133;gb26d103bc6_9_223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4" name="Google Shape;4134;gb26d103bc6_9_223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5" name="Google Shape;4135;gb26d103bc6_9_223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6" name="Google Shape;4136;gb26d103bc6_9_223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37" name="Google Shape;4137;gb26d103bc6_9_223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138" name="Google Shape;4138;gb26d103bc6_9_2231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39" name="Google Shape;4139;gb26d103bc6_9_2231"/>
          <p:cNvSpPr txBox="1"/>
          <p:nvPr/>
        </p:nvSpPr>
        <p:spPr>
          <a:xfrm>
            <a:off x="1975170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/>
          </a:p>
        </p:txBody>
      </p:sp>
      <p:sp>
        <p:nvSpPr>
          <p:cNvPr id="4140" name="Google Shape;4140;gb26d103bc6_9_2231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gb26d103bc6_9_2231"/>
          <p:cNvSpPr/>
          <p:nvPr/>
        </p:nvSpPr>
        <p:spPr>
          <a:xfrm>
            <a:off x="3383319" y="1511358"/>
            <a:ext cx="8058300" cy="42792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2" name="Google Shape;4142;gb26d103bc6_9_2231"/>
          <p:cNvCxnSpPr/>
          <p:nvPr/>
        </p:nvCxnSpPr>
        <p:spPr>
          <a:xfrm>
            <a:off x="3776656" y="1823800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3" name="Google Shape;4143;gb26d103bc6_9_2231"/>
          <p:cNvSpPr txBox="1"/>
          <p:nvPr/>
        </p:nvSpPr>
        <p:spPr>
          <a:xfrm>
            <a:off x="3933806" y="1476950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gb26d103bc6_9_2231"/>
          <p:cNvSpPr txBox="1"/>
          <p:nvPr/>
        </p:nvSpPr>
        <p:spPr>
          <a:xfrm>
            <a:off x="3990856" y="203695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주문자명:         			                  연락처 :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gb26d103bc6_9_2231"/>
          <p:cNvSpPr txBox="1"/>
          <p:nvPr/>
        </p:nvSpPr>
        <p:spPr>
          <a:xfrm>
            <a:off x="3990856" y="258895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우편번호:                             	                                       배송지 : 	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gb26d103bc6_9_2231"/>
          <p:cNvSpPr/>
          <p:nvPr/>
        </p:nvSpPr>
        <p:spPr>
          <a:xfrm>
            <a:off x="4899781" y="2103912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김땡땡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gb26d103bc6_9_2231"/>
          <p:cNvSpPr txBox="1"/>
          <p:nvPr/>
        </p:nvSpPr>
        <p:spPr>
          <a:xfrm>
            <a:off x="3990856" y="3136355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카드사:  			                                   카드 번호 :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gb26d103bc6_9_2231"/>
          <p:cNvSpPr txBox="1"/>
          <p:nvPr/>
        </p:nvSpPr>
        <p:spPr>
          <a:xfrm>
            <a:off x="9490831" y="4825162"/>
            <a:ext cx="1329600" cy="552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결제하기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gb26d103bc6_9_2231"/>
          <p:cNvSpPr txBox="1"/>
          <p:nvPr/>
        </p:nvSpPr>
        <p:spPr>
          <a:xfrm>
            <a:off x="3990856" y="4825162"/>
            <a:ext cx="54999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               </a:t>
            </a: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 금액: 80,000원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gb26d103bc6_9_2231"/>
          <p:cNvSpPr/>
          <p:nvPr/>
        </p:nvSpPr>
        <p:spPr>
          <a:xfrm>
            <a:off x="4899781" y="2693362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08999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gb26d103bc6_9_2231"/>
          <p:cNvSpPr/>
          <p:nvPr/>
        </p:nvSpPr>
        <p:spPr>
          <a:xfrm>
            <a:off x="4795006" y="3259637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신한은행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gb26d103bc6_9_2231"/>
          <p:cNvSpPr/>
          <p:nvPr/>
        </p:nvSpPr>
        <p:spPr>
          <a:xfrm>
            <a:off x="9224052" y="3250350"/>
            <a:ext cx="15144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111-1111-1111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gb26d103bc6_9_2231"/>
          <p:cNvSpPr/>
          <p:nvPr/>
        </p:nvSpPr>
        <p:spPr>
          <a:xfrm>
            <a:off x="8268910" y="2683976"/>
            <a:ext cx="24765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서울 강남구 테헤란로 10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gb26d103bc6_9_2231"/>
          <p:cNvSpPr/>
          <p:nvPr/>
        </p:nvSpPr>
        <p:spPr>
          <a:xfrm>
            <a:off x="9305052" y="2131480"/>
            <a:ext cx="14334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010-1111-2222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158" name="Shape 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9" name="Google Shape;4159;gb26d103bc6_9_2347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160" name="Google Shape;4160;gb26d103bc6_9_234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161" name="Google Shape;4161;gb26d103bc6_9_234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2" name="Google Shape;4162;gb26d103bc6_9_234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3" name="Google Shape;4163;gb26d103bc6_9_234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4" name="Google Shape;4164;gb26d103bc6_9_234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5" name="Google Shape;4165;gb26d103bc6_9_234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6" name="Google Shape;4166;gb26d103bc6_9_234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7" name="Google Shape;4167;gb26d103bc6_9_234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8" name="Google Shape;4168;gb26d103bc6_9_234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9" name="Google Shape;4169;gb26d103bc6_9_234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0" name="Google Shape;4170;gb26d103bc6_9_234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1" name="Google Shape;4171;gb26d103bc6_9_234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2" name="Google Shape;4172;gb26d103bc6_9_234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173" name="Google Shape;4173;gb26d103bc6_9_2347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174" name="Google Shape;4174;gb26d103bc6_9_2347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175" name="Google Shape;4175;gb26d103bc6_9_2347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6" name="Google Shape;4176;gb26d103bc6_9_2347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7" name="Google Shape;4177;gb26d103bc6_9_2347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8" name="Google Shape;4178;gb26d103bc6_9_2347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9" name="Google Shape;4179;gb26d103bc6_9_2347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0" name="Google Shape;4180;gb26d103bc6_9_2347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1" name="Google Shape;4181;gb26d103bc6_9_2347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2" name="Google Shape;4182;gb26d103bc6_9_2347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3" name="Google Shape;4183;gb26d103bc6_9_2347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4" name="Google Shape;4184;gb26d103bc6_9_2347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5" name="Google Shape;4185;gb26d103bc6_9_2347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6" name="Google Shape;4186;gb26d103bc6_9_2347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7" name="Google Shape;4187;gb26d103bc6_9_2347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8" name="Google Shape;4188;gb26d103bc6_9_2347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189" name="Google Shape;4189;gb26d103bc6_9_2347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190" name="Google Shape;4190;gb26d103bc6_9_2347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1" name="Google Shape;4191;gb26d103bc6_9_2347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2" name="Google Shape;4192;gb26d103bc6_9_2347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3" name="Google Shape;4193;gb26d103bc6_9_2347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4" name="Google Shape;4194;gb26d103bc6_9_2347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5" name="Google Shape;4195;gb26d103bc6_9_2347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6" name="Google Shape;4196;gb26d103bc6_9_2347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7" name="Google Shape;4197;gb26d103bc6_9_2347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8" name="Google Shape;4198;gb26d103bc6_9_2347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9" name="Google Shape;4199;gb26d103bc6_9_2347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0" name="Google Shape;4200;gb26d103bc6_9_2347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1" name="Google Shape;4201;gb26d103bc6_9_2347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2" name="Google Shape;4202;gb26d103bc6_9_2347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3" name="Google Shape;4203;gb26d103bc6_9_2347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04" name="Google Shape;4204;gb26d103bc6_9_2347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05" name="Google Shape;4205;gb26d103bc6_9_2347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06" name="Google Shape;4206;gb26d103bc6_9_2347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207" name="Google Shape;4207;gb26d103bc6_9_2347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8" name="Google Shape;4208;gb26d103bc6_9_2347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9" name="Google Shape;4209;gb26d103bc6_9_2347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0" name="Google Shape;4210;gb26d103bc6_9_2347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1" name="Google Shape;4211;gb26d103bc6_9_2347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2" name="Google Shape;4212;gb26d103bc6_9_2347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3" name="Google Shape;4213;gb26d103bc6_9_2347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4" name="Google Shape;4214;gb26d103bc6_9_2347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5" name="Google Shape;4215;gb26d103bc6_9_2347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6" name="Google Shape;4216;gb26d103bc6_9_2347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7" name="Google Shape;4217;gb26d103bc6_9_2347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8" name="Google Shape;4218;gb26d103bc6_9_2347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19" name="Google Shape;4219;gb26d103bc6_9_2347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20" name="Google Shape;4220;gb26d103bc6_9_2347"/>
          <p:cNvSpPr/>
          <p:nvPr/>
        </p:nvSpPr>
        <p:spPr>
          <a:xfrm flipH="1">
            <a:off x="1549223" y="401848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ㄴ</a:t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21" name="Google Shape;4221;gb26d103bc6_9_2347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4222" name="Google Shape;4222;gb26d103bc6_9_2347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223" name="Google Shape;4223;gb26d103bc6_9_23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4" name="Google Shape;4224;gb26d103bc6_9_2347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25" name="Google Shape;4225;gb26d103bc6_9_2347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226" name="Google Shape;4226;gb26d103bc6_9_2347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27" name="Google Shape;4227;gb26d103bc6_9_2347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28" name="Google Shape;4228;gb26d103bc6_9_2347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29" name="Google Shape;4229;gb26d103bc6_9_2347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0" name="Google Shape;4230;gb26d103bc6_9_2347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1" name="Google Shape;4231;gb26d103bc6_9_2347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2" name="Google Shape;4232;gb26d103bc6_9_2347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3" name="Google Shape;4233;gb26d103bc6_9_2347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4" name="Google Shape;4234;gb26d103bc6_9_2347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5" name="Google Shape;4235;gb26d103bc6_9_2347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6" name="Google Shape;4236;gb26d103bc6_9_2347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7" name="Google Shape;4237;gb26d103bc6_9_2347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8" name="Google Shape;4238;gb26d103bc6_9_2347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9" name="Google Shape;4239;gb26d103bc6_9_2347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0" name="Google Shape;4240;gb26d103bc6_9_2347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41" name="Google Shape;4241;gb26d103bc6_9_2347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2" name="Google Shape;4242;gb26d103bc6_9_234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243" name="Google Shape;4243;gb26d103bc6_9_234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4" name="Google Shape;4244;gb26d103bc6_9_234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5" name="Google Shape;4245;gb26d103bc6_9_234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6" name="Google Shape;4246;gb26d103bc6_9_234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7" name="Google Shape;4247;gb26d103bc6_9_234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8" name="Google Shape;4248;gb26d103bc6_9_234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9" name="Google Shape;4249;gb26d103bc6_9_234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0" name="Google Shape;4250;gb26d103bc6_9_234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1" name="Google Shape;4251;gb26d103bc6_9_234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2" name="Google Shape;4252;gb26d103bc6_9_234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3" name="Google Shape;4253;gb26d103bc6_9_234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4" name="Google Shape;4254;gb26d103bc6_9_234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55" name="Google Shape;4255;gb26d103bc6_9_2347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56" name="Google Shape;4256;gb26d103bc6_9_2347"/>
          <p:cNvSpPr txBox="1"/>
          <p:nvPr/>
        </p:nvSpPr>
        <p:spPr>
          <a:xfrm>
            <a:off x="2949245" y="2083238"/>
            <a:ext cx="180499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개발환경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자바,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HTML5,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CSS3,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Oracle, JavaScript,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Jquery,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260" name="Shape 4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1" name="Google Shape;4261;gb26d103bc6_9_244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62" name="Google Shape;4262;gb26d103bc6_9_244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263" name="Google Shape;4263;gb26d103bc6_9_244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4" name="Google Shape;4264;gb26d103bc6_9_244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5" name="Google Shape;4265;gb26d103bc6_9_244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6" name="Google Shape;4266;gb26d103bc6_9_244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7" name="Google Shape;4267;gb26d103bc6_9_244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8" name="Google Shape;4268;gb26d103bc6_9_244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9" name="Google Shape;4269;gb26d103bc6_9_244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0" name="Google Shape;4270;gb26d103bc6_9_244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1" name="Google Shape;4271;gb26d103bc6_9_244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2" name="Google Shape;4272;gb26d103bc6_9_244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3" name="Google Shape;4273;gb26d103bc6_9_244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4" name="Google Shape;4274;gb26d103bc6_9_244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75" name="Google Shape;4275;gb26d103bc6_9_244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76" name="Google Shape;4276;gb26d103bc6_9_244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277" name="Google Shape;4277;gb26d103bc6_9_244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8" name="Google Shape;4278;gb26d103bc6_9_244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9" name="Google Shape;4279;gb26d103bc6_9_244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0" name="Google Shape;4280;gb26d103bc6_9_244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1" name="Google Shape;4281;gb26d103bc6_9_244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2" name="Google Shape;4282;gb26d103bc6_9_244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3" name="Google Shape;4283;gb26d103bc6_9_244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4" name="Google Shape;4284;gb26d103bc6_9_244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5" name="Google Shape;4285;gb26d103bc6_9_244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6" name="Google Shape;4286;gb26d103bc6_9_244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7" name="Google Shape;4287;gb26d103bc6_9_244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8" name="Google Shape;4288;gb26d103bc6_9_244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89" name="Google Shape;4289;gb26d103bc6_9_244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0" name="Google Shape;4290;gb26d103bc6_9_244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291" name="Google Shape;4291;gb26d103bc6_9_244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292" name="Google Shape;4292;gb26d103bc6_9_244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3" name="Google Shape;4293;gb26d103bc6_9_244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4" name="Google Shape;4294;gb26d103bc6_9_244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5" name="Google Shape;4295;gb26d103bc6_9_244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6" name="Google Shape;4296;gb26d103bc6_9_244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7" name="Google Shape;4297;gb26d103bc6_9_244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8" name="Google Shape;4298;gb26d103bc6_9_244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99" name="Google Shape;4299;gb26d103bc6_9_244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0" name="Google Shape;4300;gb26d103bc6_9_244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1" name="Google Shape;4301;gb26d103bc6_9_244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2" name="Google Shape;4302;gb26d103bc6_9_244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3" name="Google Shape;4303;gb26d103bc6_9_244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4" name="Google Shape;4304;gb26d103bc6_9_244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05" name="Google Shape;4305;gb26d103bc6_9_244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06" name="Google Shape;4306;gb26d103bc6_9_244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7" name="Google Shape;4307;gb26d103bc6_9_244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08" name="Google Shape;4308;gb26d103bc6_9_244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309" name="Google Shape;4309;gb26d103bc6_9_244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0" name="Google Shape;4310;gb26d103bc6_9_244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1" name="Google Shape;4311;gb26d103bc6_9_244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2" name="Google Shape;4312;gb26d103bc6_9_244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3" name="Google Shape;4313;gb26d103bc6_9_244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4" name="Google Shape;4314;gb26d103bc6_9_244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5" name="Google Shape;4315;gb26d103bc6_9_244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6" name="Google Shape;4316;gb26d103bc6_9_244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7" name="Google Shape;4317;gb26d103bc6_9_244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8" name="Google Shape;4318;gb26d103bc6_9_244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9" name="Google Shape;4319;gb26d103bc6_9_244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20" name="Google Shape;4320;gb26d103bc6_9_244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21" name="Google Shape;4321;gb26d103bc6_9_244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22" name="Google Shape;4322;gb26d103bc6_9_244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3" name="Google Shape;4323;gb26d103bc6_9_2448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4324" name="Google Shape;4324;gb26d103bc6_9_244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325" name="Google Shape;4325;gb26d103bc6_9_24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6" name="Google Shape;4326;gb26d103bc6_9_244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7" name="Google Shape;4327;gb26d103bc6_9_244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328" name="Google Shape;4328;gb26d103bc6_9_244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29" name="Google Shape;4329;gb26d103bc6_9_244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0" name="Google Shape;4330;gb26d103bc6_9_244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1" name="Google Shape;4331;gb26d103bc6_9_244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2" name="Google Shape;4332;gb26d103bc6_9_244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3" name="Google Shape;4333;gb26d103bc6_9_244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4" name="Google Shape;4334;gb26d103bc6_9_244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5" name="Google Shape;4335;gb26d103bc6_9_244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6" name="Google Shape;4336;gb26d103bc6_9_244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7" name="Google Shape;4337;gb26d103bc6_9_244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8" name="Google Shape;4338;gb26d103bc6_9_244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9" name="Google Shape;4339;gb26d103bc6_9_244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0" name="Google Shape;4340;gb26d103bc6_9_244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1" name="Google Shape;4341;gb26d103bc6_9_244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2" name="Google Shape;4342;gb26d103bc6_9_244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43" name="Google Shape;4343;gb26d103bc6_9_244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4" name="Google Shape;4344;gb26d103bc6_9_244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345" name="Google Shape;4345;gb26d103bc6_9_244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6" name="Google Shape;4346;gb26d103bc6_9_244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7" name="Google Shape;4347;gb26d103bc6_9_244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8" name="Google Shape;4348;gb26d103bc6_9_244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9" name="Google Shape;4349;gb26d103bc6_9_244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0" name="Google Shape;4350;gb26d103bc6_9_244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1" name="Google Shape;4351;gb26d103bc6_9_244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2" name="Google Shape;4352;gb26d103bc6_9_244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3" name="Google Shape;4353;gb26d103bc6_9_244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4" name="Google Shape;4354;gb26d103bc6_9_244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5" name="Google Shape;4355;gb26d103bc6_9_244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6" name="Google Shape;4356;gb26d103bc6_9_244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57" name="Google Shape;4357;gb26d103bc6_9_244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58" name="Google Shape;4358;gb26d103bc6_9_2448"/>
          <p:cNvSpPr txBox="1"/>
          <p:nvPr/>
        </p:nvSpPr>
        <p:spPr>
          <a:xfrm>
            <a:off x="2868500" y="2110150"/>
            <a:ext cx="33300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latin typeface="Malgun Gothic"/>
                <a:ea typeface="Malgun Gothic"/>
                <a:cs typeface="Malgun Gothic"/>
                <a:sym typeface="Malgun Gothic"/>
              </a:rPr>
              <a:t>역할ㅇ분담</a:t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45" name="Google Shape;345;p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346" name="Google Shape;346;p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8" name="Google Shape;358;p4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59" name="Google Shape;359;p4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360" name="Google Shape;360;p4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4" name="Google Shape;374;p4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375" name="Google Shape;375;p4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4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92" name="Google Shape;392;p4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393" name="Google Shape;393;p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5" name="Google Shape;405;p4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6" name="Google Shape;406;p4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7" name="Google Shape;407;p4"/>
          <p:cNvGrpSpPr/>
          <p:nvPr/>
        </p:nvGrpSpPr>
        <p:grpSpPr>
          <a:xfrm>
            <a:off x="1511298" y="410474"/>
            <a:ext cx="10680699" cy="6447526"/>
            <a:chOff x="1511298" y="410474"/>
            <a:chExt cx="10680699" cy="6447526"/>
          </a:xfrm>
        </p:grpSpPr>
        <p:sp>
          <p:nvSpPr>
            <p:cNvPr id="408" name="Google Shape;408;p4"/>
            <p:cNvSpPr/>
            <p:nvPr/>
          </p:nvSpPr>
          <p:spPr>
            <a:xfrm flipH="1">
              <a:off x="1511298" y="410474"/>
              <a:ext cx="10680699" cy="6447526"/>
            </a:xfrm>
            <a:prstGeom prst="round1Rect">
              <a:avLst>
                <a:gd fmla="val 8554" name="adj"/>
              </a:avLst>
            </a:prstGeom>
            <a:solidFill>
              <a:srgbClr val="F9F8FE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897118" y="1287579"/>
              <a:ext cx="4271033" cy="20939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444500" sx="101000" rotWithShape="0" algn="ctr" sy="101000">
                <a:srgbClr val="000000">
                  <a:alpha val="1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074711" y="1593883"/>
              <a:ext cx="3797865" cy="1544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-KR" sz="2000">
                  <a:solidFill>
                    <a:srgbClr val="323F4F"/>
                  </a:solidFill>
                  <a:latin typeface="Arial"/>
                  <a:ea typeface="Arial"/>
                  <a:cs typeface="Arial"/>
                  <a:sym typeface="Arial"/>
                </a:rPr>
                <a:t>      키노라이츠</a:t>
              </a:r>
              <a:endParaRPr b="1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     모바일 어플리케이션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000">
                  <a:solidFill>
                    <a:srgbClr val="373A3C"/>
                  </a:solidFill>
                  <a:latin typeface="Arial"/>
                  <a:ea typeface="Arial"/>
                  <a:cs typeface="Arial"/>
                  <a:sym typeface="Arial"/>
                </a:rPr>
                <a:t>한 번의 검색으로 다수의 플랫폼의 영화 서비스 현황을 한눈에 볼 수 있으며 최저가 서비스도 파악할 수 있다.</a:t>
              </a:r>
              <a:endPara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4"/>
          <p:cNvSpPr/>
          <p:nvPr/>
        </p:nvSpPr>
        <p:spPr>
          <a:xfrm flipH="1">
            <a:off x="6477000" y="410474"/>
            <a:ext cx="5714998" cy="6447526"/>
          </a:xfrm>
          <a:prstGeom prst="round1Rect">
            <a:avLst>
              <a:gd fmla="val 8554" name="adj"/>
            </a:avLst>
          </a:prstGeom>
          <a:solidFill>
            <a:schemeClr val="lt1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2" name="Google Shape;412;p4"/>
          <p:cNvSpPr/>
          <p:nvPr/>
        </p:nvSpPr>
        <p:spPr>
          <a:xfrm>
            <a:off x="684869" y="3624530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13" name="Google Shape;413;p4"/>
          <p:cNvGrpSpPr/>
          <p:nvPr/>
        </p:nvGrpSpPr>
        <p:grpSpPr>
          <a:xfrm>
            <a:off x="883457" y="3932985"/>
            <a:ext cx="172622" cy="172662"/>
            <a:chOff x="1684" y="5"/>
            <a:chExt cx="4312" cy="4313"/>
          </a:xfrm>
        </p:grpSpPr>
        <p:sp>
          <p:nvSpPr>
            <p:cNvPr id="414" name="Google Shape;414;p4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rgbClr val="2139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8" name="Google Shape;428;p4"/>
          <p:cNvSpPr/>
          <p:nvPr/>
        </p:nvSpPr>
        <p:spPr>
          <a:xfrm>
            <a:off x="605651" y="4196592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9" name="Google Shape;429;p4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30" name="Google Shape;430;p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42" name="Google Shape;442;p4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키노라이츠" id="443" name="Google Shape;4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632" y="1474122"/>
            <a:ext cx="1630944" cy="119259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"/>
          <p:cNvSpPr/>
          <p:nvPr/>
        </p:nvSpPr>
        <p:spPr>
          <a:xfrm>
            <a:off x="1896864" y="4192376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2084189" y="4494626"/>
            <a:ext cx="3797865" cy="154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 저스트와치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 웹 사이트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rPr>
              <a:t>           넷플릭스 등의 스트리밍 콘텐츠를 한번에 검색하는 사이트</a:t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"/>
          <p:cNvSpPr/>
          <p:nvPr/>
        </p:nvSpPr>
        <p:spPr>
          <a:xfrm>
            <a:off x="7155557" y="1287579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7334540" y="1590797"/>
            <a:ext cx="3797865" cy="154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티비나누기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웹 사이트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영화, 드라마, 예능 등 </a:t>
            </a:r>
            <a:r>
              <a:rPr lang="ko-K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OTT</a:t>
            </a: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서비스의 컨텐츠 들을 모아서 찾아주는 검색사이트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"/>
          <p:cNvSpPr/>
          <p:nvPr/>
        </p:nvSpPr>
        <p:spPr>
          <a:xfrm>
            <a:off x="7156693" y="4192376"/>
            <a:ext cx="4271033" cy="209399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7334642" y="4433112"/>
            <a:ext cx="3797865" cy="17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     넷플릭스</a:t>
            </a:r>
            <a:endParaRPr b="1"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모바일, 웹 어플리케이션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DVD 영상 대여 및 판매, 온라인 </a:t>
            </a:r>
            <a:r>
              <a:rPr lang="ko-KR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스트리밍</a:t>
            </a: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서비스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영화 드라마 검색 사이트 저스트와치 : 네이버 블로그" id="450" name="Google Shape;45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1779" y="4415657"/>
            <a:ext cx="1761325" cy="1056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lash thumb" id="451" name="Google Shape;45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91073" y="1474122"/>
            <a:ext cx="1841797" cy="96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03795" y="4313130"/>
            <a:ext cx="1600821" cy="107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991"/>
        </a:solidFill>
      </p:bgPr>
    </p:bg>
    <p:spTree>
      <p:nvGrpSpPr>
        <p:cNvPr id="4362" name="Shape 4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3" name="Google Shape;4363;gb26d103bc6_9_2549"/>
          <p:cNvSpPr/>
          <p:nvPr/>
        </p:nvSpPr>
        <p:spPr>
          <a:xfrm>
            <a:off x="3266386" y="2795761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64" name="Google Shape;4364;gb26d103bc6_9_2549"/>
          <p:cNvGrpSpPr/>
          <p:nvPr/>
        </p:nvGrpSpPr>
        <p:grpSpPr>
          <a:xfrm>
            <a:off x="3468826" y="3128405"/>
            <a:ext cx="175299" cy="228667"/>
            <a:chOff x="-34" y="2514"/>
            <a:chExt cx="3311" cy="4319"/>
          </a:xfrm>
        </p:grpSpPr>
        <p:sp>
          <p:nvSpPr>
            <p:cNvPr id="4365" name="Google Shape;4365;gb26d103bc6_9_2549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66" name="Google Shape;4366;gb26d103bc6_9_2549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67" name="Google Shape;4367;gb26d103bc6_9_2549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68" name="Google Shape;4368;gb26d103bc6_9_2549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69" name="Google Shape;4369;gb26d103bc6_9_2549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0" name="Google Shape;4370;gb26d103bc6_9_2549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1" name="Google Shape;4371;gb26d103bc6_9_2549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2" name="Google Shape;4372;gb26d103bc6_9_2549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3" name="Google Shape;4373;gb26d103bc6_9_2549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4" name="Google Shape;4374;gb26d103bc6_9_2549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5" name="Google Shape;4375;gb26d103bc6_9_2549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6" name="Google Shape;4376;gb26d103bc6_9_2549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77" name="Google Shape;4377;gb26d103bc6_9_2549"/>
          <p:cNvSpPr/>
          <p:nvPr/>
        </p:nvSpPr>
        <p:spPr>
          <a:xfrm>
            <a:off x="3387059" y="3369777"/>
            <a:ext cx="3385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제목</a:t>
            </a:r>
            <a:endParaRPr sz="6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78" name="Google Shape;4378;gb26d103bc6_9_2549"/>
          <p:cNvSpPr/>
          <p:nvPr/>
        </p:nvSpPr>
        <p:spPr>
          <a:xfrm>
            <a:off x="3383424" y="4456917"/>
            <a:ext cx="3385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이름</a:t>
            </a:r>
            <a:endParaRPr sz="6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79" name="Google Shape;4379;gb26d103bc6_9_2549"/>
          <p:cNvGrpSpPr/>
          <p:nvPr/>
        </p:nvGrpSpPr>
        <p:grpSpPr>
          <a:xfrm>
            <a:off x="3437094" y="1950766"/>
            <a:ext cx="246334" cy="246277"/>
            <a:chOff x="1680" y="2"/>
            <a:chExt cx="4319" cy="4318"/>
          </a:xfrm>
        </p:grpSpPr>
        <p:sp>
          <p:nvSpPr>
            <p:cNvPr id="4380" name="Google Shape;4380;gb26d103bc6_9_2549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1" name="Google Shape;4381;gb26d103bc6_9_2549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2" name="Google Shape;4382;gb26d103bc6_9_2549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3" name="Google Shape;4383;gb26d103bc6_9_2549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4" name="Google Shape;4384;gb26d103bc6_9_2549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5" name="Google Shape;4385;gb26d103bc6_9_2549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6" name="Google Shape;4386;gb26d103bc6_9_2549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7" name="Google Shape;4387;gb26d103bc6_9_2549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8" name="Google Shape;4388;gb26d103bc6_9_2549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89" name="Google Shape;4389;gb26d103bc6_9_2549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90" name="Google Shape;4390;gb26d103bc6_9_2549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91" name="Google Shape;4391;gb26d103bc6_9_2549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92" name="Google Shape;4392;gb26d103bc6_9_2549"/>
          <p:cNvSpPr/>
          <p:nvPr/>
        </p:nvSpPr>
        <p:spPr>
          <a:xfrm>
            <a:off x="3397612" y="2256602"/>
            <a:ext cx="338555" cy="21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학원</a:t>
            </a:r>
            <a:endParaRPr sz="6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93" name="Google Shape;4393;gb26d103bc6_9_2549"/>
          <p:cNvSpPr/>
          <p:nvPr/>
        </p:nvSpPr>
        <p:spPr>
          <a:xfrm>
            <a:off x="4198621" y="2777957"/>
            <a:ext cx="5031104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rgbClr val="213991"/>
                </a:solidFill>
                <a:latin typeface="Arial"/>
                <a:ea typeface="Arial"/>
                <a:cs typeface="Arial"/>
                <a:sym typeface="Arial"/>
              </a:rPr>
              <a:t>프로젝트 이름</a:t>
            </a:r>
            <a:endParaRPr b="1" sz="1800">
              <a:solidFill>
                <a:srgbClr val="21399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Arial"/>
                <a:ea typeface="Arial"/>
                <a:cs typeface="Arial"/>
                <a:sym typeface="Arial"/>
              </a:rPr>
              <a:t>OTT 프로그램</a:t>
            </a:r>
            <a:endParaRPr sz="700">
              <a:solidFill>
                <a:srgbClr val="2139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gb26d103bc6_9_2549"/>
          <p:cNvSpPr/>
          <p:nvPr/>
        </p:nvSpPr>
        <p:spPr>
          <a:xfrm>
            <a:off x="6073613" y="2315720"/>
            <a:ext cx="12811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KH 정보교육원</a:t>
            </a:r>
            <a:endParaRPr/>
          </a:p>
        </p:txBody>
      </p:sp>
      <p:sp>
        <p:nvSpPr>
          <p:cNvPr id="4395" name="Google Shape;4395;gb26d103bc6_9_2549"/>
          <p:cNvSpPr/>
          <p:nvPr/>
        </p:nvSpPr>
        <p:spPr>
          <a:xfrm flipH="1">
            <a:off x="2933702" y="1663700"/>
            <a:ext cx="9258298" cy="5194300"/>
          </a:xfrm>
          <a:prstGeom prst="round1Rect">
            <a:avLst>
              <a:gd fmla="val 8554" name="adj"/>
            </a:avLst>
          </a:prstGeom>
          <a:noFill/>
          <a:ln cap="flat" cmpd="sng" w="19050">
            <a:solidFill>
              <a:srgbClr val="14235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96" name="Google Shape;4396;gb26d103bc6_9_2549"/>
          <p:cNvSpPr/>
          <p:nvPr/>
        </p:nvSpPr>
        <p:spPr>
          <a:xfrm>
            <a:off x="3475644" y="4193797"/>
            <a:ext cx="174213" cy="248900"/>
          </a:xfrm>
          <a:custGeom>
            <a:rect b="b" l="l" r="r" t="t"/>
            <a:pathLst>
              <a:path extrusionOk="0" h="12956" w="9071">
                <a:moveTo>
                  <a:pt x="5065" y="0"/>
                </a:moveTo>
                <a:lnTo>
                  <a:pt x="3338" y="0"/>
                </a:lnTo>
                <a:lnTo>
                  <a:pt x="3316" y="1"/>
                </a:lnTo>
                <a:lnTo>
                  <a:pt x="3274" y="10"/>
                </a:lnTo>
                <a:lnTo>
                  <a:pt x="3235" y="26"/>
                </a:lnTo>
                <a:lnTo>
                  <a:pt x="3201" y="49"/>
                </a:lnTo>
                <a:lnTo>
                  <a:pt x="3171" y="78"/>
                </a:lnTo>
                <a:lnTo>
                  <a:pt x="3148" y="113"/>
                </a:lnTo>
                <a:lnTo>
                  <a:pt x="3132" y="152"/>
                </a:lnTo>
                <a:lnTo>
                  <a:pt x="3123" y="194"/>
                </a:lnTo>
                <a:lnTo>
                  <a:pt x="3122" y="216"/>
                </a:lnTo>
                <a:lnTo>
                  <a:pt x="3122" y="4800"/>
                </a:lnTo>
                <a:lnTo>
                  <a:pt x="2078" y="1279"/>
                </a:lnTo>
                <a:lnTo>
                  <a:pt x="2066" y="1245"/>
                </a:lnTo>
                <a:lnTo>
                  <a:pt x="2023" y="1186"/>
                </a:lnTo>
                <a:lnTo>
                  <a:pt x="1994" y="1163"/>
                </a:lnTo>
                <a:lnTo>
                  <a:pt x="860" y="375"/>
                </a:lnTo>
                <a:lnTo>
                  <a:pt x="840" y="361"/>
                </a:lnTo>
                <a:lnTo>
                  <a:pt x="795" y="343"/>
                </a:lnTo>
                <a:lnTo>
                  <a:pt x="747" y="335"/>
                </a:lnTo>
                <a:lnTo>
                  <a:pt x="699" y="339"/>
                </a:lnTo>
                <a:lnTo>
                  <a:pt x="676" y="344"/>
                </a:lnTo>
                <a:lnTo>
                  <a:pt x="652" y="353"/>
                </a:lnTo>
                <a:lnTo>
                  <a:pt x="610" y="376"/>
                </a:lnTo>
                <a:lnTo>
                  <a:pt x="574" y="409"/>
                </a:lnTo>
                <a:lnTo>
                  <a:pt x="547" y="448"/>
                </a:lnTo>
                <a:lnTo>
                  <a:pt x="536" y="470"/>
                </a:lnTo>
                <a:lnTo>
                  <a:pt x="16" y="1751"/>
                </a:lnTo>
                <a:lnTo>
                  <a:pt x="3" y="1785"/>
                </a:lnTo>
                <a:lnTo>
                  <a:pt x="0" y="1857"/>
                </a:lnTo>
                <a:lnTo>
                  <a:pt x="9" y="1893"/>
                </a:lnTo>
                <a:lnTo>
                  <a:pt x="1240" y="6045"/>
                </a:lnTo>
                <a:lnTo>
                  <a:pt x="964" y="6045"/>
                </a:lnTo>
                <a:lnTo>
                  <a:pt x="941" y="6047"/>
                </a:lnTo>
                <a:lnTo>
                  <a:pt x="900" y="6055"/>
                </a:lnTo>
                <a:lnTo>
                  <a:pt x="860" y="6071"/>
                </a:lnTo>
                <a:lnTo>
                  <a:pt x="826" y="6095"/>
                </a:lnTo>
                <a:lnTo>
                  <a:pt x="797" y="6125"/>
                </a:lnTo>
                <a:lnTo>
                  <a:pt x="774" y="6159"/>
                </a:lnTo>
                <a:lnTo>
                  <a:pt x="758" y="6197"/>
                </a:lnTo>
                <a:lnTo>
                  <a:pt x="748" y="6239"/>
                </a:lnTo>
                <a:lnTo>
                  <a:pt x="748" y="6261"/>
                </a:lnTo>
                <a:lnTo>
                  <a:pt x="748" y="12740"/>
                </a:lnTo>
                <a:lnTo>
                  <a:pt x="748" y="12762"/>
                </a:lnTo>
                <a:lnTo>
                  <a:pt x="758" y="12804"/>
                </a:lnTo>
                <a:lnTo>
                  <a:pt x="774" y="12842"/>
                </a:lnTo>
                <a:lnTo>
                  <a:pt x="797" y="12877"/>
                </a:lnTo>
                <a:lnTo>
                  <a:pt x="826" y="12907"/>
                </a:lnTo>
                <a:lnTo>
                  <a:pt x="860" y="12930"/>
                </a:lnTo>
                <a:lnTo>
                  <a:pt x="900" y="12946"/>
                </a:lnTo>
                <a:lnTo>
                  <a:pt x="941" y="12955"/>
                </a:lnTo>
                <a:lnTo>
                  <a:pt x="964" y="12956"/>
                </a:lnTo>
                <a:lnTo>
                  <a:pt x="7441" y="12956"/>
                </a:lnTo>
                <a:lnTo>
                  <a:pt x="7462" y="12955"/>
                </a:lnTo>
                <a:lnTo>
                  <a:pt x="7505" y="12946"/>
                </a:lnTo>
                <a:lnTo>
                  <a:pt x="7543" y="12930"/>
                </a:lnTo>
                <a:lnTo>
                  <a:pt x="7579" y="12907"/>
                </a:lnTo>
                <a:lnTo>
                  <a:pt x="7607" y="12877"/>
                </a:lnTo>
                <a:lnTo>
                  <a:pt x="7631" y="12842"/>
                </a:lnTo>
                <a:lnTo>
                  <a:pt x="7647" y="12804"/>
                </a:lnTo>
                <a:lnTo>
                  <a:pt x="7655" y="12762"/>
                </a:lnTo>
                <a:lnTo>
                  <a:pt x="7657" y="12740"/>
                </a:lnTo>
                <a:lnTo>
                  <a:pt x="7657" y="6261"/>
                </a:lnTo>
                <a:lnTo>
                  <a:pt x="7655" y="6239"/>
                </a:lnTo>
                <a:lnTo>
                  <a:pt x="7647" y="6197"/>
                </a:lnTo>
                <a:lnTo>
                  <a:pt x="7631" y="6159"/>
                </a:lnTo>
                <a:lnTo>
                  <a:pt x="7607" y="6125"/>
                </a:lnTo>
                <a:lnTo>
                  <a:pt x="7579" y="6095"/>
                </a:lnTo>
                <a:lnTo>
                  <a:pt x="7543" y="6071"/>
                </a:lnTo>
                <a:lnTo>
                  <a:pt x="7505" y="6055"/>
                </a:lnTo>
                <a:lnTo>
                  <a:pt x="7462" y="6047"/>
                </a:lnTo>
                <a:lnTo>
                  <a:pt x="7441" y="6045"/>
                </a:lnTo>
                <a:lnTo>
                  <a:pt x="6820" y="6045"/>
                </a:lnTo>
                <a:lnTo>
                  <a:pt x="8173" y="2091"/>
                </a:lnTo>
                <a:lnTo>
                  <a:pt x="8582" y="2232"/>
                </a:lnTo>
                <a:lnTo>
                  <a:pt x="7462" y="5500"/>
                </a:lnTo>
                <a:lnTo>
                  <a:pt x="7872" y="5641"/>
                </a:lnTo>
                <a:lnTo>
                  <a:pt x="9060" y="2168"/>
                </a:lnTo>
                <a:lnTo>
                  <a:pt x="9066" y="2146"/>
                </a:lnTo>
                <a:lnTo>
                  <a:pt x="9071" y="2104"/>
                </a:lnTo>
                <a:lnTo>
                  <a:pt x="9068" y="2061"/>
                </a:lnTo>
                <a:lnTo>
                  <a:pt x="9057" y="2021"/>
                </a:lnTo>
                <a:lnTo>
                  <a:pt x="9040" y="1985"/>
                </a:lnTo>
                <a:lnTo>
                  <a:pt x="9015" y="1950"/>
                </a:lnTo>
                <a:lnTo>
                  <a:pt x="8984" y="1923"/>
                </a:lnTo>
                <a:lnTo>
                  <a:pt x="8947" y="1901"/>
                </a:lnTo>
                <a:lnTo>
                  <a:pt x="8925" y="1893"/>
                </a:lnTo>
                <a:lnTo>
                  <a:pt x="8925" y="1893"/>
                </a:lnTo>
                <a:lnTo>
                  <a:pt x="8313" y="1684"/>
                </a:lnTo>
                <a:lnTo>
                  <a:pt x="8382" y="1480"/>
                </a:lnTo>
                <a:lnTo>
                  <a:pt x="8396" y="1438"/>
                </a:lnTo>
                <a:lnTo>
                  <a:pt x="8414" y="1352"/>
                </a:lnTo>
                <a:lnTo>
                  <a:pt x="8423" y="1266"/>
                </a:lnTo>
                <a:lnTo>
                  <a:pt x="8423" y="1181"/>
                </a:lnTo>
                <a:lnTo>
                  <a:pt x="8415" y="1098"/>
                </a:lnTo>
                <a:lnTo>
                  <a:pt x="8400" y="1016"/>
                </a:lnTo>
                <a:lnTo>
                  <a:pt x="8377" y="936"/>
                </a:lnTo>
                <a:lnTo>
                  <a:pt x="8345" y="858"/>
                </a:lnTo>
                <a:lnTo>
                  <a:pt x="8307" y="785"/>
                </a:lnTo>
                <a:lnTo>
                  <a:pt x="8263" y="715"/>
                </a:lnTo>
                <a:lnTo>
                  <a:pt x="8211" y="651"/>
                </a:lnTo>
                <a:lnTo>
                  <a:pt x="8153" y="589"/>
                </a:lnTo>
                <a:lnTo>
                  <a:pt x="8090" y="534"/>
                </a:lnTo>
                <a:lnTo>
                  <a:pt x="8020" y="487"/>
                </a:lnTo>
                <a:lnTo>
                  <a:pt x="7945" y="444"/>
                </a:lnTo>
                <a:lnTo>
                  <a:pt x="7864" y="409"/>
                </a:lnTo>
                <a:lnTo>
                  <a:pt x="7822" y="395"/>
                </a:lnTo>
                <a:lnTo>
                  <a:pt x="7781" y="383"/>
                </a:lnTo>
                <a:lnTo>
                  <a:pt x="7698" y="365"/>
                </a:lnTo>
                <a:lnTo>
                  <a:pt x="7614" y="355"/>
                </a:lnTo>
                <a:lnTo>
                  <a:pt x="7532" y="354"/>
                </a:lnTo>
                <a:lnTo>
                  <a:pt x="7450" y="361"/>
                </a:lnTo>
                <a:lnTo>
                  <a:pt x="7371" y="375"/>
                </a:lnTo>
                <a:lnTo>
                  <a:pt x="7293" y="396"/>
                </a:lnTo>
                <a:lnTo>
                  <a:pt x="7218" y="425"/>
                </a:lnTo>
                <a:lnTo>
                  <a:pt x="7145" y="461"/>
                </a:lnTo>
                <a:lnTo>
                  <a:pt x="7076" y="503"/>
                </a:lnTo>
                <a:lnTo>
                  <a:pt x="7011" y="551"/>
                </a:lnTo>
                <a:lnTo>
                  <a:pt x="6951" y="605"/>
                </a:lnTo>
                <a:lnTo>
                  <a:pt x="6895" y="666"/>
                </a:lnTo>
                <a:lnTo>
                  <a:pt x="6846" y="731"/>
                </a:lnTo>
                <a:lnTo>
                  <a:pt x="6802" y="802"/>
                </a:lnTo>
                <a:lnTo>
                  <a:pt x="6765" y="879"/>
                </a:lnTo>
                <a:lnTo>
                  <a:pt x="6749" y="920"/>
                </a:lnTo>
                <a:lnTo>
                  <a:pt x="5281" y="5208"/>
                </a:lnTo>
                <a:lnTo>
                  <a:pt x="5281" y="216"/>
                </a:lnTo>
                <a:lnTo>
                  <a:pt x="5281" y="194"/>
                </a:lnTo>
                <a:lnTo>
                  <a:pt x="5272" y="152"/>
                </a:lnTo>
                <a:lnTo>
                  <a:pt x="5255" y="113"/>
                </a:lnTo>
                <a:lnTo>
                  <a:pt x="5232" y="78"/>
                </a:lnTo>
                <a:lnTo>
                  <a:pt x="5203" y="49"/>
                </a:lnTo>
                <a:lnTo>
                  <a:pt x="5169" y="26"/>
                </a:lnTo>
                <a:lnTo>
                  <a:pt x="5130" y="10"/>
                </a:lnTo>
                <a:lnTo>
                  <a:pt x="5087" y="1"/>
                </a:lnTo>
                <a:lnTo>
                  <a:pt x="5065" y="0"/>
                </a:lnTo>
                <a:close/>
                <a:moveTo>
                  <a:pt x="4849" y="432"/>
                </a:moveTo>
                <a:lnTo>
                  <a:pt x="4849" y="864"/>
                </a:lnTo>
                <a:lnTo>
                  <a:pt x="4418" y="864"/>
                </a:lnTo>
                <a:lnTo>
                  <a:pt x="4418" y="1296"/>
                </a:lnTo>
                <a:lnTo>
                  <a:pt x="4849" y="1296"/>
                </a:lnTo>
                <a:lnTo>
                  <a:pt x="4849" y="1728"/>
                </a:lnTo>
                <a:lnTo>
                  <a:pt x="3986" y="1728"/>
                </a:lnTo>
                <a:lnTo>
                  <a:pt x="3986" y="2160"/>
                </a:lnTo>
                <a:lnTo>
                  <a:pt x="4849" y="2160"/>
                </a:lnTo>
                <a:lnTo>
                  <a:pt x="4849" y="2591"/>
                </a:lnTo>
                <a:lnTo>
                  <a:pt x="4418" y="2591"/>
                </a:lnTo>
                <a:lnTo>
                  <a:pt x="4418" y="3023"/>
                </a:lnTo>
                <a:lnTo>
                  <a:pt x="4849" y="3023"/>
                </a:lnTo>
                <a:lnTo>
                  <a:pt x="4849" y="3455"/>
                </a:lnTo>
                <a:lnTo>
                  <a:pt x="3986" y="3455"/>
                </a:lnTo>
                <a:lnTo>
                  <a:pt x="3986" y="3887"/>
                </a:lnTo>
                <a:lnTo>
                  <a:pt x="4849" y="3887"/>
                </a:lnTo>
                <a:lnTo>
                  <a:pt x="4849" y="4319"/>
                </a:lnTo>
                <a:lnTo>
                  <a:pt x="4418" y="4319"/>
                </a:lnTo>
                <a:lnTo>
                  <a:pt x="4418" y="4750"/>
                </a:lnTo>
                <a:lnTo>
                  <a:pt x="4849" y="4750"/>
                </a:lnTo>
                <a:lnTo>
                  <a:pt x="4849" y="5182"/>
                </a:lnTo>
                <a:lnTo>
                  <a:pt x="3986" y="5182"/>
                </a:lnTo>
                <a:lnTo>
                  <a:pt x="3986" y="5613"/>
                </a:lnTo>
                <a:lnTo>
                  <a:pt x="4849" y="5613"/>
                </a:lnTo>
                <a:lnTo>
                  <a:pt x="4849" y="6045"/>
                </a:lnTo>
                <a:lnTo>
                  <a:pt x="3554" y="6045"/>
                </a:lnTo>
                <a:lnTo>
                  <a:pt x="3554" y="432"/>
                </a:lnTo>
                <a:lnTo>
                  <a:pt x="4849" y="432"/>
                </a:lnTo>
                <a:close/>
                <a:moveTo>
                  <a:pt x="3041" y="6045"/>
                </a:moveTo>
                <a:lnTo>
                  <a:pt x="2590" y="6045"/>
                </a:lnTo>
                <a:lnTo>
                  <a:pt x="1311" y="1732"/>
                </a:lnTo>
                <a:lnTo>
                  <a:pt x="1725" y="1609"/>
                </a:lnTo>
                <a:lnTo>
                  <a:pt x="3041" y="6045"/>
                </a:lnTo>
                <a:close/>
                <a:moveTo>
                  <a:pt x="834" y="883"/>
                </a:moveTo>
                <a:lnTo>
                  <a:pt x="1378" y="1262"/>
                </a:lnTo>
                <a:lnTo>
                  <a:pt x="585" y="1497"/>
                </a:lnTo>
                <a:lnTo>
                  <a:pt x="834" y="883"/>
                </a:lnTo>
                <a:close/>
                <a:moveTo>
                  <a:pt x="483" y="1978"/>
                </a:moveTo>
                <a:lnTo>
                  <a:pt x="898" y="1855"/>
                </a:lnTo>
                <a:lnTo>
                  <a:pt x="2141" y="6045"/>
                </a:lnTo>
                <a:lnTo>
                  <a:pt x="1690" y="6045"/>
                </a:lnTo>
                <a:lnTo>
                  <a:pt x="483" y="1978"/>
                </a:lnTo>
                <a:close/>
                <a:moveTo>
                  <a:pt x="7225" y="12524"/>
                </a:moveTo>
                <a:lnTo>
                  <a:pt x="1180" y="12524"/>
                </a:lnTo>
                <a:lnTo>
                  <a:pt x="1180" y="6477"/>
                </a:lnTo>
                <a:lnTo>
                  <a:pt x="7225" y="6477"/>
                </a:lnTo>
                <a:lnTo>
                  <a:pt x="7225" y="12524"/>
                </a:lnTo>
                <a:close/>
                <a:moveTo>
                  <a:pt x="5451" y="6045"/>
                </a:moveTo>
                <a:lnTo>
                  <a:pt x="5760" y="5146"/>
                </a:lnTo>
                <a:lnTo>
                  <a:pt x="6577" y="5425"/>
                </a:lnTo>
                <a:lnTo>
                  <a:pt x="6364" y="6045"/>
                </a:lnTo>
                <a:lnTo>
                  <a:pt x="5451" y="6045"/>
                </a:lnTo>
                <a:close/>
                <a:moveTo>
                  <a:pt x="6716" y="5016"/>
                </a:moveTo>
                <a:lnTo>
                  <a:pt x="5899" y="4737"/>
                </a:lnTo>
                <a:lnTo>
                  <a:pt x="6947" y="1673"/>
                </a:lnTo>
                <a:lnTo>
                  <a:pt x="7765" y="1952"/>
                </a:lnTo>
                <a:lnTo>
                  <a:pt x="6716" y="5016"/>
                </a:lnTo>
                <a:close/>
                <a:moveTo>
                  <a:pt x="7706" y="791"/>
                </a:moveTo>
                <a:lnTo>
                  <a:pt x="7747" y="806"/>
                </a:lnTo>
                <a:lnTo>
                  <a:pt x="7821" y="850"/>
                </a:lnTo>
                <a:lnTo>
                  <a:pt x="7883" y="906"/>
                </a:lnTo>
                <a:lnTo>
                  <a:pt x="7934" y="972"/>
                </a:lnTo>
                <a:lnTo>
                  <a:pt x="7971" y="1047"/>
                </a:lnTo>
                <a:lnTo>
                  <a:pt x="7991" y="1128"/>
                </a:lnTo>
                <a:lnTo>
                  <a:pt x="7998" y="1211"/>
                </a:lnTo>
                <a:lnTo>
                  <a:pt x="7987" y="1296"/>
                </a:lnTo>
                <a:lnTo>
                  <a:pt x="7974" y="1338"/>
                </a:lnTo>
                <a:lnTo>
                  <a:pt x="7904" y="1543"/>
                </a:lnTo>
                <a:lnTo>
                  <a:pt x="7088" y="1264"/>
                </a:lnTo>
                <a:lnTo>
                  <a:pt x="7158" y="1059"/>
                </a:lnTo>
                <a:lnTo>
                  <a:pt x="7173" y="1018"/>
                </a:lnTo>
                <a:lnTo>
                  <a:pt x="7216" y="944"/>
                </a:lnTo>
                <a:lnTo>
                  <a:pt x="7273" y="882"/>
                </a:lnTo>
                <a:lnTo>
                  <a:pt x="7339" y="831"/>
                </a:lnTo>
                <a:lnTo>
                  <a:pt x="7413" y="794"/>
                </a:lnTo>
                <a:lnTo>
                  <a:pt x="7494" y="772"/>
                </a:lnTo>
                <a:lnTo>
                  <a:pt x="7577" y="767"/>
                </a:lnTo>
                <a:lnTo>
                  <a:pt x="7663" y="778"/>
                </a:lnTo>
                <a:lnTo>
                  <a:pt x="7706" y="791"/>
                </a:lnTo>
                <a:close/>
              </a:path>
            </a:pathLst>
          </a:custGeom>
          <a:solidFill>
            <a:srgbClr val="D8D8D8">
              <a:alpha val="5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400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gb26d103bc6_9_2586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402" name="Google Shape;4402;gb26d103bc6_9_2586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403" name="Google Shape;4403;gb26d103bc6_9_2586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4" name="Google Shape;4404;gb26d103bc6_9_2586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5" name="Google Shape;4405;gb26d103bc6_9_2586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6" name="Google Shape;4406;gb26d103bc6_9_2586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7" name="Google Shape;4407;gb26d103bc6_9_2586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8" name="Google Shape;4408;gb26d103bc6_9_2586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09" name="Google Shape;4409;gb26d103bc6_9_2586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0" name="Google Shape;4410;gb26d103bc6_9_2586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1" name="Google Shape;4411;gb26d103bc6_9_2586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2" name="Google Shape;4412;gb26d103bc6_9_2586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3" name="Google Shape;4413;gb26d103bc6_9_2586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4" name="Google Shape;4414;gb26d103bc6_9_2586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5" name="Google Shape;4415;gb26d103bc6_9_2586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6" name="Google Shape;4416;gb26d103bc6_9_2586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417" name="Google Shape;4417;gb26d103bc6_9_2586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418" name="Google Shape;4418;gb26d103bc6_9_2586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9" name="Google Shape;4419;gb26d103bc6_9_2586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0" name="Google Shape;4420;gb26d103bc6_9_2586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1" name="Google Shape;4421;gb26d103bc6_9_2586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2" name="Google Shape;4422;gb26d103bc6_9_2586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3" name="Google Shape;4423;gb26d103bc6_9_2586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4" name="Google Shape;4424;gb26d103bc6_9_2586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5" name="Google Shape;4425;gb26d103bc6_9_2586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6" name="Google Shape;4426;gb26d103bc6_9_2586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7" name="Google Shape;4427;gb26d103bc6_9_2586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8" name="Google Shape;4428;gb26d103bc6_9_2586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29" name="Google Shape;4429;gb26d103bc6_9_2586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0" name="Google Shape;4430;gb26d103bc6_9_2586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1" name="Google Shape;4431;gb26d103bc6_9_2586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432" name="Google Shape;4432;gb26d103bc6_9_2586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4433" name="Google Shape;4433;gb26d103bc6_9_2586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4" name="Google Shape;4434;gb26d103bc6_9_2586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5" name="Google Shape;4435;gb26d103bc6_9_2586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6" name="Google Shape;4436;gb26d103bc6_9_2586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7" name="Google Shape;4437;gb26d103bc6_9_2586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8" name="Google Shape;4438;gb26d103bc6_9_2586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39" name="Google Shape;4439;gb26d103bc6_9_2586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0" name="Google Shape;4440;gb26d103bc6_9_2586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1" name="Google Shape;4441;gb26d103bc6_9_2586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2" name="Google Shape;4442;gb26d103bc6_9_2586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3" name="Google Shape;4443;gb26d103bc6_9_2586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4" name="Google Shape;4444;gb26d103bc6_9_2586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5" name="Google Shape;4445;gb26d103bc6_9_2586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6" name="Google Shape;4446;gb26d103bc6_9_2586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47" name="Google Shape;4447;gb26d103bc6_9_2586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448" name="Google Shape;4448;gb26d103bc6_9_2586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49" name="Google Shape;4449;gb26d103bc6_9_2586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50" name="Google Shape;4450;gb26d103bc6_9_2586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451" name="Google Shape;4451;gb26d103bc6_9_2586"/>
          <p:cNvGrpSpPr/>
          <p:nvPr/>
        </p:nvGrpSpPr>
        <p:grpSpPr>
          <a:xfrm>
            <a:off x="1570650" y="410474"/>
            <a:ext cx="10621347" cy="6447526"/>
            <a:chOff x="6477000" y="410474"/>
            <a:chExt cx="5714998" cy="6447526"/>
          </a:xfrm>
        </p:grpSpPr>
        <p:sp>
          <p:nvSpPr>
            <p:cNvPr id="4452" name="Google Shape;4452;gb26d103bc6_9_2586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4453" name="Google Shape;4453;gb26d103bc6_9_25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5446" y="3153152"/>
              <a:ext cx="2272848" cy="1841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4" name="Google Shape;4454;gb26d103bc6_9_2586"/>
          <p:cNvSpPr/>
          <p:nvPr/>
        </p:nvSpPr>
        <p:spPr>
          <a:xfrm>
            <a:off x="668281" y="1182899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455" name="Google Shape;4455;gb26d103bc6_9_2586"/>
          <p:cNvGrpSpPr/>
          <p:nvPr/>
        </p:nvGrpSpPr>
        <p:grpSpPr>
          <a:xfrm>
            <a:off x="887634" y="1571055"/>
            <a:ext cx="173625" cy="173585"/>
            <a:chOff x="1680" y="2"/>
            <a:chExt cx="4319" cy="4318"/>
          </a:xfrm>
        </p:grpSpPr>
        <p:sp>
          <p:nvSpPr>
            <p:cNvPr id="4456" name="Google Shape;4456;gb26d103bc6_9_2586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57" name="Google Shape;4457;gb26d103bc6_9_2586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58" name="Google Shape;4458;gb26d103bc6_9_2586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59" name="Google Shape;4459;gb26d103bc6_9_2586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0" name="Google Shape;4460;gb26d103bc6_9_2586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1" name="Google Shape;4461;gb26d103bc6_9_2586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2" name="Google Shape;4462;gb26d103bc6_9_2586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3" name="Google Shape;4463;gb26d103bc6_9_2586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4" name="Google Shape;4464;gb26d103bc6_9_2586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5" name="Google Shape;4465;gb26d103bc6_9_2586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6" name="Google Shape;4466;gb26d103bc6_9_2586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67" name="Google Shape;4467;gb26d103bc6_9_2586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468" name="Google Shape;4468;gb26d103bc6_9_2586"/>
          <p:cNvSpPr/>
          <p:nvPr/>
        </p:nvSpPr>
        <p:spPr>
          <a:xfrm>
            <a:off x="796775" y="1779133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469" name="Google Shape;4469;gb26d103bc6_9_2586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470" name="Google Shape;4470;gb26d103bc6_9_2586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1" name="Google Shape;4471;gb26d103bc6_9_2586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2" name="Google Shape;4472;gb26d103bc6_9_2586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3" name="Google Shape;4473;gb26d103bc6_9_2586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4" name="Google Shape;4474;gb26d103bc6_9_2586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5" name="Google Shape;4475;gb26d103bc6_9_2586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6" name="Google Shape;4476;gb26d103bc6_9_2586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7" name="Google Shape;4477;gb26d103bc6_9_2586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8" name="Google Shape;4478;gb26d103bc6_9_2586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79" name="Google Shape;4479;gb26d103bc6_9_2586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80" name="Google Shape;4480;gb26d103bc6_9_2586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81" name="Google Shape;4481;gb26d103bc6_9_2586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482" name="Google Shape;4482;gb26d103bc6_9_2586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83" name="Google Shape;4483;gb26d103bc6_9_2586"/>
          <p:cNvSpPr txBox="1"/>
          <p:nvPr/>
        </p:nvSpPr>
        <p:spPr>
          <a:xfrm>
            <a:off x="4555758" y="3037112"/>
            <a:ext cx="46511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감사합니다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487" name="Shape 4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8" name="Google Shape;4488;p17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489" name="Google Shape;4489;p1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490" name="Google Shape;4490;p1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1" name="Google Shape;4491;p1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2" name="Google Shape;4492;p1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3" name="Google Shape;4493;p1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4" name="Google Shape;4494;p1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5" name="Google Shape;4495;p1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6" name="Google Shape;4496;p1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7" name="Google Shape;4497;p1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8" name="Google Shape;4498;p1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9" name="Google Shape;4499;p1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0" name="Google Shape;4500;p1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1" name="Google Shape;4501;p1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02" name="Google Shape;4502;p17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503" name="Google Shape;4503;p17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504" name="Google Shape;4504;p17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5" name="Google Shape;4505;p17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6" name="Google Shape;4506;p17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7" name="Google Shape;4507;p17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8" name="Google Shape;4508;p17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9" name="Google Shape;4509;p17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0" name="Google Shape;4510;p17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1" name="Google Shape;4511;p17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2" name="Google Shape;4512;p17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3" name="Google Shape;4513;p17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4" name="Google Shape;4514;p17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5" name="Google Shape;4515;p17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6" name="Google Shape;4516;p17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7" name="Google Shape;4517;p17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518" name="Google Shape;4518;p17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519" name="Google Shape;4519;p17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0" name="Google Shape;4520;p17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3" name="Google Shape;4523;p17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4" name="Google Shape;4524;p17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7" name="Google Shape;4527;p17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8" name="Google Shape;4528;p17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9" name="Google Shape;4529;p17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0" name="Google Shape;4530;p17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33" name="Google Shape;4533;p17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34" name="Google Shape;4534;p17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535" name="Google Shape;4535;p17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536" name="Google Shape;4536;p17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8" name="Google Shape;4538;p17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9" name="Google Shape;4539;p17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47" name="Google Shape;4547;p17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8" name="Google Shape;4548;p17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49" name="Google Shape;4549;p17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550" name="Google Shape;4550;p17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4551" name="Google Shape;4551;p17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4552" name="Google Shape;4552;p17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4553" name="Google Shape;4553;p17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554" name="Google Shape;4554;p17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555" name="Google Shape;4555;p17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7" name="Google Shape;4567;p17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8" name="Google Shape;4568;p17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70" name="Google Shape;4570;p17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1" name="Google Shape;4571;p1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572" name="Google Shape;4572;p1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84" name="Google Shape;4584;p17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85" name="Google Shape;4585;p17"/>
          <p:cNvSpPr txBox="1"/>
          <p:nvPr/>
        </p:nvSpPr>
        <p:spPr>
          <a:xfrm>
            <a:off x="1975170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스토어</a:t>
            </a:r>
            <a:endParaRPr/>
          </a:p>
        </p:txBody>
      </p:sp>
      <p:sp>
        <p:nvSpPr>
          <p:cNvPr id="4586" name="Google Shape;4586;p17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7" name="Google Shape;4587;p17"/>
          <p:cNvSpPr/>
          <p:nvPr/>
        </p:nvSpPr>
        <p:spPr>
          <a:xfrm>
            <a:off x="3257353" y="1970454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Watcha 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8" name="Google Shape;4588;p17"/>
          <p:cNvSpPr/>
          <p:nvPr/>
        </p:nvSpPr>
        <p:spPr>
          <a:xfrm>
            <a:off x="3257354" y="2478233"/>
            <a:ext cx="881255" cy="392436"/>
          </a:xfrm>
          <a:prstGeom prst="rect">
            <a:avLst/>
          </a:prstGeom>
          <a:solidFill>
            <a:srgbClr val="21399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Netflix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9" name="Google Shape;4589;p17"/>
          <p:cNvSpPr/>
          <p:nvPr/>
        </p:nvSpPr>
        <p:spPr>
          <a:xfrm>
            <a:off x="3258144" y="2986012"/>
            <a:ext cx="881255" cy="3924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0" name="Google Shape;4590;p17"/>
          <p:cNvSpPr/>
          <p:nvPr/>
        </p:nvSpPr>
        <p:spPr>
          <a:xfrm>
            <a:off x="4138197" y="1605097"/>
            <a:ext cx="7463589" cy="431164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591" name="Google Shape;4591;p17"/>
          <p:cNvSpPr txBox="1"/>
          <p:nvPr/>
        </p:nvSpPr>
        <p:spPr>
          <a:xfrm>
            <a:off x="4910100" y="1798863"/>
            <a:ext cx="1845702" cy="36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2" name="Google Shape;4592;p17"/>
          <p:cNvSpPr txBox="1"/>
          <p:nvPr/>
        </p:nvSpPr>
        <p:spPr>
          <a:xfrm>
            <a:off x="4910100" y="2318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!#%!%@!@%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가나다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3" name="Google Shape;4593;p17"/>
          <p:cNvSpPr txBox="1"/>
          <p:nvPr/>
        </p:nvSpPr>
        <p:spPr>
          <a:xfrm>
            <a:off x="4910100" y="28702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		@#!!@#!@#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ABC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4" name="Google Shape;4594;p17"/>
          <p:cNvSpPr txBox="1"/>
          <p:nvPr/>
        </p:nvSpPr>
        <p:spPr>
          <a:xfrm>
            <a:off x="4910100" y="3436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~~~~~~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123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5" name="Google Shape;4595;p17"/>
          <p:cNvSpPr txBox="1"/>
          <p:nvPr/>
        </p:nvSpPr>
        <p:spPr>
          <a:xfrm>
            <a:off x="4910100" y="39883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질문 있습니다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xyz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6" name="Google Shape;4596;p17"/>
          <p:cNvSpPr txBox="1"/>
          <p:nvPr/>
        </p:nvSpPr>
        <p:spPr>
          <a:xfrm>
            <a:off x="4910100" y="4554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문의 드립니다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!@$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7" name="Google Shape;4597;p17"/>
          <p:cNvSpPr txBox="1"/>
          <p:nvPr/>
        </p:nvSpPr>
        <p:spPr>
          <a:xfrm>
            <a:off x="4910100" y="5106497"/>
            <a:ext cx="6286988" cy="508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글번호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		</a:t>
            </a:r>
            <a:r>
              <a:rPr b="0" i="0" lang="ko-K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서비스 이용에 문의 있습니다</a:t>
            </a: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작성자: QA팟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8" name="Google Shape;4598;p17"/>
          <p:cNvSpPr txBox="1"/>
          <p:nvPr/>
        </p:nvSpPr>
        <p:spPr>
          <a:xfrm>
            <a:off x="10216831" y="1850257"/>
            <a:ext cx="985314" cy="410091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글쓰기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602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p1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04" name="Google Shape;4604;p1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605" name="Google Shape;4605;p1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06" name="Google Shape;4606;p1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07" name="Google Shape;4607;p1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08" name="Google Shape;4608;p1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09" name="Google Shape;4609;p1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0" name="Google Shape;4610;p1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1" name="Google Shape;4611;p1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2" name="Google Shape;4612;p1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3" name="Google Shape;4613;p1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4" name="Google Shape;4614;p1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5" name="Google Shape;4615;p1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6" name="Google Shape;4616;p1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617" name="Google Shape;4617;p1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18" name="Google Shape;4618;p1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619" name="Google Shape;4619;p1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0" name="Google Shape;4620;p1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1" name="Google Shape;4621;p1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2" name="Google Shape;4622;p1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3" name="Google Shape;4623;p1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4" name="Google Shape;4624;p1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5" name="Google Shape;4625;p1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6" name="Google Shape;4626;p1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7" name="Google Shape;4627;p1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8" name="Google Shape;4628;p1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9" name="Google Shape;4629;p1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0" name="Google Shape;4630;p1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1" name="Google Shape;4631;p1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2" name="Google Shape;4632;p1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33" name="Google Shape;4633;p1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634" name="Google Shape;4634;p1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5" name="Google Shape;4635;p1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6" name="Google Shape;4636;p1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7" name="Google Shape;4637;p1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8" name="Google Shape;4638;p1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9" name="Google Shape;4639;p1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0" name="Google Shape;4640;p1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1" name="Google Shape;4641;p1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2" name="Google Shape;4642;p1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3" name="Google Shape;4643;p1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4" name="Google Shape;4644;p1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5" name="Google Shape;4645;p1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6" name="Google Shape;4646;p1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7" name="Google Shape;4647;p1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648" name="Google Shape;4648;p1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9" name="Google Shape;4649;p1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50" name="Google Shape;4650;p1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651" name="Google Shape;4651;p1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2" name="Google Shape;4652;p1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3" name="Google Shape;4653;p1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4" name="Google Shape;4654;p1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5" name="Google Shape;4655;p1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6" name="Google Shape;4656;p1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7" name="Google Shape;4657;p1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8" name="Google Shape;4658;p1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9" name="Google Shape;4659;p1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60" name="Google Shape;4660;p1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61" name="Google Shape;4661;p1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62" name="Google Shape;4662;p1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663" name="Google Shape;4663;p1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64" name="Google Shape;4664;p1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5" name="Google Shape;4665;p1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4666" name="Google Shape;4666;p1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4667" name="Google Shape;4667;p18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4668" name="Google Shape;4668;p1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9" name="Google Shape;4669;p1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670" name="Google Shape;4670;p1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1" name="Google Shape;4671;p1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2" name="Google Shape;4672;p1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3" name="Google Shape;4673;p1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4" name="Google Shape;4674;p1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5" name="Google Shape;4675;p1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6" name="Google Shape;4676;p1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7" name="Google Shape;4677;p1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8" name="Google Shape;4678;p1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9" name="Google Shape;4679;p1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0" name="Google Shape;4680;p1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1" name="Google Shape;4681;p1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2" name="Google Shape;4682;p1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3" name="Google Shape;4683;p1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4" name="Google Shape;4684;p1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685" name="Google Shape;4685;p1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6" name="Google Shape;4686;p1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687" name="Google Shape;4687;p1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8" name="Google Shape;4688;p1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9" name="Google Shape;4689;p1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0" name="Google Shape;4690;p1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1" name="Google Shape;4691;p1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2" name="Google Shape;4692;p1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3" name="Google Shape;4693;p1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4" name="Google Shape;4694;p1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5" name="Google Shape;4695;p1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6" name="Google Shape;4696;p1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7" name="Google Shape;4697;p1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8" name="Google Shape;4698;p1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699" name="Google Shape;4699;p1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00" name="Google Shape;4700;p18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4701" name="Google Shape;4701;p18"/>
          <p:cNvSpPr/>
          <p:nvPr/>
        </p:nvSpPr>
        <p:spPr>
          <a:xfrm>
            <a:off x="2894715" y="1208070"/>
            <a:ext cx="9147286" cy="4985362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2" name="Google Shape;4702;p18"/>
          <p:cNvSpPr/>
          <p:nvPr/>
        </p:nvSpPr>
        <p:spPr>
          <a:xfrm>
            <a:off x="3309441" y="1790867"/>
            <a:ext cx="957300" cy="42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3" name="Google Shape;4703;p18"/>
          <p:cNvSpPr/>
          <p:nvPr/>
        </p:nvSpPr>
        <p:spPr>
          <a:xfrm>
            <a:off x="3309441" y="2342967"/>
            <a:ext cx="957300" cy="426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4" name="Google Shape;4704;p18"/>
          <p:cNvSpPr/>
          <p:nvPr/>
        </p:nvSpPr>
        <p:spPr>
          <a:xfrm>
            <a:off x="4261441" y="1542867"/>
            <a:ext cx="7358100" cy="42507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4705" name="Google Shape;4705;p18"/>
          <p:cNvCxnSpPr/>
          <p:nvPr/>
        </p:nvCxnSpPr>
        <p:spPr>
          <a:xfrm>
            <a:off x="4347166" y="2004017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06" name="Google Shape;4706;p18"/>
          <p:cNvSpPr/>
          <p:nvPr/>
        </p:nvSpPr>
        <p:spPr>
          <a:xfrm>
            <a:off x="4561366" y="2217167"/>
            <a:ext cx="6829500" cy="334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07" name="Google Shape;4707;p18"/>
          <p:cNvSpPr txBox="1"/>
          <p:nvPr/>
        </p:nvSpPr>
        <p:spPr>
          <a:xfrm>
            <a:off x="4504316" y="1657167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8" name="Google Shape;4708;p18"/>
          <p:cNvSpPr/>
          <p:nvPr/>
        </p:nvSpPr>
        <p:spPr>
          <a:xfrm>
            <a:off x="4928341" y="237130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9" name="Google Shape;4709;p18"/>
          <p:cNvSpPr/>
          <p:nvPr/>
        </p:nvSpPr>
        <p:spPr>
          <a:xfrm>
            <a:off x="7116616" y="23938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0" name="Google Shape;4710;p18"/>
          <p:cNvSpPr/>
          <p:nvPr/>
        </p:nvSpPr>
        <p:spPr>
          <a:xfrm>
            <a:off x="9304891" y="23938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1" name="Google Shape;4711;p18"/>
          <p:cNvSpPr txBox="1"/>
          <p:nvPr/>
        </p:nvSpPr>
        <p:spPr>
          <a:xfrm>
            <a:off x="5103391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2" name="Google Shape;4712;p18"/>
          <p:cNvSpPr txBox="1"/>
          <p:nvPr/>
        </p:nvSpPr>
        <p:spPr>
          <a:xfrm>
            <a:off x="7341766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3" name="Google Shape;4713;p18"/>
          <p:cNvSpPr txBox="1"/>
          <p:nvPr/>
        </p:nvSpPr>
        <p:spPr>
          <a:xfrm>
            <a:off x="9479941" y="34051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4" name="Google Shape;4714;p18"/>
          <p:cNvSpPr/>
          <p:nvPr/>
        </p:nvSpPr>
        <p:spPr>
          <a:xfrm>
            <a:off x="4928341" y="398070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5" name="Google Shape;4715;p18"/>
          <p:cNvSpPr/>
          <p:nvPr/>
        </p:nvSpPr>
        <p:spPr>
          <a:xfrm>
            <a:off x="7116616" y="40032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6" name="Google Shape;4716;p18"/>
          <p:cNvSpPr/>
          <p:nvPr/>
        </p:nvSpPr>
        <p:spPr>
          <a:xfrm>
            <a:off x="9304891" y="4003255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7" name="Google Shape;4717;p18"/>
          <p:cNvSpPr txBox="1"/>
          <p:nvPr/>
        </p:nvSpPr>
        <p:spPr>
          <a:xfrm>
            <a:off x="5103391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8" name="Google Shape;4718;p18"/>
          <p:cNvSpPr txBox="1"/>
          <p:nvPr/>
        </p:nvSpPr>
        <p:spPr>
          <a:xfrm>
            <a:off x="7341766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9" name="Google Shape;4719;p18"/>
          <p:cNvSpPr txBox="1"/>
          <p:nvPr/>
        </p:nvSpPr>
        <p:spPr>
          <a:xfrm>
            <a:off x="9479941" y="5014517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 이름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723" name="Shape 4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4" name="Google Shape;4724;p19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25" name="Google Shape;4725;p19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726" name="Google Shape;4726;p19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38" name="Google Shape;4738;p19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39" name="Google Shape;4739;p19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740" name="Google Shape;4740;p19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754" name="Google Shape;4754;p19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755" name="Google Shape;4755;p19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69" name="Google Shape;4769;p19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70" name="Google Shape;4770;p19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71" name="Google Shape;4771;p19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772" name="Google Shape;4772;p19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84" name="Google Shape;4784;p19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85" name="Google Shape;4785;p19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86" name="Google Shape;4786;p19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4787" name="Google Shape;4787;p19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4788" name="Google Shape;4788;p19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4789" name="Google Shape;4789;p19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90" name="Google Shape;4790;p19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791" name="Google Shape;4791;p19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06" name="Google Shape;4806;p19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7" name="Google Shape;4807;p19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808" name="Google Shape;4808;p19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20" name="Google Shape;4820;p19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21" name="Google Shape;4821;p19"/>
          <p:cNvSpPr txBox="1"/>
          <p:nvPr/>
        </p:nvSpPr>
        <p:spPr>
          <a:xfrm>
            <a:off x="1975169" y="1101620"/>
            <a:ext cx="3693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게시판</a:t>
            </a:r>
            <a:endParaRPr/>
          </a:p>
        </p:txBody>
      </p:sp>
      <p:sp>
        <p:nvSpPr>
          <p:cNvPr id="4822" name="Google Shape;4822;p19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3" name="Google Shape;4823;p19"/>
          <p:cNvSpPr/>
          <p:nvPr/>
        </p:nvSpPr>
        <p:spPr>
          <a:xfrm>
            <a:off x="3238182" y="1829013"/>
            <a:ext cx="957300" cy="426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4" name="Google Shape;4824;p19"/>
          <p:cNvSpPr/>
          <p:nvPr/>
        </p:nvSpPr>
        <p:spPr>
          <a:xfrm>
            <a:off x="3238182" y="2381113"/>
            <a:ext cx="957300" cy="42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5" name="Google Shape;4825;p19"/>
          <p:cNvSpPr/>
          <p:nvPr/>
        </p:nvSpPr>
        <p:spPr>
          <a:xfrm>
            <a:off x="4190182" y="1581013"/>
            <a:ext cx="7358100" cy="42507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4826" name="Google Shape;4826;p19"/>
          <p:cNvCxnSpPr/>
          <p:nvPr/>
        </p:nvCxnSpPr>
        <p:spPr>
          <a:xfrm>
            <a:off x="4275907" y="2042163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7" name="Google Shape;4827;p19"/>
          <p:cNvSpPr/>
          <p:nvPr/>
        </p:nvSpPr>
        <p:spPr>
          <a:xfrm>
            <a:off x="4490107" y="2255313"/>
            <a:ext cx="6829500" cy="334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28" name="Google Shape;4828;p19"/>
          <p:cNvSpPr txBox="1"/>
          <p:nvPr/>
        </p:nvSpPr>
        <p:spPr>
          <a:xfrm>
            <a:off x="4433057" y="1695313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9" name="Google Shape;4829;p19"/>
          <p:cNvSpPr/>
          <p:nvPr/>
        </p:nvSpPr>
        <p:spPr>
          <a:xfrm>
            <a:off x="4857082" y="240945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0" name="Google Shape;4830;p19"/>
          <p:cNvSpPr/>
          <p:nvPr/>
        </p:nvSpPr>
        <p:spPr>
          <a:xfrm>
            <a:off x="7045357" y="24320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1" name="Google Shape;4831;p19"/>
          <p:cNvSpPr/>
          <p:nvPr/>
        </p:nvSpPr>
        <p:spPr>
          <a:xfrm>
            <a:off x="9233632" y="24320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2" name="Google Shape;4832;p19"/>
          <p:cNvSpPr txBox="1"/>
          <p:nvPr/>
        </p:nvSpPr>
        <p:spPr>
          <a:xfrm>
            <a:off x="5032132" y="34432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CGV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3" name="Google Shape;4833;p19"/>
          <p:cNvSpPr txBox="1"/>
          <p:nvPr/>
        </p:nvSpPr>
        <p:spPr>
          <a:xfrm>
            <a:off x="7147657" y="3443263"/>
            <a:ext cx="15144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메가박스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4" name="Google Shape;4834;p19"/>
          <p:cNvSpPr txBox="1"/>
          <p:nvPr/>
        </p:nvSpPr>
        <p:spPr>
          <a:xfrm>
            <a:off x="9233632" y="3443263"/>
            <a:ext cx="1719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롯데시네마 예매권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5" name="Google Shape;4835;p19"/>
          <p:cNvSpPr/>
          <p:nvPr/>
        </p:nvSpPr>
        <p:spPr>
          <a:xfrm>
            <a:off x="4857082" y="401885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6" name="Google Shape;4836;p19"/>
          <p:cNvSpPr/>
          <p:nvPr/>
        </p:nvSpPr>
        <p:spPr>
          <a:xfrm>
            <a:off x="7045357" y="40414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7" name="Google Shape;4837;p19"/>
          <p:cNvSpPr/>
          <p:nvPr/>
        </p:nvSpPr>
        <p:spPr>
          <a:xfrm>
            <a:off x="9233632" y="4041401"/>
            <a:ext cx="1719000" cy="10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사진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8" name="Google Shape;4838;p19"/>
          <p:cNvSpPr txBox="1"/>
          <p:nvPr/>
        </p:nvSpPr>
        <p:spPr>
          <a:xfrm>
            <a:off x="5032132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CGV + 팝콘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9" name="Google Shape;4839;p19"/>
          <p:cNvSpPr txBox="1"/>
          <p:nvPr/>
        </p:nvSpPr>
        <p:spPr>
          <a:xfrm>
            <a:off x="7270507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ko-K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메가박스 + 팝콘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0" name="Google Shape;4840;p19"/>
          <p:cNvSpPr txBox="1"/>
          <p:nvPr/>
        </p:nvSpPr>
        <p:spPr>
          <a:xfrm>
            <a:off x="9408682" y="5052663"/>
            <a:ext cx="1368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ko-K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롯데시네마 + 팝콘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-K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844" name="Shape 4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5" name="Google Shape;4845;p20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846" name="Google Shape;4846;p2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847" name="Google Shape;4847;p2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8" name="Google Shape;4848;p2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9" name="Google Shape;4849;p2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0" name="Google Shape;4850;p2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1" name="Google Shape;4851;p2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2" name="Google Shape;4852;p2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3" name="Google Shape;4853;p2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4" name="Google Shape;4854;p2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5" name="Google Shape;4855;p2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6" name="Google Shape;4856;p2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7" name="Google Shape;4857;p2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8" name="Google Shape;4858;p2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59" name="Google Shape;4859;p20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860" name="Google Shape;4860;p20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861" name="Google Shape;4861;p20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2" name="Google Shape;4862;p20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3" name="Google Shape;4863;p20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4" name="Google Shape;4864;p20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5" name="Google Shape;4865;p20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6" name="Google Shape;4866;p20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7" name="Google Shape;4867;p20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8" name="Google Shape;4868;p20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9" name="Google Shape;4869;p20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0" name="Google Shape;4870;p20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1" name="Google Shape;4871;p20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2" name="Google Shape;4872;p20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3" name="Google Shape;4873;p20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4" name="Google Shape;4874;p20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875" name="Google Shape;4875;p20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876" name="Google Shape;4876;p20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7" name="Google Shape;4877;p20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8" name="Google Shape;4878;p20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9" name="Google Shape;4879;p20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0" name="Google Shape;4880;p20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1" name="Google Shape;4881;p20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2" name="Google Shape;4882;p20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3" name="Google Shape;4883;p20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4" name="Google Shape;4884;p20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5" name="Google Shape;4885;p20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6" name="Google Shape;4886;p20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7" name="Google Shape;4887;p20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8" name="Google Shape;4888;p20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89" name="Google Shape;4889;p20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90" name="Google Shape;4890;p20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91" name="Google Shape;4891;p20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892" name="Google Shape;4892;p20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4893" name="Google Shape;4893;p20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4" name="Google Shape;4894;p20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5" name="Google Shape;4895;p20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6" name="Google Shape;4896;p20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7" name="Google Shape;4897;p20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8" name="Google Shape;4898;p20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9" name="Google Shape;4899;p20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0" name="Google Shape;4900;p20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1" name="Google Shape;4901;p20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2" name="Google Shape;4902;p20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3" name="Google Shape;4903;p20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4" name="Google Shape;4904;p20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905" name="Google Shape;4905;p20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06" name="Google Shape;4906;p20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07" name="Google Shape;4907;p20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4908" name="Google Shape;4908;p20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4909" name="Google Shape;4909;p20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4910" name="Google Shape;4910;p20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11" name="Google Shape;4911;p20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4912" name="Google Shape;4912;p20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3" name="Google Shape;4913;p20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4" name="Google Shape;4914;p20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5" name="Google Shape;4915;p20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6" name="Google Shape;4916;p20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7" name="Google Shape;4917;p20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8" name="Google Shape;4918;p20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9" name="Google Shape;4919;p20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0" name="Google Shape;4920;p20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1" name="Google Shape;4921;p20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2" name="Google Shape;4922;p20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3" name="Google Shape;4923;p20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4" name="Google Shape;4924;p20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5" name="Google Shape;4925;p20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6" name="Google Shape;4926;p20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927" name="Google Shape;4927;p20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8" name="Google Shape;4928;p20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929" name="Google Shape;4929;p20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0" name="Google Shape;4930;p20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1" name="Google Shape;4931;p20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2" name="Google Shape;4932;p20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3" name="Google Shape;4933;p20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4" name="Google Shape;4934;p20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5" name="Google Shape;4935;p20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6" name="Google Shape;4936;p20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7" name="Google Shape;4937;p20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8" name="Google Shape;4938;p20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9" name="Google Shape;4939;p20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40" name="Google Shape;4940;p20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941" name="Google Shape;4941;p20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2" name="Google Shape;4942;p20"/>
          <p:cNvSpPr txBox="1"/>
          <p:nvPr/>
        </p:nvSpPr>
        <p:spPr>
          <a:xfrm>
            <a:off x="1975170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/>
          </a:p>
        </p:txBody>
      </p:sp>
      <p:sp>
        <p:nvSpPr>
          <p:cNvPr id="4943" name="Google Shape;4943;p20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4" name="Google Shape;4944;p20"/>
          <p:cNvSpPr/>
          <p:nvPr/>
        </p:nvSpPr>
        <p:spPr>
          <a:xfrm>
            <a:off x="3426558" y="1517807"/>
            <a:ext cx="8058300" cy="42792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5" name="Google Shape;4945;p20"/>
          <p:cNvCxnSpPr/>
          <p:nvPr/>
        </p:nvCxnSpPr>
        <p:spPr>
          <a:xfrm>
            <a:off x="3776658" y="1840420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6" name="Google Shape;4946;p20"/>
          <p:cNvSpPr txBox="1"/>
          <p:nvPr/>
        </p:nvSpPr>
        <p:spPr>
          <a:xfrm>
            <a:off x="3933808" y="1493570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장바구니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7" name="Google Shape;4947;p20"/>
          <p:cNvSpPr txBox="1"/>
          <p:nvPr/>
        </p:nvSpPr>
        <p:spPr>
          <a:xfrm>
            <a:off x="3990858" y="205357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CGV + 팝콘 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1		가격: 15,000원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8" name="Google Shape;4948;p20"/>
          <p:cNvSpPr txBox="1"/>
          <p:nvPr/>
        </p:nvSpPr>
        <p:spPr>
          <a:xfrm>
            <a:off x="3990858" y="260557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굿즈 1	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1		가격: 25,000원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9" name="Google Shape;4949;p20"/>
          <p:cNvSpPr txBox="1"/>
          <p:nvPr/>
        </p:nvSpPr>
        <p:spPr>
          <a:xfrm>
            <a:off x="3990858" y="3153152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상품명:  굿즈 2					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수량 2		가격: 20,000원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0" name="Google Shape;4950;p20"/>
          <p:cNvSpPr txBox="1"/>
          <p:nvPr/>
        </p:nvSpPr>
        <p:spPr>
          <a:xfrm>
            <a:off x="3990858" y="4841770"/>
            <a:ext cx="6829500" cy="552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	                    총 합계: 80,000원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954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Google Shape;4955;p21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56" name="Google Shape;4956;p2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957" name="Google Shape;4957;p2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58" name="Google Shape;4958;p2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59" name="Google Shape;4959;p2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0" name="Google Shape;4960;p2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1" name="Google Shape;4961;p2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2" name="Google Shape;4962;p2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3" name="Google Shape;4963;p2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4" name="Google Shape;4964;p2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5" name="Google Shape;4965;p2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6" name="Google Shape;4966;p2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7" name="Google Shape;4967;p2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8" name="Google Shape;4968;p2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969" name="Google Shape;4969;p21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70" name="Google Shape;4970;p21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971" name="Google Shape;4971;p21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2" name="Google Shape;4972;p21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3" name="Google Shape;4973;p21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4" name="Google Shape;4974;p21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5" name="Google Shape;4975;p21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6" name="Google Shape;4976;p21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7" name="Google Shape;4977;p21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8" name="Google Shape;4978;p21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9" name="Google Shape;4979;p21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0" name="Google Shape;4980;p21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1" name="Google Shape;4981;p21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2" name="Google Shape;4982;p21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3" name="Google Shape;4983;p21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4" name="Google Shape;4984;p21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985" name="Google Shape;4985;p21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986" name="Google Shape;4986;p21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7" name="Google Shape;4987;p21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8" name="Google Shape;4988;p21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9" name="Google Shape;4989;p21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0" name="Google Shape;4990;p21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1" name="Google Shape;4991;p21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2" name="Google Shape;4992;p21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3" name="Google Shape;4993;p21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4" name="Google Shape;4994;p21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5" name="Google Shape;4995;p21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6" name="Google Shape;4996;p21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7" name="Google Shape;4997;p21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8" name="Google Shape;4998;p21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9" name="Google Shape;4999;p21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00" name="Google Shape;5000;p21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1" name="Google Shape;5001;p21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02" name="Google Shape;5002;p21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5003" name="Google Shape;5003;p21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4" name="Google Shape;5004;p21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5" name="Google Shape;5005;p21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6" name="Google Shape;5006;p21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7" name="Google Shape;5007;p21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8" name="Google Shape;5008;p21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9" name="Google Shape;5009;p21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0" name="Google Shape;5010;p21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1" name="Google Shape;5011;p21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2" name="Google Shape;5012;p21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3" name="Google Shape;5013;p21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4" name="Google Shape;5014;p21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15" name="Google Shape;5015;p21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16" name="Google Shape;5016;p21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17" name="Google Shape;5017;p21"/>
          <p:cNvGrpSpPr/>
          <p:nvPr/>
        </p:nvGrpSpPr>
        <p:grpSpPr>
          <a:xfrm>
            <a:off x="2691005" y="393174"/>
            <a:ext cx="9524998" cy="6447526"/>
            <a:chOff x="6477000" y="410474"/>
            <a:chExt cx="5714998" cy="6447526"/>
          </a:xfrm>
        </p:grpSpPr>
        <p:sp>
          <p:nvSpPr>
            <p:cNvPr id="5018" name="Google Shape;5018;p21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5019" name="Google Shape;5019;p21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5020" name="Google Shape;5020;p21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21" name="Google Shape;5021;p21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5022" name="Google Shape;5022;p21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3" name="Google Shape;5023;p21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4" name="Google Shape;5024;p21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5" name="Google Shape;5025;p21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6" name="Google Shape;5026;p21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7" name="Google Shape;5027;p21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8" name="Google Shape;5028;p21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29" name="Google Shape;5029;p21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0" name="Google Shape;5030;p21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1" name="Google Shape;5031;p21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2" name="Google Shape;5032;p21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3" name="Google Shape;5033;p21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4" name="Google Shape;5034;p21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5" name="Google Shape;5035;p21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36" name="Google Shape;5036;p21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37" name="Google Shape;5037;p21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8" name="Google Shape;5038;p21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039" name="Google Shape;5039;p21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0" name="Google Shape;5040;p21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1" name="Google Shape;5041;p21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2" name="Google Shape;5042;p21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3" name="Google Shape;5043;p21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4" name="Google Shape;5044;p21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5" name="Google Shape;5045;p21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6" name="Google Shape;5046;p21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7" name="Google Shape;5047;p21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8" name="Google Shape;5048;p21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49" name="Google Shape;5049;p21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50" name="Google Shape;5050;p21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51" name="Google Shape;5051;p21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52" name="Google Shape;5052;p21"/>
          <p:cNvSpPr txBox="1"/>
          <p:nvPr/>
        </p:nvSpPr>
        <p:spPr>
          <a:xfrm>
            <a:off x="1975170" y="1255508"/>
            <a:ext cx="3693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/>
          </a:p>
        </p:txBody>
      </p:sp>
      <p:sp>
        <p:nvSpPr>
          <p:cNvPr id="5053" name="Google Shape;5053;p21"/>
          <p:cNvSpPr/>
          <p:nvPr/>
        </p:nvSpPr>
        <p:spPr>
          <a:xfrm>
            <a:off x="2946699" y="1193508"/>
            <a:ext cx="9018000" cy="4914900"/>
          </a:xfrm>
          <a:prstGeom prst="rect">
            <a:avLst/>
          </a:prstGeom>
          <a:solidFill>
            <a:srgbClr val="213991"/>
          </a:solidFill>
          <a:ln>
            <a:noFill/>
          </a:ln>
          <a:effectLst>
            <a:outerShdw blurRad="444500" sx="101000" rotWithShape="0" algn="ctr" sy="101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4" name="Google Shape;5054;p21"/>
          <p:cNvSpPr/>
          <p:nvPr/>
        </p:nvSpPr>
        <p:spPr>
          <a:xfrm>
            <a:off x="3383319" y="1511358"/>
            <a:ext cx="8058300" cy="4279200"/>
          </a:xfrm>
          <a:prstGeom prst="rect">
            <a:avLst/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5" name="Google Shape;5055;p21"/>
          <p:cNvCxnSpPr/>
          <p:nvPr/>
        </p:nvCxnSpPr>
        <p:spPr>
          <a:xfrm>
            <a:off x="3776656" y="1823800"/>
            <a:ext cx="735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6" name="Google Shape;5056;p21"/>
          <p:cNvSpPr txBox="1"/>
          <p:nvPr/>
        </p:nvSpPr>
        <p:spPr>
          <a:xfrm>
            <a:off x="3933806" y="1476950"/>
            <a:ext cx="151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7" name="Google Shape;5057;p21"/>
          <p:cNvSpPr txBox="1"/>
          <p:nvPr/>
        </p:nvSpPr>
        <p:spPr>
          <a:xfrm>
            <a:off x="3990856" y="203695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주문자명:         			                  연락처 :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8" name="Google Shape;5058;p21"/>
          <p:cNvSpPr txBox="1"/>
          <p:nvPr/>
        </p:nvSpPr>
        <p:spPr>
          <a:xfrm>
            <a:off x="3990856" y="2588950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우편번호:                             	                                       배송지 : 	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9" name="Google Shape;5059;p21"/>
          <p:cNvSpPr/>
          <p:nvPr/>
        </p:nvSpPr>
        <p:spPr>
          <a:xfrm>
            <a:off x="4899781" y="2103912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김땡땡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0" name="Google Shape;5060;p21"/>
          <p:cNvSpPr txBox="1"/>
          <p:nvPr/>
        </p:nvSpPr>
        <p:spPr>
          <a:xfrm>
            <a:off x="3990856" y="3136355"/>
            <a:ext cx="68295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카드사:  			                                   카드 번호 :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1" name="Google Shape;5061;p21"/>
          <p:cNvSpPr txBox="1"/>
          <p:nvPr/>
        </p:nvSpPr>
        <p:spPr>
          <a:xfrm>
            <a:off x="9490831" y="4825162"/>
            <a:ext cx="1329600" cy="552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결제하기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2" name="Google Shape;5062;p21"/>
          <p:cNvSpPr txBox="1"/>
          <p:nvPr/>
        </p:nvSpPr>
        <p:spPr>
          <a:xfrm>
            <a:off x="3990856" y="4825162"/>
            <a:ext cx="5499900" cy="5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               </a:t>
            </a:r>
            <a:r>
              <a:rPr lang="ko-K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결제 금액: 80,000원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3" name="Google Shape;5063;p21"/>
          <p:cNvSpPr/>
          <p:nvPr/>
        </p:nvSpPr>
        <p:spPr>
          <a:xfrm>
            <a:off x="4899781" y="2693362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08999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4" name="Google Shape;5064;p21"/>
          <p:cNvSpPr/>
          <p:nvPr/>
        </p:nvSpPr>
        <p:spPr>
          <a:xfrm>
            <a:off x="4795006" y="3259637"/>
            <a:ext cx="7143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신한은행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5" name="Google Shape;5065;p21"/>
          <p:cNvSpPr/>
          <p:nvPr/>
        </p:nvSpPr>
        <p:spPr>
          <a:xfrm>
            <a:off x="9224052" y="3250350"/>
            <a:ext cx="15144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111-1111-1111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6" name="Google Shape;5066;p21"/>
          <p:cNvSpPr/>
          <p:nvPr/>
        </p:nvSpPr>
        <p:spPr>
          <a:xfrm>
            <a:off x="8268910" y="2683976"/>
            <a:ext cx="24765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서울 강남구 테헤란로 10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7" name="Google Shape;5067;p21"/>
          <p:cNvSpPr/>
          <p:nvPr/>
        </p:nvSpPr>
        <p:spPr>
          <a:xfrm>
            <a:off x="9305052" y="2131480"/>
            <a:ext cx="1433400" cy="35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010-1111-2222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5071" name="Shape 5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2" name="Google Shape;5072;p22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73" name="Google Shape;5073;p2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074" name="Google Shape;5074;p2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5" name="Google Shape;5075;p2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6" name="Google Shape;5076;p2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7" name="Google Shape;5077;p2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8" name="Google Shape;5078;p2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9" name="Google Shape;5079;p2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0" name="Google Shape;5080;p2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1" name="Google Shape;5081;p2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2" name="Google Shape;5082;p2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3" name="Google Shape;5083;p2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4" name="Google Shape;5084;p2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5" name="Google Shape;5085;p2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86" name="Google Shape;5086;p22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87" name="Google Shape;5087;p22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5088" name="Google Shape;5088;p22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9" name="Google Shape;5089;p22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0" name="Google Shape;5090;p22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1" name="Google Shape;5091;p22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2" name="Google Shape;5092;p22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3" name="Google Shape;5093;p22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4" name="Google Shape;5094;p22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5" name="Google Shape;5095;p22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6" name="Google Shape;5096;p22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7" name="Google Shape;5097;p22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8" name="Google Shape;5098;p22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9" name="Google Shape;5099;p22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0" name="Google Shape;5100;p22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1" name="Google Shape;5101;p22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5102" name="Google Shape;5102;p22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5103" name="Google Shape;5103;p22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4" name="Google Shape;5104;p22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5" name="Google Shape;5105;p22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6" name="Google Shape;5106;p22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7" name="Google Shape;5107;p22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8" name="Google Shape;5108;p22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9" name="Google Shape;5109;p22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0" name="Google Shape;5110;p22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1" name="Google Shape;5111;p22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2" name="Google Shape;5112;p22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3" name="Google Shape;5113;p22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4" name="Google Shape;5114;p22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5" name="Google Shape;5115;p22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6" name="Google Shape;5116;p22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17" name="Google Shape;5117;p22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18" name="Google Shape;5118;p22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19" name="Google Shape;5119;p22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5120" name="Google Shape;5120;p22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1" name="Google Shape;5121;p22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2" name="Google Shape;5122;p22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3" name="Google Shape;5123;p22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4" name="Google Shape;5124;p22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5" name="Google Shape;5125;p22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6" name="Google Shape;5126;p22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7" name="Google Shape;5127;p22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8" name="Google Shape;5128;p22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9" name="Google Shape;5129;p22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30" name="Google Shape;5130;p22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31" name="Google Shape;5131;p22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32" name="Google Shape;5132;p22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33" name="Google Shape;5133;p22"/>
          <p:cNvSpPr/>
          <p:nvPr/>
        </p:nvSpPr>
        <p:spPr>
          <a:xfrm flipH="1">
            <a:off x="1549223" y="401848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ㄴ</a:t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34" name="Google Shape;5134;p22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5135" name="Google Shape;5135;p22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5136" name="Google Shape;5136;p22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5137" name="Google Shape;5137;p22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38" name="Google Shape;5138;p22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5139" name="Google Shape;5139;p22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0" name="Google Shape;5140;p22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1" name="Google Shape;5141;p22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2" name="Google Shape;5142;p22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3" name="Google Shape;5143;p22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4" name="Google Shape;5144;p22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5" name="Google Shape;5145;p22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6" name="Google Shape;5146;p22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7" name="Google Shape;5147;p22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8" name="Google Shape;5148;p22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9" name="Google Shape;5149;p22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0" name="Google Shape;5150;p22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1" name="Google Shape;5151;p22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2" name="Google Shape;5152;p22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3" name="Google Shape;5153;p22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54" name="Google Shape;5154;p22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5" name="Google Shape;5155;p22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156" name="Google Shape;5156;p22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7" name="Google Shape;5157;p22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8" name="Google Shape;5158;p22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9" name="Google Shape;5159;p22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0" name="Google Shape;5160;p22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1" name="Google Shape;5161;p22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2" name="Google Shape;5162;p22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3" name="Google Shape;5163;p22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4" name="Google Shape;5164;p22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5" name="Google Shape;5165;p22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6" name="Google Shape;5166;p22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7" name="Google Shape;5167;p22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68" name="Google Shape;5168;p22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69" name="Google Shape;5169;p22"/>
          <p:cNvSpPr txBox="1"/>
          <p:nvPr/>
        </p:nvSpPr>
        <p:spPr>
          <a:xfrm>
            <a:off x="2949245" y="2083238"/>
            <a:ext cx="180499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개발환경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자바,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HTML5,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CSS3,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Oracle, JavaScript,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Jquery,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5173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p23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75" name="Google Shape;5175;p2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176" name="Google Shape;5176;p2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77" name="Google Shape;5177;p2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78" name="Google Shape;5178;p2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79" name="Google Shape;5179;p2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0" name="Google Shape;5180;p2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1" name="Google Shape;5181;p2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2" name="Google Shape;5182;p2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3" name="Google Shape;5183;p2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4" name="Google Shape;5184;p2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5" name="Google Shape;5185;p2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6" name="Google Shape;5186;p2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87" name="Google Shape;5187;p2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88" name="Google Shape;5188;p23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89" name="Google Shape;5189;p23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5190" name="Google Shape;5190;p23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1" name="Google Shape;5191;p23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2" name="Google Shape;5192;p23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3" name="Google Shape;5193;p23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4" name="Google Shape;5194;p23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5" name="Google Shape;5195;p23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6" name="Google Shape;5196;p23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7" name="Google Shape;5197;p23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8" name="Google Shape;5198;p23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99" name="Google Shape;5199;p23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0" name="Google Shape;5200;p23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1" name="Google Shape;5201;p23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2" name="Google Shape;5202;p23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3" name="Google Shape;5203;p23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5204" name="Google Shape;5204;p23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5205" name="Google Shape;5205;p23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6" name="Google Shape;5206;p23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7" name="Google Shape;5207;p23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8" name="Google Shape;5208;p23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09" name="Google Shape;5209;p23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0" name="Google Shape;5210;p23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1" name="Google Shape;5211;p23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2" name="Google Shape;5212;p23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3" name="Google Shape;5213;p23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4" name="Google Shape;5214;p23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5" name="Google Shape;5215;p23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219" name="Google Shape;5219;p23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20" name="Google Shape;5220;p23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21" name="Google Shape;5221;p23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5222" name="Google Shape;5222;p23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234" name="Google Shape;5234;p23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35" name="Google Shape;5235;p23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36" name="Google Shape;5236;p23"/>
          <p:cNvGrpSpPr/>
          <p:nvPr/>
        </p:nvGrpSpPr>
        <p:grpSpPr>
          <a:xfrm>
            <a:off x="6477000" y="410474"/>
            <a:ext cx="5714998" cy="6447526"/>
            <a:chOff x="6477000" y="410474"/>
            <a:chExt cx="5714998" cy="6447526"/>
          </a:xfrm>
        </p:grpSpPr>
        <p:sp>
          <p:nvSpPr>
            <p:cNvPr id="5237" name="Google Shape;5237;p23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5238" name="Google Shape;5238;p23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5239" name="Google Shape;5239;p23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40" name="Google Shape;5240;p23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5241" name="Google Shape;5241;p23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256" name="Google Shape;5256;p23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7" name="Google Shape;5257;p23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258" name="Google Shape;5258;p23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270" name="Google Shape;5270;p23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71" name="Google Shape;5271;p23"/>
          <p:cNvSpPr txBox="1"/>
          <p:nvPr/>
        </p:nvSpPr>
        <p:spPr>
          <a:xfrm>
            <a:off x="2868500" y="2110150"/>
            <a:ext cx="33300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latin typeface="Malgun Gothic"/>
                <a:ea typeface="Malgun Gothic"/>
                <a:cs typeface="Malgun Gothic"/>
                <a:sym typeface="Malgun Gothic"/>
              </a:rPr>
              <a:t>역할ㅇ분담</a:t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3991"/>
        </a:solidFill>
      </p:bgPr>
    </p:bg>
    <p:spTree>
      <p:nvGrpSpPr>
        <p:cNvPr id="5275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p24"/>
          <p:cNvSpPr/>
          <p:nvPr/>
        </p:nvSpPr>
        <p:spPr>
          <a:xfrm>
            <a:off x="3266386" y="2795761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77" name="Google Shape;5277;p24"/>
          <p:cNvGrpSpPr/>
          <p:nvPr/>
        </p:nvGrpSpPr>
        <p:grpSpPr>
          <a:xfrm>
            <a:off x="3468826" y="3128405"/>
            <a:ext cx="175299" cy="228667"/>
            <a:chOff x="-34" y="2514"/>
            <a:chExt cx="3311" cy="4319"/>
          </a:xfrm>
        </p:grpSpPr>
        <p:sp>
          <p:nvSpPr>
            <p:cNvPr id="5278" name="Google Shape;5278;p24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79" name="Google Shape;5279;p24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0" name="Google Shape;5280;p24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1" name="Google Shape;5281;p24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2" name="Google Shape;5282;p24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3" name="Google Shape;5283;p24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4" name="Google Shape;5284;p24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5" name="Google Shape;5285;p24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6" name="Google Shape;5286;p24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7" name="Google Shape;5287;p24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8" name="Google Shape;5288;p24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9" name="Google Shape;5289;p24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290" name="Google Shape;5290;p24"/>
          <p:cNvSpPr/>
          <p:nvPr/>
        </p:nvSpPr>
        <p:spPr>
          <a:xfrm>
            <a:off x="3387059" y="3369777"/>
            <a:ext cx="3385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제목</a:t>
            </a:r>
            <a:endParaRPr sz="6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91" name="Google Shape;5291;p24"/>
          <p:cNvSpPr/>
          <p:nvPr/>
        </p:nvSpPr>
        <p:spPr>
          <a:xfrm>
            <a:off x="3383424" y="4456917"/>
            <a:ext cx="3385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이름</a:t>
            </a:r>
            <a:endParaRPr sz="6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92" name="Google Shape;5292;p24"/>
          <p:cNvGrpSpPr/>
          <p:nvPr/>
        </p:nvGrpSpPr>
        <p:grpSpPr>
          <a:xfrm>
            <a:off x="3437094" y="1950766"/>
            <a:ext cx="246334" cy="246277"/>
            <a:chOff x="1680" y="2"/>
            <a:chExt cx="4319" cy="4318"/>
          </a:xfrm>
        </p:grpSpPr>
        <p:sp>
          <p:nvSpPr>
            <p:cNvPr id="5293" name="Google Shape;5293;p24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4" name="Google Shape;5294;p24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5" name="Google Shape;5295;p24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6" name="Google Shape;5296;p24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7" name="Google Shape;5297;p24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8" name="Google Shape;5298;p24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9" name="Google Shape;5299;p24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0" name="Google Shape;5300;p24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1" name="Google Shape;5301;p24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2" name="Google Shape;5302;p24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3" name="Google Shape;5303;p24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4" name="Google Shape;5304;p24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305" name="Google Shape;5305;p24"/>
          <p:cNvSpPr/>
          <p:nvPr/>
        </p:nvSpPr>
        <p:spPr>
          <a:xfrm>
            <a:off x="3397612" y="2256602"/>
            <a:ext cx="338555" cy="21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학원</a:t>
            </a:r>
            <a:endParaRPr sz="6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06" name="Google Shape;5306;p24"/>
          <p:cNvSpPr/>
          <p:nvPr/>
        </p:nvSpPr>
        <p:spPr>
          <a:xfrm>
            <a:off x="4198621" y="2777957"/>
            <a:ext cx="5031104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rgbClr val="213991"/>
                </a:solidFill>
                <a:latin typeface="Arial"/>
                <a:ea typeface="Arial"/>
                <a:cs typeface="Arial"/>
                <a:sym typeface="Arial"/>
              </a:rPr>
              <a:t>프로젝트 이름</a:t>
            </a:r>
            <a:endParaRPr b="1" sz="1800">
              <a:solidFill>
                <a:srgbClr val="21399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Arial"/>
                <a:ea typeface="Arial"/>
                <a:cs typeface="Arial"/>
                <a:sym typeface="Arial"/>
              </a:rPr>
              <a:t>OTT 프로그램</a:t>
            </a:r>
            <a:endParaRPr sz="700">
              <a:solidFill>
                <a:srgbClr val="2139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7" name="Google Shape;5307;p24"/>
          <p:cNvSpPr/>
          <p:nvPr/>
        </p:nvSpPr>
        <p:spPr>
          <a:xfrm>
            <a:off x="6073613" y="2315720"/>
            <a:ext cx="12811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KH 정보교육원</a:t>
            </a:r>
            <a:endParaRPr/>
          </a:p>
        </p:txBody>
      </p:sp>
      <p:sp>
        <p:nvSpPr>
          <p:cNvPr id="5308" name="Google Shape;5308;p24"/>
          <p:cNvSpPr/>
          <p:nvPr/>
        </p:nvSpPr>
        <p:spPr>
          <a:xfrm flipH="1">
            <a:off x="2933702" y="1663700"/>
            <a:ext cx="9258298" cy="5194300"/>
          </a:xfrm>
          <a:prstGeom prst="round1Rect">
            <a:avLst>
              <a:gd fmla="val 8554" name="adj"/>
            </a:avLst>
          </a:prstGeom>
          <a:noFill/>
          <a:ln cap="flat" cmpd="sng" w="19050">
            <a:solidFill>
              <a:srgbClr val="14235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09" name="Google Shape;5309;p24"/>
          <p:cNvSpPr/>
          <p:nvPr/>
        </p:nvSpPr>
        <p:spPr>
          <a:xfrm>
            <a:off x="3475644" y="4193797"/>
            <a:ext cx="174213" cy="248900"/>
          </a:xfrm>
          <a:custGeom>
            <a:rect b="b" l="l" r="r" t="t"/>
            <a:pathLst>
              <a:path extrusionOk="0" h="12956" w="9071">
                <a:moveTo>
                  <a:pt x="5065" y="0"/>
                </a:moveTo>
                <a:lnTo>
                  <a:pt x="3338" y="0"/>
                </a:lnTo>
                <a:lnTo>
                  <a:pt x="3316" y="1"/>
                </a:lnTo>
                <a:lnTo>
                  <a:pt x="3274" y="10"/>
                </a:lnTo>
                <a:lnTo>
                  <a:pt x="3235" y="26"/>
                </a:lnTo>
                <a:lnTo>
                  <a:pt x="3201" y="49"/>
                </a:lnTo>
                <a:lnTo>
                  <a:pt x="3171" y="78"/>
                </a:lnTo>
                <a:lnTo>
                  <a:pt x="3148" y="113"/>
                </a:lnTo>
                <a:lnTo>
                  <a:pt x="3132" y="152"/>
                </a:lnTo>
                <a:lnTo>
                  <a:pt x="3123" y="194"/>
                </a:lnTo>
                <a:lnTo>
                  <a:pt x="3122" y="216"/>
                </a:lnTo>
                <a:lnTo>
                  <a:pt x="3122" y="4800"/>
                </a:lnTo>
                <a:lnTo>
                  <a:pt x="2078" y="1279"/>
                </a:lnTo>
                <a:lnTo>
                  <a:pt x="2066" y="1245"/>
                </a:lnTo>
                <a:lnTo>
                  <a:pt x="2023" y="1186"/>
                </a:lnTo>
                <a:lnTo>
                  <a:pt x="1994" y="1163"/>
                </a:lnTo>
                <a:lnTo>
                  <a:pt x="860" y="375"/>
                </a:lnTo>
                <a:lnTo>
                  <a:pt x="840" y="361"/>
                </a:lnTo>
                <a:lnTo>
                  <a:pt x="795" y="343"/>
                </a:lnTo>
                <a:lnTo>
                  <a:pt x="747" y="335"/>
                </a:lnTo>
                <a:lnTo>
                  <a:pt x="699" y="339"/>
                </a:lnTo>
                <a:lnTo>
                  <a:pt x="676" y="344"/>
                </a:lnTo>
                <a:lnTo>
                  <a:pt x="652" y="353"/>
                </a:lnTo>
                <a:lnTo>
                  <a:pt x="610" y="376"/>
                </a:lnTo>
                <a:lnTo>
                  <a:pt x="574" y="409"/>
                </a:lnTo>
                <a:lnTo>
                  <a:pt x="547" y="448"/>
                </a:lnTo>
                <a:lnTo>
                  <a:pt x="536" y="470"/>
                </a:lnTo>
                <a:lnTo>
                  <a:pt x="16" y="1751"/>
                </a:lnTo>
                <a:lnTo>
                  <a:pt x="3" y="1785"/>
                </a:lnTo>
                <a:lnTo>
                  <a:pt x="0" y="1857"/>
                </a:lnTo>
                <a:lnTo>
                  <a:pt x="9" y="1893"/>
                </a:lnTo>
                <a:lnTo>
                  <a:pt x="1240" y="6045"/>
                </a:lnTo>
                <a:lnTo>
                  <a:pt x="964" y="6045"/>
                </a:lnTo>
                <a:lnTo>
                  <a:pt x="941" y="6047"/>
                </a:lnTo>
                <a:lnTo>
                  <a:pt x="900" y="6055"/>
                </a:lnTo>
                <a:lnTo>
                  <a:pt x="860" y="6071"/>
                </a:lnTo>
                <a:lnTo>
                  <a:pt x="826" y="6095"/>
                </a:lnTo>
                <a:lnTo>
                  <a:pt x="797" y="6125"/>
                </a:lnTo>
                <a:lnTo>
                  <a:pt x="774" y="6159"/>
                </a:lnTo>
                <a:lnTo>
                  <a:pt x="758" y="6197"/>
                </a:lnTo>
                <a:lnTo>
                  <a:pt x="748" y="6239"/>
                </a:lnTo>
                <a:lnTo>
                  <a:pt x="748" y="6261"/>
                </a:lnTo>
                <a:lnTo>
                  <a:pt x="748" y="12740"/>
                </a:lnTo>
                <a:lnTo>
                  <a:pt x="748" y="12762"/>
                </a:lnTo>
                <a:lnTo>
                  <a:pt x="758" y="12804"/>
                </a:lnTo>
                <a:lnTo>
                  <a:pt x="774" y="12842"/>
                </a:lnTo>
                <a:lnTo>
                  <a:pt x="797" y="12877"/>
                </a:lnTo>
                <a:lnTo>
                  <a:pt x="826" y="12907"/>
                </a:lnTo>
                <a:lnTo>
                  <a:pt x="860" y="12930"/>
                </a:lnTo>
                <a:lnTo>
                  <a:pt x="900" y="12946"/>
                </a:lnTo>
                <a:lnTo>
                  <a:pt x="941" y="12955"/>
                </a:lnTo>
                <a:lnTo>
                  <a:pt x="964" y="12956"/>
                </a:lnTo>
                <a:lnTo>
                  <a:pt x="7441" y="12956"/>
                </a:lnTo>
                <a:lnTo>
                  <a:pt x="7462" y="12955"/>
                </a:lnTo>
                <a:lnTo>
                  <a:pt x="7505" y="12946"/>
                </a:lnTo>
                <a:lnTo>
                  <a:pt x="7543" y="12930"/>
                </a:lnTo>
                <a:lnTo>
                  <a:pt x="7579" y="12907"/>
                </a:lnTo>
                <a:lnTo>
                  <a:pt x="7607" y="12877"/>
                </a:lnTo>
                <a:lnTo>
                  <a:pt x="7631" y="12842"/>
                </a:lnTo>
                <a:lnTo>
                  <a:pt x="7647" y="12804"/>
                </a:lnTo>
                <a:lnTo>
                  <a:pt x="7655" y="12762"/>
                </a:lnTo>
                <a:lnTo>
                  <a:pt x="7657" y="12740"/>
                </a:lnTo>
                <a:lnTo>
                  <a:pt x="7657" y="6261"/>
                </a:lnTo>
                <a:lnTo>
                  <a:pt x="7655" y="6239"/>
                </a:lnTo>
                <a:lnTo>
                  <a:pt x="7647" y="6197"/>
                </a:lnTo>
                <a:lnTo>
                  <a:pt x="7631" y="6159"/>
                </a:lnTo>
                <a:lnTo>
                  <a:pt x="7607" y="6125"/>
                </a:lnTo>
                <a:lnTo>
                  <a:pt x="7579" y="6095"/>
                </a:lnTo>
                <a:lnTo>
                  <a:pt x="7543" y="6071"/>
                </a:lnTo>
                <a:lnTo>
                  <a:pt x="7505" y="6055"/>
                </a:lnTo>
                <a:lnTo>
                  <a:pt x="7462" y="6047"/>
                </a:lnTo>
                <a:lnTo>
                  <a:pt x="7441" y="6045"/>
                </a:lnTo>
                <a:lnTo>
                  <a:pt x="6820" y="6045"/>
                </a:lnTo>
                <a:lnTo>
                  <a:pt x="8173" y="2091"/>
                </a:lnTo>
                <a:lnTo>
                  <a:pt x="8582" y="2232"/>
                </a:lnTo>
                <a:lnTo>
                  <a:pt x="7462" y="5500"/>
                </a:lnTo>
                <a:lnTo>
                  <a:pt x="7872" y="5641"/>
                </a:lnTo>
                <a:lnTo>
                  <a:pt x="9060" y="2168"/>
                </a:lnTo>
                <a:lnTo>
                  <a:pt x="9066" y="2146"/>
                </a:lnTo>
                <a:lnTo>
                  <a:pt x="9071" y="2104"/>
                </a:lnTo>
                <a:lnTo>
                  <a:pt x="9068" y="2061"/>
                </a:lnTo>
                <a:lnTo>
                  <a:pt x="9057" y="2021"/>
                </a:lnTo>
                <a:lnTo>
                  <a:pt x="9040" y="1985"/>
                </a:lnTo>
                <a:lnTo>
                  <a:pt x="9015" y="1950"/>
                </a:lnTo>
                <a:lnTo>
                  <a:pt x="8984" y="1923"/>
                </a:lnTo>
                <a:lnTo>
                  <a:pt x="8947" y="1901"/>
                </a:lnTo>
                <a:lnTo>
                  <a:pt x="8925" y="1893"/>
                </a:lnTo>
                <a:lnTo>
                  <a:pt x="8925" y="1893"/>
                </a:lnTo>
                <a:lnTo>
                  <a:pt x="8313" y="1684"/>
                </a:lnTo>
                <a:lnTo>
                  <a:pt x="8382" y="1480"/>
                </a:lnTo>
                <a:lnTo>
                  <a:pt x="8396" y="1438"/>
                </a:lnTo>
                <a:lnTo>
                  <a:pt x="8414" y="1352"/>
                </a:lnTo>
                <a:lnTo>
                  <a:pt x="8423" y="1266"/>
                </a:lnTo>
                <a:lnTo>
                  <a:pt x="8423" y="1181"/>
                </a:lnTo>
                <a:lnTo>
                  <a:pt x="8415" y="1098"/>
                </a:lnTo>
                <a:lnTo>
                  <a:pt x="8400" y="1016"/>
                </a:lnTo>
                <a:lnTo>
                  <a:pt x="8377" y="936"/>
                </a:lnTo>
                <a:lnTo>
                  <a:pt x="8345" y="858"/>
                </a:lnTo>
                <a:lnTo>
                  <a:pt x="8307" y="785"/>
                </a:lnTo>
                <a:lnTo>
                  <a:pt x="8263" y="715"/>
                </a:lnTo>
                <a:lnTo>
                  <a:pt x="8211" y="651"/>
                </a:lnTo>
                <a:lnTo>
                  <a:pt x="8153" y="589"/>
                </a:lnTo>
                <a:lnTo>
                  <a:pt x="8090" y="534"/>
                </a:lnTo>
                <a:lnTo>
                  <a:pt x="8020" y="487"/>
                </a:lnTo>
                <a:lnTo>
                  <a:pt x="7945" y="444"/>
                </a:lnTo>
                <a:lnTo>
                  <a:pt x="7864" y="409"/>
                </a:lnTo>
                <a:lnTo>
                  <a:pt x="7822" y="395"/>
                </a:lnTo>
                <a:lnTo>
                  <a:pt x="7781" y="383"/>
                </a:lnTo>
                <a:lnTo>
                  <a:pt x="7698" y="365"/>
                </a:lnTo>
                <a:lnTo>
                  <a:pt x="7614" y="355"/>
                </a:lnTo>
                <a:lnTo>
                  <a:pt x="7532" y="354"/>
                </a:lnTo>
                <a:lnTo>
                  <a:pt x="7450" y="361"/>
                </a:lnTo>
                <a:lnTo>
                  <a:pt x="7371" y="375"/>
                </a:lnTo>
                <a:lnTo>
                  <a:pt x="7293" y="396"/>
                </a:lnTo>
                <a:lnTo>
                  <a:pt x="7218" y="425"/>
                </a:lnTo>
                <a:lnTo>
                  <a:pt x="7145" y="461"/>
                </a:lnTo>
                <a:lnTo>
                  <a:pt x="7076" y="503"/>
                </a:lnTo>
                <a:lnTo>
                  <a:pt x="7011" y="551"/>
                </a:lnTo>
                <a:lnTo>
                  <a:pt x="6951" y="605"/>
                </a:lnTo>
                <a:lnTo>
                  <a:pt x="6895" y="666"/>
                </a:lnTo>
                <a:lnTo>
                  <a:pt x="6846" y="731"/>
                </a:lnTo>
                <a:lnTo>
                  <a:pt x="6802" y="802"/>
                </a:lnTo>
                <a:lnTo>
                  <a:pt x="6765" y="879"/>
                </a:lnTo>
                <a:lnTo>
                  <a:pt x="6749" y="920"/>
                </a:lnTo>
                <a:lnTo>
                  <a:pt x="5281" y="5208"/>
                </a:lnTo>
                <a:lnTo>
                  <a:pt x="5281" y="216"/>
                </a:lnTo>
                <a:lnTo>
                  <a:pt x="5281" y="194"/>
                </a:lnTo>
                <a:lnTo>
                  <a:pt x="5272" y="152"/>
                </a:lnTo>
                <a:lnTo>
                  <a:pt x="5255" y="113"/>
                </a:lnTo>
                <a:lnTo>
                  <a:pt x="5232" y="78"/>
                </a:lnTo>
                <a:lnTo>
                  <a:pt x="5203" y="49"/>
                </a:lnTo>
                <a:lnTo>
                  <a:pt x="5169" y="26"/>
                </a:lnTo>
                <a:lnTo>
                  <a:pt x="5130" y="10"/>
                </a:lnTo>
                <a:lnTo>
                  <a:pt x="5087" y="1"/>
                </a:lnTo>
                <a:lnTo>
                  <a:pt x="5065" y="0"/>
                </a:lnTo>
                <a:close/>
                <a:moveTo>
                  <a:pt x="4849" y="432"/>
                </a:moveTo>
                <a:lnTo>
                  <a:pt x="4849" y="864"/>
                </a:lnTo>
                <a:lnTo>
                  <a:pt x="4418" y="864"/>
                </a:lnTo>
                <a:lnTo>
                  <a:pt x="4418" y="1296"/>
                </a:lnTo>
                <a:lnTo>
                  <a:pt x="4849" y="1296"/>
                </a:lnTo>
                <a:lnTo>
                  <a:pt x="4849" y="1728"/>
                </a:lnTo>
                <a:lnTo>
                  <a:pt x="3986" y="1728"/>
                </a:lnTo>
                <a:lnTo>
                  <a:pt x="3986" y="2160"/>
                </a:lnTo>
                <a:lnTo>
                  <a:pt x="4849" y="2160"/>
                </a:lnTo>
                <a:lnTo>
                  <a:pt x="4849" y="2591"/>
                </a:lnTo>
                <a:lnTo>
                  <a:pt x="4418" y="2591"/>
                </a:lnTo>
                <a:lnTo>
                  <a:pt x="4418" y="3023"/>
                </a:lnTo>
                <a:lnTo>
                  <a:pt x="4849" y="3023"/>
                </a:lnTo>
                <a:lnTo>
                  <a:pt x="4849" y="3455"/>
                </a:lnTo>
                <a:lnTo>
                  <a:pt x="3986" y="3455"/>
                </a:lnTo>
                <a:lnTo>
                  <a:pt x="3986" y="3887"/>
                </a:lnTo>
                <a:lnTo>
                  <a:pt x="4849" y="3887"/>
                </a:lnTo>
                <a:lnTo>
                  <a:pt x="4849" y="4319"/>
                </a:lnTo>
                <a:lnTo>
                  <a:pt x="4418" y="4319"/>
                </a:lnTo>
                <a:lnTo>
                  <a:pt x="4418" y="4750"/>
                </a:lnTo>
                <a:lnTo>
                  <a:pt x="4849" y="4750"/>
                </a:lnTo>
                <a:lnTo>
                  <a:pt x="4849" y="5182"/>
                </a:lnTo>
                <a:lnTo>
                  <a:pt x="3986" y="5182"/>
                </a:lnTo>
                <a:lnTo>
                  <a:pt x="3986" y="5613"/>
                </a:lnTo>
                <a:lnTo>
                  <a:pt x="4849" y="5613"/>
                </a:lnTo>
                <a:lnTo>
                  <a:pt x="4849" y="6045"/>
                </a:lnTo>
                <a:lnTo>
                  <a:pt x="3554" y="6045"/>
                </a:lnTo>
                <a:lnTo>
                  <a:pt x="3554" y="432"/>
                </a:lnTo>
                <a:lnTo>
                  <a:pt x="4849" y="432"/>
                </a:lnTo>
                <a:close/>
                <a:moveTo>
                  <a:pt x="3041" y="6045"/>
                </a:moveTo>
                <a:lnTo>
                  <a:pt x="2590" y="6045"/>
                </a:lnTo>
                <a:lnTo>
                  <a:pt x="1311" y="1732"/>
                </a:lnTo>
                <a:lnTo>
                  <a:pt x="1725" y="1609"/>
                </a:lnTo>
                <a:lnTo>
                  <a:pt x="3041" y="6045"/>
                </a:lnTo>
                <a:close/>
                <a:moveTo>
                  <a:pt x="834" y="883"/>
                </a:moveTo>
                <a:lnTo>
                  <a:pt x="1378" y="1262"/>
                </a:lnTo>
                <a:lnTo>
                  <a:pt x="585" y="1497"/>
                </a:lnTo>
                <a:lnTo>
                  <a:pt x="834" y="883"/>
                </a:lnTo>
                <a:close/>
                <a:moveTo>
                  <a:pt x="483" y="1978"/>
                </a:moveTo>
                <a:lnTo>
                  <a:pt x="898" y="1855"/>
                </a:lnTo>
                <a:lnTo>
                  <a:pt x="2141" y="6045"/>
                </a:lnTo>
                <a:lnTo>
                  <a:pt x="1690" y="6045"/>
                </a:lnTo>
                <a:lnTo>
                  <a:pt x="483" y="1978"/>
                </a:lnTo>
                <a:close/>
                <a:moveTo>
                  <a:pt x="7225" y="12524"/>
                </a:moveTo>
                <a:lnTo>
                  <a:pt x="1180" y="12524"/>
                </a:lnTo>
                <a:lnTo>
                  <a:pt x="1180" y="6477"/>
                </a:lnTo>
                <a:lnTo>
                  <a:pt x="7225" y="6477"/>
                </a:lnTo>
                <a:lnTo>
                  <a:pt x="7225" y="12524"/>
                </a:lnTo>
                <a:close/>
                <a:moveTo>
                  <a:pt x="5451" y="6045"/>
                </a:moveTo>
                <a:lnTo>
                  <a:pt x="5760" y="5146"/>
                </a:lnTo>
                <a:lnTo>
                  <a:pt x="6577" y="5425"/>
                </a:lnTo>
                <a:lnTo>
                  <a:pt x="6364" y="6045"/>
                </a:lnTo>
                <a:lnTo>
                  <a:pt x="5451" y="6045"/>
                </a:lnTo>
                <a:close/>
                <a:moveTo>
                  <a:pt x="6716" y="5016"/>
                </a:moveTo>
                <a:lnTo>
                  <a:pt x="5899" y="4737"/>
                </a:lnTo>
                <a:lnTo>
                  <a:pt x="6947" y="1673"/>
                </a:lnTo>
                <a:lnTo>
                  <a:pt x="7765" y="1952"/>
                </a:lnTo>
                <a:lnTo>
                  <a:pt x="6716" y="5016"/>
                </a:lnTo>
                <a:close/>
                <a:moveTo>
                  <a:pt x="7706" y="791"/>
                </a:moveTo>
                <a:lnTo>
                  <a:pt x="7747" y="806"/>
                </a:lnTo>
                <a:lnTo>
                  <a:pt x="7821" y="850"/>
                </a:lnTo>
                <a:lnTo>
                  <a:pt x="7883" y="906"/>
                </a:lnTo>
                <a:lnTo>
                  <a:pt x="7934" y="972"/>
                </a:lnTo>
                <a:lnTo>
                  <a:pt x="7971" y="1047"/>
                </a:lnTo>
                <a:lnTo>
                  <a:pt x="7991" y="1128"/>
                </a:lnTo>
                <a:lnTo>
                  <a:pt x="7998" y="1211"/>
                </a:lnTo>
                <a:lnTo>
                  <a:pt x="7987" y="1296"/>
                </a:lnTo>
                <a:lnTo>
                  <a:pt x="7974" y="1338"/>
                </a:lnTo>
                <a:lnTo>
                  <a:pt x="7904" y="1543"/>
                </a:lnTo>
                <a:lnTo>
                  <a:pt x="7088" y="1264"/>
                </a:lnTo>
                <a:lnTo>
                  <a:pt x="7158" y="1059"/>
                </a:lnTo>
                <a:lnTo>
                  <a:pt x="7173" y="1018"/>
                </a:lnTo>
                <a:lnTo>
                  <a:pt x="7216" y="944"/>
                </a:lnTo>
                <a:lnTo>
                  <a:pt x="7273" y="882"/>
                </a:lnTo>
                <a:lnTo>
                  <a:pt x="7339" y="831"/>
                </a:lnTo>
                <a:lnTo>
                  <a:pt x="7413" y="794"/>
                </a:lnTo>
                <a:lnTo>
                  <a:pt x="7494" y="772"/>
                </a:lnTo>
                <a:lnTo>
                  <a:pt x="7577" y="767"/>
                </a:lnTo>
                <a:lnTo>
                  <a:pt x="7663" y="778"/>
                </a:lnTo>
                <a:lnTo>
                  <a:pt x="7706" y="791"/>
                </a:lnTo>
                <a:close/>
              </a:path>
            </a:pathLst>
          </a:custGeom>
          <a:solidFill>
            <a:srgbClr val="D8D8D8">
              <a:alpha val="5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58" name="Google Shape;458;p5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459" name="Google Shape;459;p5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1" name="Google Shape;471;p5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72" name="Google Shape;472;p5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473" name="Google Shape;473;p5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87" name="Google Shape;487;p5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488" name="Google Shape;488;p5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02" name="Google Shape;502;p5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3" name="Google Shape;503;p5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4" name="Google Shape;504;p5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505" name="Google Shape;505;p5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17" name="Google Shape;517;p5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5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19" name="Google Shape;519;p5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520" name="Google Shape;520;p5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521" name="Google Shape;521;p5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522" name="Google Shape;522;p5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23" name="Google Shape;523;p5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524" name="Google Shape;524;p5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39" name="Google Shape;539;p5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5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41" name="Google Shape;541;p5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53" name="Google Shape;553;p5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4" name="Google Shape;554;p5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555" name="Google Shape;555;p5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556" name="Google Shape;556;p5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557" name="Google Shape;557;p5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558" name="Google Shape;558;p5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559" name="Google Shape;559;p5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560" name="Google Shape;560;p5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1" name="Google Shape;561;p5"/>
          <p:cNvSpPr txBox="1"/>
          <p:nvPr/>
        </p:nvSpPr>
        <p:spPr>
          <a:xfrm>
            <a:off x="6851648" y="3090367"/>
            <a:ext cx="3036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회원 정보 수정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5313" name="Shape 5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" name="Google Shape;5314;p25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315" name="Google Shape;5315;p25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5316" name="Google Shape;5316;p25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17" name="Google Shape;5317;p25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18" name="Google Shape;5318;p25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19" name="Google Shape;5319;p25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0" name="Google Shape;5320;p25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1" name="Google Shape;5321;p25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2" name="Google Shape;5322;p25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3" name="Google Shape;5323;p25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4" name="Google Shape;5324;p25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5" name="Google Shape;5325;p25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6" name="Google Shape;5326;p25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7" name="Google Shape;5327;p25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8" name="Google Shape;5328;p25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29" name="Google Shape;5329;p25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5330" name="Google Shape;5330;p25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5331" name="Google Shape;5331;p25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2" name="Google Shape;5332;p25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3" name="Google Shape;5333;p25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4" name="Google Shape;5334;p25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5" name="Google Shape;5335;p25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6" name="Google Shape;5336;p25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7" name="Google Shape;5337;p25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8" name="Google Shape;5338;p25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39" name="Google Shape;5339;p25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0" name="Google Shape;5340;p25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1" name="Google Shape;5341;p25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2" name="Google Shape;5342;p25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3" name="Google Shape;5343;p25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4" name="Google Shape;5344;p25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5345" name="Google Shape;5345;p25"/>
          <p:cNvGrpSpPr/>
          <p:nvPr/>
        </p:nvGrpSpPr>
        <p:grpSpPr>
          <a:xfrm>
            <a:off x="873444" y="5001452"/>
            <a:ext cx="155948" cy="179995"/>
            <a:chOff x="1967" y="0"/>
            <a:chExt cx="3742" cy="4319"/>
          </a:xfrm>
        </p:grpSpPr>
        <p:sp>
          <p:nvSpPr>
            <p:cNvPr id="5346" name="Google Shape;5346;p25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7" name="Google Shape;5347;p25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8" name="Google Shape;5348;p25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49" name="Google Shape;5349;p25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0" name="Google Shape;5350;p25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1" name="Google Shape;5351;p25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2" name="Google Shape;5352;p25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3" name="Google Shape;5353;p25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4" name="Google Shape;5354;p25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5" name="Google Shape;5355;p25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6" name="Google Shape;5356;p25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7" name="Google Shape;5357;p25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8" name="Google Shape;5358;p25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59" name="Google Shape;5359;p25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60" name="Google Shape;5360;p25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361" name="Google Shape;5361;p25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62" name="Google Shape;5362;p25"/>
          <p:cNvSpPr/>
          <p:nvPr/>
        </p:nvSpPr>
        <p:spPr>
          <a:xfrm>
            <a:off x="592144" y="5239375"/>
            <a:ext cx="697628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구현 할 내용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63" name="Google Shape;5363;p25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364" name="Google Shape;5364;p25"/>
          <p:cNvGrpSpPr/>
          <p:nvPr/>
        </p:nvGrpSpPr>
        <p:grpSpPr>
          <a:xfrm>
            <a:off x="1570650" y="410474"/>
            <a:ext cx="10621347" cy="6447526"/>
            <a:chOff x="6477000" y="410474"/>
            <a:chExt cx="5714998" cy="6447526"/>
          </a:xfrm>
        </p:grpSpPr>
        <p:sp>
          <p:nvSpPr>
            <p:cNvPr id="5365" name="Google Shape;5365;p25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5366" name="Google Shape;5366;p25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5367" name="Google Shape;5367;p25"/>
          <p:cNvSpPr/>
          <p:nvPr/>
        </p:nvSpPr>
        <p:spPr>
          <a:xfrm>
            <a:off x="668281" y="1182899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368" name="Google Shape;5368;p25"/>
          <p:cNvGrpSpPr/>
          <p:nvPr/>
        </p:nvGrpSpPr>
        <p:grpSpPr>
          <a:xfrm>
            <a:off x="887634" y="1571055"/>
            <a:ext cx="173625" cy="173585"/>
            <a:chOff x="1680" y="2"/>
            <a:chExt cx="4319" cy="4318"/>
          </a:xfrm>
        </p:grpSpPr>
        <p:sp>
          <p:nvSpPr>
            <p:cNvPr id="5369" name="Google Shape;5369;p25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0" name="Google Shape;5370;p25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1" name="Google Shape;5371;p25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2" name="Google Shape;5372;p25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3" name="Google Shape;5373;p25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4" name="Google Shape;5374;p25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5" name="Google Shape;5375;p25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6" name="Google Shape;5376;p25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7" name="Google Shape;5377;p25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8" name="Google Shape;5378;p25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79" name="Google Shape;5379;p25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0" name="Google Shape;5380;p25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381" name="Google Shape;5381;p25"/>
          <p:cNvSpPr/>
          <p:nvPr/>
        </p:nvSpPr>
        <p:spPr>
          <a:xfrm>
            <a:off x="796775" y="1779133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21399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382" name="Google Shape;5382;p25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383" name="Google Shape;5383;p25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4" name="Google Shape;5384;p25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5" name="Google Shape;5385;p25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6" name="Google Shape;5386;p25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7" name="Google Shape;5387;p25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8" name="Google Shape;5388;p25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89" name="Google Shape;5389;p25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90" name="Google Shape;5390;p25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91" name="Google Shape;5391;p25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92" name="Google Shape;5392;p25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93" name="Google Shape;5393;p25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94" name="Google Shape;5394;p25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395" name="Google Shape;5395;p25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96" name="Google Shape;5396;p25"/>
          <p:cNvSpPr txBox="1"/>
          <p:nvPr/>
        </p:nvSpPr>
        <p:spPr>
          <a:xfrm>
            <a:off x="4555758" y="3037112"/>
            <a:ext cx="46511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감사합니다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67" name="Google Shape;567;p6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568" name="Google Shape;568;p6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80" name="Google Shape;580;p6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81" name="Google Shape;581;p6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582" name="Google Shape;582;p6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596" name="Google Shape;596;p6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597" name="Google Shape;597;p6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11" name="Google Shape;611;p6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12" name="Google Shape;612;p6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13" name="Google Shape;613;p6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614" name="Google Shape;614;p6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26" name="Google Shape;626;p6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27" name="Google Shape;627;p6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28" name="Google Shape;628;p6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629" name="Google Shape;629;p6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630" name="Google Shape;630;p6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631" name="Google Shape;631;p6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32" name="Google Shape;632;p6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633" name="Google Shape;633;p6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48" name="Google Shape;648;p6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6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650" name="Google Shape;650;p6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62" name="Google Shape;662;p6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63" name="Google Shape;663;p6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664" name="Google Shape;664;p6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665" name="Google Shape;665;p6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666" name="Google Shape;666;p6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667" name="Google Shape;667;p6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668" name="Google Shape;668;p6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669" name="Google Shape;669;p6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70" name="Google Shape;670;p6"/>
          <p:cNvSpPr txBox="1"/>
          <p:nvPr/>
        </p:nvSpPr>
        <p:spPr>
          <a:xfrm>
            <a:off x="4955455" y="1180575"/>
            <a:ext cx="6601546" cy="646331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 영상 목록</a:t>
            </a:r>
            <a:endParaRPr/>
          </a:p>
        </p:txBody>
      </p:sp>
      <p:pic>
        <p:nvPicPr>
          <p:cNvPr id="671" name="Google Shape;6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9535" y="2357443"/>
            <a:ext cx="1696965" cy="95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967" y="2351804"/>
            <a:ext cx="1696965" cy="95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4715" y="4085812"/>
            <a:ext cx="1696966" cy="95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26967" y="4071791"/>
            <a:ext cx="1689446" cy="954904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"/>
          <p:cNvSpPr txBox="1"/>
          <p:nvPr/>
        </p:nvSpPr>
        <p:spPr>
          <a:xfrm>
            <a:off x="6318249" y="3303431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스토브 리그</a:t>
            </a:r>
            <a:endParaRPr/>
          </a:p>
        </p:txBody>
      </p:sp>
      <p:sp>
        <p:nvSpPr>
          <p:cNvPr id="676" name="Google Shape;676;p6"/>
          <p:cNvSpPr txBox="1"/>
          <p:nvPr/>
        </p:nvSpPr>
        <p:spPr>
          <a:xfrm>
            <a:off x="8903546" y="3283614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방구석 1열</a:t>
            </a:r>
            <a:endParaRPr/>
          </a:p>
        </p:txBody>
      </p:sp>
      <p:sp>
        <p:nvSpPr>
          <p:cNvPr id="677" name="Google Shape;677;p6"/>
          <p:cNvSpPr txBox="1"/>
          <p:nvPr/>
        </p:nvSpPr>
        <p:spPr>
          <a:xfrm>
            <a:off x="6308858" y="5030648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아이언맨</a:t>
            </a:r>
            <a:endParaRPr/>
          </a:p>
        </p:txBody>
      </p:sp>
      <p:sp>
        <p:nvSpPr>
          <p:cNvPr id="678" name="Google Shape;678;p6"/>
          <p:cNvSpPr txBox="1"/>
          <p:nvPr/>
        </p:nvSpPr>
        <p:spPr>
          <a:xfrm>
            <a:off x="8922531" y="5019933"/>
            <a:ext cx="14983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멜로가 체질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84" name="Google Shape;684;p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685" name="Google Shape;685;p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97" name="Google Shape;697;p7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98" name="Google Shape;698;p7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699" name="Google Shape;699;p7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713" name="Google Shape;713;p7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714" name="Google Shape;714;p7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728" name="Google Shape;728;p7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29" name="Google Shape;729;p7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730" name="Google Shape;730;p7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731" name="Google Shape;731;p7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743" name="Google Shape;743;p7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44" name="Google Shape;744;p7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745" name="Google Shape;745;p7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746" name="Google Shape;746;p7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747" name="Google Shape;747;p7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748" name="Google Shape;748;p7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749" name="Google Shape;749;p7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750" name="Google Shape;750;p7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765" name="Google Shape;765;p7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7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767" name="Google Shape;767;p7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779" name="Google Shape;779;p7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80" name="Google Shape;780;p7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781" name="Google Shape;781;p7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782" name="Google Shape;782;p7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783" name="Google Shape;783;p7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784" name="Google Shape;784;p7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785" name="Google Shape;785;p7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786" name="Google Shape;786;p7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87" name="Google Shape;787;p7"/>
          <p:cNvSpPr txBox="1"/>
          <p:nvPr/>
        </p:nvSpPr>
        <p:spPr>
          <a:xfrm>
            <a:off x="4730837" y="1713506"/>
            <a:ext cx="6916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 정보</a:t>
            </a:r>
            <a:endParaRPr/>
          </a:p>
        </p:txBody>
      </p:sp>
      <p:sp>
        <p:nvSpPr>
          <p:cNvPr id="788" name="Google Shape;788;p7"/>
          <p:cNvSpPr txBox="1"/>
          <p:nvPr/>
        </p:nvSpPr>
        <p:spPr>
          <a:xfrm>
            <a:off x="6096236" y="3335675"/>
            <a:ext cx="4318000" cy="369332"/>
          </a:xfrm>
          <a:prstGeom prst="rect">
            <a:avLst/>
          </a:prstGeom>
          <a:solidFill>
            <a:srgbClr val="21399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KH님의 포인트 :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"/>
          <p:cNvSpPr/>
          <p:nvPr/>
        </p:nvSpPr>
        <p:spPr>
          <a:xfrm>
            <a:off x="8026400" y="3178607"/>
            <a:ext cx="2794000" cy="66564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795" name="Google Shape;795;p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796" name="Google Shape;796;p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808" name="Google Shape;808;p8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09" name="Google Shape;809;p8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810" name="Google Shape;810;p8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824" name="Google Shape;824;p8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825" name="Google Shape;825;p8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839" name="Google Shape;839;p8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40" name="Google Shape;840;p8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41" name="Google Shape;841;p8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842" name="Google Shape;842;p8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854" name="Google Shape;854;p8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5" name="Google Shape;855;p8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56" name="Google Shape;856;p8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857" name="Google Shape;857;p8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858" name="Google Shape;858;p8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859" name="Google Shape;859;p8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60" name="Google Shape;860;p8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861" name="Google Shape;861;p8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876" name="Google Shape;876;p8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7" name="Google Shape;877;p8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878" name="Google Shape;878;p8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890" name="Google Shape;890;p8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91" name="Google Shape;891;p8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892" name="Google Shape;892;p8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893" name="Google Shape;893;p8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894" name="Google Shape;894;p8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895" name="Google Shape;895;p8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896" name="Google Shape;896;p8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897" name="Google Shape;897;p8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98" name="Google Shape;898;p8"/>
          <p:cNvSpPr txBox="1"/>
          <p:nvPr/>
        </p:nvSpPr>
        <p:spPr>
          <a:xfrm>
            <a:off x="4768936" y="1032442"/>
            <a:ext cx="6916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프로필 선택</a:t>
            </a:r>
            <a:endParaRPr/>
          </a:p>
        </p:txBody>
      </p:sp>
      <p:pic>
        <p:nvPicPr>
          <p:cNvPr id="899" name="Google Shape;8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381" y="2895427"/>
            <a:ext cx="1349891" cy="12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8091" y="2895427"/>
            <a:ext cx="1347209" cy="129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7567" y="2887391"/>
            <a:ext cx="1347209" cy="129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"/>
          <p:cNvSpPr txBox="1"/>
          <p:nvPr/>
        </p:nvSpPr>
        <p:spPr>
          <a:xfrm>
            <a:off x="5743381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김수민 </a:t>
            </a:r>
            <a:endParaRPr/>
          </a:p>
        </p:txBody>
      </p:sp>
      <p:sp>
        <p:nvSpPr>
          <p:cNvPr id="903" name="Google Shape;903;p8"/>
          <p:cNvSpPr txBox="1"/>
          <p:nvPr/>
        </p:nvSpPr>
        <p:spPr>
          <a:xfrm>
            <a:off x="7686749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이윤재 </a:t>
            </a:r>
            <a:endParaRPr/>
          </a:p>
        </p:txBody>
      </p:sp>
      <p:sp>
        <p:nvSpPr>
          <p:cNvPr id="904" name="Google Shape;904;p8"/>
          <p:cNvSpPr txBox="1"/>
          <p:nvPr/>
        </p:nvSpPr>
        <p:spPr>
          <a:xfrm>
            <a:off x="9517395" y="4358877"/>
            <a:ext cx="1349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새 프로필 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7F9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"/>
          <p:cNvSpPr/>
          <p:nvPr/>
        </p:nvSpPr>
        <p:spPr>
          <a:xfrm flipH="1">
            <a:off x="444500" y="410474"/>
            <a:ext cx="11747499" cy="6438900"/>
          </a:xfrm>
          <a:prstGeom prst="round1Rect">
            <a:avLst>
              <a:gd fmla="val 8554" name="adj"/>
            </a:avLst>
          </a:prstGeom>
          <a:solidFill>
            <a:srgbClr val="213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10" name="Google Shape;910;p9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911" name="Google Shape;911;p9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rgbClr val="213991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23" name="Google Shape;923;p9"/>
          <p:cNvSpPr/>
          <p:nvPr/>
        </p:nvSpPr>
        <p:spPr>
          <a:xfrm>
            <a:off x="688549" y="2941015"/>
            <a:ext cx="543739" cy="39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소개</a:t>
            </a:r>
            <a:endParaRPr sz="700">
              <a:solidFill>
                <a:srgbClr val="21399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24" name="Google Shape;924;p9"/>
          <p:cNvGrpSpPr/>
          <p:nvPr/>
        </p:nvGrpSpPr>
        <p:grpSpPr>
          <a:xfrm>
            <a:off x="854173" y="6116402"/>
            <a:ext cx="177816" cy="177775"/>
            <a:chOff x="-846" y="1099"/>
            <a:chExt cx="4319" cy="4318"/>
          </a:xfrm>
        </p:grpSpPr>
        <p:sp>
          <p:nvSpPr>
            <p:cNvPr id="925" name="Google Shape;925;p9"/>
            <p:cNvSpPr/>
            <p:nvPr/>
          </p:nvSpPr>
          <p:spPr>
            <a:xfrm>
              <a:off x="-846" y="1099"/>
              <a:ext cx="4319" cy="4318"/>
            </a:xfrm>
            <a:custGeom>
              <a:rect b="b" l="l" r="r" t="t"/>
              <a:pathLst>
                <a:path extrusionOk="0" h="12954" w="12956">
                  <a:moveTo>
                    <a:pt x="12740" y="864"/>
                  </a:moveTo>
                  <a:lnTo>
                    <a:pt x="11012" y="864"/>
                  </a:lnTo>
                  <a:lnTo>
                    <a:pt x="11012" y="0"/>
                  </a:lnTo>
                  <a:lnTo>
                    <a:pt x="10580" y="0"/>
                  </a:lnTo>
                  <a:lnTo>
                    <a:pt x="10580" y="864"/>
                  </a:lnTo>
                  <a:lnTo>
                    <a:pt x="8853" y="864"/>
                  </a:lnTo>
                  <a:lnTo>
                    <a:pt x="8853" y="0"/>
                  </a:lnTo>
                  <a:lnTo>
                    <a:pt x="8421" y="0"/>
                  </a:lnTo>
                  <a:lnTo>
                    <a:pt x="8421" y="864"/>
                  </a:lnTo>
                  <a:lnTo>
                    <a:pt x="6693" y="864"/>
                  </a:lnTo>
                  <a:lnTo>
                    <a:pt x="6693" y="0"/>
                  </a:lnTo>
                  <a:lnTo>
                    <a:pt x="6261" y="0"/>
                  </a:lnTo>
                  <a:lnTo>
                    <a:pt x="6261" y="864"/>
                  </a:lnTo>
                  <a:lnTo>
                    <a:pt x="4534" y="864"/>
                  </a:lnTo>
                  <a:lnTo>
                    <a:pt x="4534" y="0"/>
                  </a:lnTo>
                  <a:lnTo>
                    <a:pt x="4103" y="0"/>
                  </a:lnTo>
                  <a:lnTo>
                    <a:pt x="4103" y="864"/>
                  </a:lnTo>
                  <a:lnTo>
                    <a:pt x="2375" y="864"/>
                  </a:lnTo>
                  <a:lnTo>
                    <a:pt x="2375" y="0"/>
                  </a:lnTo>
                  <a:lnTo>
                    <a:pt x="1944" y="0"/>
                  </a:lnTo>
                  <a:lnTo>
                    <a:pt x="1944" y="864"/>
                  </a:lnTo>
                  <a:lnTo>
                    <a:pt x="216" y="864"/>
                  </a:lnTo>
                  <a:lnTo>
                    <a:pt x="194" y="864"/>
                  </a:lnTo>
                  <a:lnTo>
                    <a:pt x="152" y="873"/>
                  </a:lnTo>
                  <a:lnTo>
                    <a:pt x="113" y="890"/>
                  </a:lnTo>
                  <a:lnTo>
                    <a:pt x="78" y="913"/>
                  </a:lnTo>
                  <a:lnTo>
                    <a:pt x="49" y="942"/>
                  </a:lnTo>
                  <a:lnTo>
                    <a:pt x="26" y="976"/>
                  </a:lnTo>
                  <a:lnTo>
                    <a:pt x="10" y="1015"/>
                  </a:lnTo>
                  <a:lnTo>
                    <a:pt x="1" y="1056"/>
                  </a:lnTo>
                  <a:lnTo>
                    <a:pt x="0" y="1080"/>
                  </a:lnTo>
                  <a:lnTo>
                    <a:pt x="0" y="12738"/>
                  </a:lnTo>
                  <a:lnTo>
                    <a:pt x="1" y="12762"/>
                  </a:lnTo>
                  <a:lnTo>
                    <a:pt x="10" y="12803"/>
                  </a:lnTo>
                  <a:lnTo>
                    <a:pt x="26" y="12842"/>
                  </a:lnTo>
                  <a:lnTo>
                    <a:pt x="49" y="12876"/>
                  </a:lnTo>
                  <a:lnTo>
                    <a:pt x="78" y="12905"/>
                  </a:lnTo>
                  <a:lnTo>
                    <a:pt x="113" y="12928"/>
                  </a:lnTo>
                  <a:lnTo>
                    <a:pt x="152" y="12945"/>
                  </a:lnTo>
                  <a:lnTo>
                    <a:pt x="194" y="12954"/>
                  </a:lnTo>
                  <a:lnTo>
                    <a:pt x="216" y="12954"/>
                  </a:lnTo>
                  <a:lnTo>
                    <a:pt x="12740" y="12954"/>
                  </a:lnTo>
                  <a:lnTo>
                    <a:pt x="12762" y="12954"/>
                  </a:lnTo>
                  <a:lnTo>
                    <a:pt x="12804" y="12945"/>
                  </a:lnTo>
                  <a:lnTo>
                    <a:pt x="12842" y="12928"/>
                  </a:lnTo>
                  <a:lnTo>
                    <a:pt x="12877" y="12905"/>
                  </a:lnTo>
                  <a:lnTo>
                    <a:pt x="12907" y="12876"/>
                  </a:lnTo>
                  <a:lnTo>
                    <a:pt x="12930" y="12842"/>
                  </a:lnTo>
                  <a:lnTo>
                    <a:pt x="12946" y="12803"/>
                  </a:lnTo>
                  <a:lnTo>
                    <a:pt x="12955" y="12762"/>
                  </a:lnTo>
                  <a:lnTo>
                    <a:pt x="12956" y="12738"/>
                  </a:lnTo>
                  <a:lnTo>
                    <a:pt x="12956" y="1080"/>
                  </a:lnTo>
                  <a:lnTo>
                    <a:pt x="12955" y="1056"/>
                  </a:lnTo>
                  <a:lnTo>
                    <a:pt x="12946" y="1015"/>
                  </a:lnTo>
                  <a:lnTo>
                    <a:pt x="12930" y="976"/>
                  </a:lnTo>
                  <a:lnTo>
                    <a:pt x="12907" y="942"/>
                  </a:lnTo>
                  <a:lnTo>
                    <a:pt x="12877" y="913"/>
                  </a:lnTo>
                  <a:lnTo>
                    <a:pt x="12842" y="890"/>
                  </a:lnTo>
                  <a:lnTo>
                    <a:pt x="12804" y="873"/>
                  </a:lnTo>
                  <a:lnTo>
                    <a:pt x="12762" y="864"/>
                  </a:lnTo>
                  <a:lnTo>
                    <a:pt x="12740" y="864"/>
                  </a:lnTo>
                  <a:close/>
                  <a:moveTo>
                    <a:pt x="12524" y="8637"/>
                  </a:moveTo>
                  <a:lnTo>
                    <a:pt x="10580" y="8637"/>
                  </a:lnTo>
                  <a:lnTo>
                    <a:pt x="10559" y="8637"/>
                  </a:lnTo>
                  <a:lnTo>
                    <a:pt x="10516" y="8646"/>
                  </a:lnTo>
                  <a:lnTo>
                    <a:pt x="10477" y="8663"/>
                  </a:lnTo>
                  <a:lnTo>
                    <a:pt x="10442" y="8686"/>
                  </a:lnTo>
                  <a:lnTo>
                    <a:pt x="10414" y="8715"/>
                  </a:lnTo>
                  <a:lnTo>
                    <a:pt x="10390" y="8749"/>
                  </a:lnTo>
                  <a:lnTo>
                    <a:pt x="10374" y="8788"/>
                  </a:lnTo>
                  <a:lnTo>
                    <a:pt x="10364" y="8831"/>
                  </a:lnTo>
                  <a:lnTo>
                    <a:pt x="10364" y="8853"/>
                  </a:lnTo>
                  <a:lnTo>
                    <a:pt x="10364" y="10796"/>
                  </a:lnTo>
                  <a:lnTo>
                    <a:pt x="432" y="10796"/>
                  </a:lnTo>
                  <a:lnTo>
                    <a:pt x="432" y="3454"/>
                  </a:lnTo>
                  <a:lnTo>
                    <a:pt x="12524" y="3454"/>
                  </a:lnTo>
                  <a:lnTo>
                    <a:pt x="12524" y="8637"/>
                  </a:lnTo>
                  <a:close/>
                  <a:moveTo>
                    <a:pt x="12218" y="9069"/>
                  </a:moveTo>
                  <a:lnTo>
                    <a:pt x="10796" y="10490"/>
                  </a:lnTo>
                  <a:lnTo>
                    <a:pt x="10796" y="9069"/>
                  </a:lnTo>
                  <a:lnTo>
                    <a:pt x="12218" y="9069"/>
                  </a:lnTo>
                  <a:close/>
                  <a:moveTo>
                    <a:pt x="432" y="11228"/>
                  </a:moveTo>
                  <a:lnTo>
                    <a:pt x="10580" y="11228"/>
                  </a:lnTo>
                  <a:lnTo>
                    <a:pt x="10601" y="11227"/>
                  </a:lnTo>
                  <a:lnTo>
                    <a:pt x="10643" y="11219"/>
                  </a:lnTo>
                  <a:lnTo>
                    <a:pt x="10682" y="11202"/>
                  </a:lnTo>
                  <a:lnTo>
                    <a:pt x="10717" y="11179"/>
                  </a:lnTo>
                  <a:lnTo>
                    <a:pt x="10732" y="11164"/>
                  </a:lnTo>
                  <a:lnTo>
                    <a:pt x="12524" y="9373"/>
                  </a:lnTo>
                  <a:lnTo>
                    <a:pt x="12524" y="11659"/>
                  </a:lnTo>
                  <a:lnTo>
                    <a:pt x="432" y="11659"/>
                  </a:lnTo>
                  <a:lnTo>
                    <a:pt x="432" y="11228"/>
                  </a:lnTo>
                  <a:close/>
                  <a:moveTo>
                    <a:pt x="432" y="1296"/>
                  </a:moveTo>
                  <a:lnTo>
                    <a:pt x="1944" y="1296"/>
                  </a:lnTo>
                  <a:lnTo>
                    <a:pt x="1944" y="2159"/>
                  </a:lnTo>
                  <a:lnTo>
                    <a:pt x="2375" y="2159"/>
                  </a:lnTo>
                  <a:lnTo>
                    <a:pt x="2375" y="1296"/>
                  </a:lnTo>
                  <a:lnTo>
                    <a:pt x="4103" y="1296"/>
                  </a:lnTo>
                  <a:lnTo>
                    <a:pt x="4103" y="2159"/>
                  </a:lnTo>
                  <a:lnTo>
                    <a:pt x="4534" y="2159"/>
                  </a:lnTo>
                  <a:lnTo>
                    <a:pt x="4534" y="1296"/>
                  </a:lnTo>
                  <a:lnTo>
                    <a:pt x="6261" y="1296"/>
                  </a:lnTo>
                  <a:lnTo>
                    <a:pt x="6261" y="2159"/>
                  </a:lnTo>
                  <a:lnTo>
                    <a:pt x="6693" y="2159"/>
                  </a:lnTo>
                  <a:lnTo>
                    <a:pt x="6693" y="1296"/>
                  </a:lnTo>
                  <a:lnTo>
                    <a:pt x="8421" y="1296"/>
                  </a:lnTo>
                  <a:lnTo>
                    <a:pt x="8421" y="2159"/>
                  </a:lnTo>
                  <a:lnTo>
                    <a:pt x="8853" y="2159"/>
                  </a:lnTo>
                  <a:lnTo>
                    <a:pt x="8853" y="1296"/>
                  </a:lnTo>
                  <a:lnTo>
                    <a:pt x="10580" y="1296"/>
                  </a:lnTo>
                  <a:lnTo>
                    <a:pt x="10580" y="2159"/>
                  </a:lnTo>
                  <a:lnTo>
                    <a:pt x="11012" y="2159"/>
                  </a:lnTo>
                  <a:lnTo>
                    <a:pt x="11012" y="1296"/>
                  </a:lnTo>
                  <a:lnTo>
                    <a:pt x="12524" y="1296"/>
                  </a:lnTo>
                  <a:lnTo>
                    <a:pt x="12524" y="3022"/>
                  </a:lnTo>
                  <a:lnTo>
                    <a:pt x="432" y="3022"/>
                  </a:lnTo>
                  <a:lnTo>
                    <a:pt x="432" y="1296"/>
                  </a:lnTo>
                  <a:close/>
                  <a:moveTo>
                    <a:pt x="12524" y="12522"/>
                  </a:moveTo>
                  <a:lnTo>
                    <a:pt x="432" y="12522"/>
                  </a:lnTo>
                  <a:lnTo>
                    <a:pt x="432" y="12091"/>
                  </a:lnTo>
                  <a:lnTo>
                    <a:pt x="12524" y="12091"/>
                  </a:lnTo>
                  <a:lnTo>
                    <a:pt x="12524" y="1252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02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50" y="1649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745" y="2395"/>
              <a:ext cx="576" cy="575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8" y="79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2465" y="2395"/>
              <a:ext cx="576" cy="575"/>
            </a:xfrm>
            <a:custGeom>
              <a:rect b="b" l="l" r="r" t="t"/>
              <a:pathLst>
                <a:path extrusionOk="0" h="1727" w="1727">
                  <a:moveTo>
                    <a:pt x="215" y="1727"/>
                  </a:moveTo>
                  <a:lnTo>
                    <a:pt x="1511" y="1727"/>
                  </a:lnTo>
                  <a:lnTo>
                    <a:pt x="1533" y="1727"/>
                  </a:lnTo>
                  <a:lnTo>
                    <a:pt x="1575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9"/>
                  </a:lnTo>
                  <a:lnTo>
                    <a:pt x="1701" y="1615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3"/>
                  </a:lnTo>
                  <a:lnTo>
                    <a:pt x="1678" y="79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9"/>
                  </a:lnTo>
                  <a:lnTo>
                    <a:pt x="1533" y="1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1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5"/>
                  </a:lnTo>
                  <a:lnTo>
                    <a:pt x="49" y="1649"/>
                  </a:lnTo>
                  <a:lnTo>
                    <a:pt x="77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7"/>
                  </a:lnTo>
                  <a:lnTo>
                    <a:pt x="215" y="1727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1" y="1295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74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50" y="1678"/>
                  </a:lnTo>
                  <a:lnTo>
                    <a:pt x="1678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1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3" y="1701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306" y="2395"/>
              <a:ext cx="575" cy="575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7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9"/>
                  </a:lnTo>
                  <a:lnTo>
                    <a:pt x="1702" y="1615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3"/>
                  </a:lnTo>
                  <a:lnTo>
                    <a:pt x="1679" y="79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1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1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5" y="113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5"/>
                  </a:lnTo>
                  <a:lnTo>
                    <a:pt x="49" y="1649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7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02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2"/>
                  </a:lnTo>
                  <a:lnTo>
                    <a:pt x="1650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2"/>
                  </a:lnTo>
                  <a:lnTo>
                    <a:pt x="152" y="10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2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50"/>
                  </a:lnTo>
                  <a:lnTo>
                    <a:pt x="80" y="1679"/>
                  </a:lnTo>
                  <a:lnTo>
                    <a:pt x="114" y="1702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745" y="3114"/>
              <a:ext cx="576" cy="576"/>
            </a:xfrm>
            <a:custGeom>
              <a:rect b="b" l="l" r="r" t="t"/>
              <a:pathLst>
                <a:path extrusionOk="0" h="1728" w="1728">
                  <a:moveTo>
                    <a:pt x="216" y="1728"/>
                  </a:moveTo>
                  <a:lnTo>
                    <a:pt x="1512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50" y="1679"/>
                  </a:lnTo>
                  <a:lnTo>
                    <a:pt x="1678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8" y="1512"/>
                  </a:lnTo>
                  <a:lnTo>
                    <a:pt x="1728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8" y="78"/>
                  </a:lnTo>
                  <a:lnTo>
                    <a:pt x="1650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1" y="1534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3" y="1702"/>
                  </a:lnTo>
                  <a:lnTo>
                    <a:pt x="152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2465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5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5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5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5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7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7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5" y="1728"/>
                  </a:lnTo>
                  <a:close/>
                  <a:moveTo>
                    <a:pt x="431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1" y="1296"/>
                  </a:lnTo>
                  <a:lnTo>
                    <a:pt x="431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-414" y="3114"/>
              <a:ext cx="576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8" y="1679"/>
                  </a:lnTo>
                  <a:lnTo>
                    <a:pt x="1678" y="1650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2"/>
                  </a:lnTo>
                  <a:lnTo>
                    <a:pt x="1701" y="114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3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2"/>
                  </a:lnTo>
                  <a:lnTo>
                    <a:pt x="151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4"/>
                  </a:lnTo>
                  <a:lnTo>
                    <a:pt x="9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306" y="3114"/>
              <a:ext cx="575" cy="576"/>
            </a:xfrm>
            <a:custGeom>
              <a:rect b="b" l="l" r="r" t="t"/>
              <a:pathLst>
                <a:path extrusionOk="0" h="1728" w="1727">
                  <a:moveTo>
                    <a:pt x="216" y="1728"/>
                  </a:moveTo>
                  <a:lnTo>
                    <a:pt x="1511" y="1728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2"/>
                  </a:lnTo>
                  <a:lnTo>
                    <a:pt x="1649" y="1679"/>
                  </a:lnTo>
                  <a:lnTo>
                    <a:pt x="1679" y="1650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4"/>
                  </a:lnTo>
                  <a:lnTo>
                    <a:pt x="1727" y="1512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2"/>
                  </a:lnTo>
                  <a:lnTo>
                    <a:pt x="1702" y="114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10"/>
                  </a:lnTo>
                  <a:lnTo>
                    <a:pt x="1534" y="2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2"/>
                  </a:lnTo>
                  <a:lnTo>
                    <a:pt x="152" y="10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4"/>
                  </a:lnTo>
                  <a:lnTo>
                    <a:pt x="8" y="152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2"/>
                  </a:lnTo>
                  <a:lnTo>
                    <a:pt x="0" y="1534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50"/>
                  </a:lnTo>
                  <a:lnTo>
                    <a:pt x="78" y="1679"/>
                  </a:lnTo>
                  <a:lnTo>
                    <a:pt x="112" y="1702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8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6"/>
                  </a:lnTo>
                  <a:lnTo>
                    <a:pt x="432" y="1296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025" y="3834"/>
              <a:ext cx="576" cy="576"/>
            </a:xfrm>
            <a:custGeom>
              <a:rect b="b" l="l" r="r" t="t"/>
              <a:pathLst>
                <a:path extrusionOk="0" h="1727" w="1728">
                  <a:moveTo>
                    <a:pt x="216" y="1727"/>
                  </a:moveTo>
                  <a:lnTo>
                    <a:pt x="1512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6" y="1701"/>
                  </a:lnTo>
                  <a:lnTo>
                    <a:pt x="1650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9" y="1576"/>
                  </a:lnTo>
                  <a:lnTo>
                    <a:pt x="1728" y="1533"/>
                  </a:lnTo>
                  <a:lnTo>
                    <a:pt x="1728" y="1511"/>
                  </a:lnTo>
                  <a:lnTo>
                    <a:pt x="1728" y="216"/>
                  </a:lnTo>
                  <a:lnTo>
                    <a:pt x="1728" y="194"/>
                  </a:lnTo>
                  <a:lnTo>
                    <a:pt x="1719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50" y="49"/>
                  </a:lnTo>
                  <a:lnTo>
                    <a:pt x="1616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2" y="0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80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2" y="1533"/>
                  </a:lnTo>
                  <a:lnTo>
                    <a:pt x="10" y="1576"/>
                  </a:lnTo>
                  <a:lnTo>
                    <a:pt x="26" y="1614"/>
                  </a:lnTo>
                  <a:lnTo>
                    <a:pt x="50" y="1648"/>
                  </a:lnTo>
                  <a:lnTo>
                    <a:pt x="80" y="1678"/>
                  </a:lnTo>
                  <a:lnTo>
                    <a:pt x="114" y="1701"/>
                  </a:lnTo>
                  <a:lnTo>
                    <a:pt x="152" y="1718"/>
                  </a:lnTo>
                  <a:lnTo>
                    <a:pt x="195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6" y="432"/>
                  </a:lnTo>
                  <a:lnTo>
                    <a:pt x="1296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-414" y="3834"/>
              <a:ext cx="576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3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8" y="1678"/>
                  </a:lnTo>
                  <a:lnTo>
                    <a:pt x="1678" y="1648"/>
                  </a:lnTo>
                  <a:lnTo>
                    <a:pt x="1701" y="1614"/>
                  </a:lnTo>
                  <a:lnTo>
                    <a:pt x="1718" y="1576"/>
                  </a:lnTo>
                  <a:lnTo>
                    <a:pt x="1726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6" y="194"/>
                  </a:lnTo>
                  <a:lnTo>
                    <a:pt x="1718" y="151"/>
                  </a:lnTo>
                  <a:lnTo>
                    <a:pt x="1701" y="112"/>
                  </a:lnTo>
                  <a:lnTo>
                    <a:pt x="1678" y="78"/>
                  </a:lnTo>
                  <a:lnTo>
                    <a:pt x="1648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3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4" y="0"/>
                  </a:lnTo>
                  <a:lnTo>
                    <a:pt x="151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6" y="112"/>
                  </a:lnTo>
                  <a:lnTo>
                    <a:pt x="9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9" y="1576"/>
                  </a:lnTo>
                  <a:lnTo>
                    <a:pt x="26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1" y="1718"/>
                  </a:lnTo>
                  <a:lnTo>
                    <a:pt x="194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306" y="3834"/>
              <a:ext cx="575" cy="576"/>
            </a:xfrm>
            <a:custGeom>
              <a:rect b="b" l="l" r="r" t="t"/>
              <a:pathLst>
                <a:path extrusionOk="0" h="1727" w="1727">
                  <a:moveTo>
                    <a:pt x="216" y="1727"/>
                  </a:moveTo>
                  <a:lnTo>
                    <a:pt x="1511" y="1727"/>
                  </a:lnTo>
                  <a:lnTo>
                    <a:pt x="1534" y="1726"/>
                  </a:lnTo>
                  <a:lnTo>
                    <a:pt x="1576" y="1718"/>
                  </a:lnTo>
                  <a:lnTo>
                    <a:pt x="1614" y="1701"/>
                  </a:lnTo>
                  <a:lnTo>
                    <a:pt x="1649" y="1678"/>
                  </a:lnTo>
                  <a:lnTo>
                    <a:pt x="1679" y="1648"/>
                  </a:lnTo>
                  <a:lnTo>
                    <a:pt x="1702" y="1614"/>
                  </a:lnTo>
                  <a:lnTo>
                    <a:pt x="1718" y="1576"/>
                  </a:lnTo>
                  <a:lnTo>
                    <a:pt x="1727" y="1533"/>
                  </a:lnTo>
                  <a:lnTo>
                    <a:pt x="1727" y="1511"/>
                  </a:lnTo>
                  <a:lnTo>
                    <a:pt x="1727" y="216"/>
                  </a:lnTo>
                  <a:lnTo>
                    <a:pt x="1727" y="194"/>
                  </a:lnTo>
                  <a:lnTo>
                    <a:pt x="1718" y="151"/>
                  </a:lnTo>
                  <a:lnTo>
                    <a:pt x="1702" y="112"/>
                  </a:lnTo>
                  <a:lnTo>
                    <a:pt x="1679" y="78"/>
                  </a:lnTo>
                  <a:lnTo>
                    <a:pt x="1649" y="49"/>
                  </a:lnTo>
                  <a:lnTo>
                    <a:pt x="1614" y="26"/>
                  </a:lnTo>
                  <a:lnTo>
                    <a:pt x="1576" y="9"/>
                  </a:lnTo>
                  <a:lnTo>
                    <a:pt x="1534" y="0"/>
                  </a:lnTo>
                  <a:lnTo>
                    <a:pt x="1511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2" y="26"/>
                  </a:lnTo>
                  <a:lnTo>
                    <a:pt x="78" y="49"/>
                  </a:lnTo>
                  <a:lnTo>
                    <a:pt x="49" y="78"/>
                  </a:lnTo>
                  <a:lnTo>
                    <a:pt x="25" y="112"/>
                  </a:lnTo>
                  <a:lnTo>
                    <a:pt x="8" y="151"/>
                  </a:lnTo>
                  <a:lnTo>
                    <a:pt x="0" y="194"/>
                  </a:lnTo>
                  <a:lnTo>
                    <a:pt x="0" y="216"/>
                  </a:lnTo>
                  <a:lnTo>
                    <a:pt x="0" y="1511"/>
                  </a:lnTo>
                  <a:lnTo>
                    <a:pt x="0" y="1533"/>
                  </a:lnTo>
                  <a:lnTo>
                    <a:pt x="8" y="1576"/>
                  </a:lnTo>
                  <a:lnTo>
                    <a:pt x="25" y="1614"/>
                  </a:lnTo>
                  <a:lnTo>
                    <a:pt x="49" y="1648"/>
                  </a:lnTo>
                  <a:lnTo>
                    <a:pt x="78" y="1678"/>
                  </a:lnTo>
                  <a:lnTo>
                    <a:pt x="112" y="1701"/>
                  </a:lnTo>
                  <a:lnTo>
                    <a:pt x="152" y="1718"/>
                  </a:lnTo>
                  <a:lnTo>
                    <a:pt x="193" y="1726"/>
                  </a:lnTo>
                  <a:lnTo>
                    <a:pt x="216" y="1727"/>
                  </a:lnTo>
                  <a:close/>
                  <a:moveTo>
                    <a:pt x="432" y="432"/>
                  </a:moveTo>
                  <a:lnTo>
                    <a:pt x="1295" y="432"/>
                  </a:lnTo>
                  <a:lnTo>
                    <a:pt x="1295" y="1295"/>
                  </a:lnTo>
                  <a:lnTo>
                    <a:pt x="432" y="1295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39" name="Google Shape;939;p9"/>
          <p:cNvGrpSpPr/>
          <p:nvPr/>
        </p:nvGrpSpPr>
        <p:grpSpPr>
          <a:xfrm>
            <a:off x="889476" y="3811663"/>
            <a:ext cx="172622" cy="172662"/>
            <a:chOff x="1684" y="5"/>
            <a:chExt cx="4312" cy="4313"/>
          </a:xfrm>
        </p:grpSpPr>
        <p:sp>
          <p:nvSpPr>
            <p:cNvPr id="940" name="Google Shape;940;p9"/>
            <p:cNvSpPr/>
            <p:nvPr/>
          </p:nvSpPr>
          <p:spPr>
            <a:xfrm>
              <a:off x="1684" y="5"/>
              <a:ext cx="4312" cy="4313"/>
            </a:xfrm>
            <a:custGeom>
              <a:rect b="b" l="l" r="r" t="t"/>
              <a:pathLst>
                <a:path extrusionOk="0" h="12939" w="12937">
                  <a:moveTo>
                    <a:pt x="6469" y="0"/>
                  </a:moveTo>
                  <a:lnTo>
                    <a:pt x="6302" y="2"/>
                  </a:lnTo>
                  <a:lnTo>
                    <a:pt x="5971" y="18"/>
                  </a:lnTo>
                  <a:lnTo>
                    <a:pt x="5645" y="52"/>
                  </a:lnTo>
                  <a:lnTo>
                    <a:pt x="5323" y="100"/>
                  </a:lnTo>
                  <a:lnTo>
                    <a:pt x="5008" y="165"/>
                  </a:lnTo>
                  <a:lnTo>
                    <a:pt x="4697" y="245"/>
                  </a:lnTo>
                  <a:lnTo>
                    <a:pt x="4394" y="340"/>
                  </a:lnTo>
                  <a:lnTo>
                    <a:pt x="4097" y="448"/>
                  </a:lnTo>
                  <a:lnTo>
                    <a:pt x="3806" y="571"/>
                  </a:lnTo>
                  <a:lnTo>
                    <a:pt x="3524" y="707"/>
                  </a:lnTo>
                  <a:lnTo>
                    <a:pt x="3248" y="857"/>
                  </a:lnTo>
                  <a:lnTo>
                    <a:pt x="2982" y="1020"/>
                  </a:lnTo>
                  <a:lnTo>
                    <a:pt x="2723" y="1193"/>
                  </a:lnTo>
                  <a:lnTo>
                    <a:pt x="2475" y="1380"/>
                  </a:lnTo>
                  <a:lnTo>
                    <a:pt x="2235" y="1578"/>
                  </a:lnTo>
                  <a:lnTo>
                    <a:pt x="2005" y="1786"/>
                  </a:lnTo>
                  <a:lnTo>
                    <a:pt x="1786" y="2006"/>
                  </a:lnTo>
                  <a:lnTo>
                    <a:pt x="1577" y="2235"/>
                  </a:lnTo>
                  <a:lnTo>
                    <a:pt x="1379" y="2475"/>
                  </a:lnTo>
                  <a:lnTo>
                    <a:pt x="1192" y="2724"/>
                  </a:lnTo>
                  <a:lnTo>
                    <a:pt x="1019" y="2983"/>
                  </a:lnTo>
                  <a:lnTo>
                    <a:pt x="857" y="3249"/>
                  </a:lnTo>
                  <a:lnTo>
                    <a:pt x="707" y="3524"/>
                  </a:lnTo>
                  <a:lnTo>
                    <a:pt x="570" y="3807"/>
                  </a:lnTo>
                  <a:lnTo>
                    <a:pt x="447" y="4098"/>
                  </a:lnTo>
                  <a:lnTo>
                    <a:pt x="340" y="4395"/>
                  </a:lnTo>
                  <a:lnTo>
                    <a:pt x="244" y="4698"/>
                  </a:lnTo>
                  <a:lnTo>
                    <a:pt x="165" y="5009"/>
                  </a:lnTo>
                  <a:lnTo>
                    <a:pt x="101" y="5324"/>
                  </a:lnTo>
                  <a:lnTo>
                    <a:pt x="52" y="5646"/>
                  </a:lnTo>
                  <a:lnTo>
                    <a:pt x="18" y="5972"/>
                  </a:lnTo>
                  <a:lnTo>
                    <a:pt x="1" y="6302"/>
                  </a:lnTo>
                  <a:lnTo>
                    <a:pt x="0" y="6470"/>
                  </a:lnTo>
                  <a:lnTo>
                    <a:pt x="1" y="6637"/>
                  </a:lnTo>
                  <a:lnTo>
                    <a:pt x="18" y="6968"/>
                  </a:lnTo>
                  <a:lnTo>
                    <a:pt x="52" y="7294"/>
                  </a:lnTo>
                  <a:lnTo>
                    <a:pt x="101" y="7615"/>
                  </a:lnTo>
                  <a:lnTo>
                    <a:pt x="165" y="7931"/>
                  </a:lnTo>
                  <a:lnTo>
                    <a:pt x="244" y="8241"/>
                  </a:lnTo>
                  <a:lnTo>
                    <a:pt x="340" y="8545"/>
                  </a:lnTo>
                  <a:lnTo>
                    <a:pt x="447" y="8841"/>
                  </a:lnTo>
                  <a:lnTo>
                    <a:pt x="570" y="9132"/>
                  </a:lnTo>
                  <a:lnTo>
                    <a:pt x="707" y="9414"/>
                  </a:lnTo>
                  <a:lnTo>
                    <a:pt x="857" y="9690"/>
                  </a:lnTo>
                  <a:lnTo>
                    <a:pt x="1019" y="9957"/>
                  </a:lnTo>
                  <a:lnTo>
                    <a:pt x="1192" y="10215"/>
                  </a:lnTo>
                  <a:lnTo>
                    <a:pt x="1379" y="10464"/>
                  </a:lnTo>
                  <a:lnTo>
                    <a:pt x="1577" y="10704"/>
                  </a:lnTo>
                  <a:lnTo>
                    <a:pt x="1786" y="10933"/>
                  </a:lnTo>
                  <a:lnTo>
                    <a:pt x="2005" y="11153"/>
                  </a:lnTo>
                  <a:lnTo>
                    <a:pt x="2235" y="11361"/>
                  </a:lnTo>
                  <a:lnTo>
                    <a:pt x="2475" y="11559"/>
                  </a:lnTo>
                  <a:lnTo>
                    <a:pt x="2723" y="11746"/>
                  </a:lnTo>
                  <a:lnTo>
                    <a:pt x="2982" y="11921"/>
                  </a:lnTo>
                  <a:lnTo>
                    <a:pt x="3248" y="12082"/>
                  </a:lnTo>
                  <a:lnTo>
                    <a:pt x="3524" y="12232"/>
                  </a:lnTo>
                  <a:lnTo>
                    <a:pt x="3806" y="12368"/>
                  </a:lnTo>
                  <a:lnTo>
                    <a:pt x="4097" y="12491"/>
                  </a:lnTo>
                  <a:lnTo>
                    <a:pt x="4394" y="12600"/>
                  </a:lnTo>
                  <a:lnTo>
                    <a:pt x="4697" y="12694"/>
                  </a:lnTo>
                  <a:lnTo>
                    <a:pt x="5008" y="12773"/>
                  </a:lnTo>
                  <a:lnTo>
                    <a:pt x="5323" y="12839"/>
                  </a:lnTo>
                  <a:lnTo>
                    <a:pt x="5645" y="12888"/>
                  </a:lnTo>
                  <a:lnTo>
                    <a:pt x="5971" y="12921"/>
                  </a:lnTo>
                  <a:lnTo>
                    <a:pt x="6302" y="12937"/>
                  </a:lnTo>
                  <a:lnTo>
                    <a:pt x="6469" y="12939"/>
                  </a:lnTo>
                  <a:lnTo>
                    <a:pt x="6636" y="12937"/>
                  </a:lnTo>
                  <a:lnTo>
                    <a:pt x="6967" y="12921"/>
                  </a:lnTo>
                  <a:lnTo>
                    <a:pt x="7293" y="12888"/>
                  </a:lnTo>
                  <a:lnTo>
                    <a:pt x="7614" y="12839"/>
                  </a:lnTo>
                  <a:lnTo>
                    <a:pt x="7930" y="12773"/>
                  </a:lnTo>
                  <a:lnTo>
                    <a:pt x="8240" y="12694"/>
                  </a:lnTo>
                  <a:lnTo>
                    <a:pt x="8544" y="12600"/>
                  </a:lnTo>
                  <a:lnTo>
                    <a:pt x="8842" y="12491"/>
                  </a:lnTo>
                  <a:lnTo>
                    <a:pt x="9131" y="12368"/>
                  </a:lnTo>
                  <a:lnTo>
                    <a:pt x="9415" y="12232"/>
                  </a:lnTo>
                  <a:lnTo>
                    <a:pt x="9689" y="12082"/>
                  </a:lnTo>
                  <a:lnTo>
                    <a:pt x="9956" y="11921"/>
                  </a:lnTo>
                  <a:lnTo>
                    <a:pt x="10214" y="11746"/>
                  </a:lnTo>
                  <a:lnTo>
                    <a:pt x="10463" y="11559"/>
                  </a:lnTo>
                  <a:lnTo>
                    <a:pt x="10703" y="11361"/>
                  </a:lnTo>
                  <a:lnTo>
                    <a:pt x="10932" y="11153"/>
                  </a:lnTo>
                  <a:lnTo>
                    <a:pt x="11152" y="10933"/>
                  </a:lnTo>
                  <a:lnTo>
                    <a:pt x="11360" y="10704"/>
                  </a:lnTo>
                  <a:lnTo>
                    <a:pt x="11558" y="10464"/>
                  </a:lnTo>
                  <a:lnTo>
                    <a:pt x="11745" y="10215"/>
                  </a:lnTo>
                  <a:lnTo>
                    <a:pt x="11920" y="9957"/>
                  </a:lnTo>
                  <a:lnTo>
                    <a:pt x="12082" y="9690"/>
                  </a:lnTo>
                  <a:lnTo>
                    <a:pt x="12231" y="9414"/>
                  </a:lnTo>
                  <a:lnTo>
                    <a:pt x="12367" y="9132"/>
                  </a:lnTo>
                  <a:lnTo>
                    <a:pt x="12490" y="8841"/>
                  </a:lnTo>
                  <a:lnTo>
                    <a:pt x="12599" y="8545"/>
                  </a:lnTo>
                  <a:lnTo>
                    <a:pt x="12693" y="8241"/>
                  </a:lnTo>
                  <a:lnTo>
                    <a:pt x="12772" y="7931"/>
                  </a:lnTo>
                  <a:lnTo>
                    <a:pt x="12838" y="7615"/>
                  </a:lnTo>
                  <a:lnTo>
                    <a:pt x="12887" y="7294"/>
                  </a:lnTo>
                  <a:lnTo>
                    <a:pt x="12920" y="6968"/>
                  </a:lnTo>
                  <a:lnTo>
                    <a:pt x="12936" y="6637"/>
                  </a:lnTo>
                  <a:lnTo>
                    <a:pt x="12937" y="6470"/>
                  </a:lnTo>
                  <a:lnTo>
                    <a:pt x="12936" y="6302"/>
                  </a:lnTo>
                  <a:lnTo>
                    <a:pt x="12920" y="5972"/>
                  </a:lnTo>
                  <a:lnTo>
                    <a:pt x="12886" y="5646"/>
                  </a:lnTo>
                  <a:lnTo>
                    <a:pt x="12836" y="5324"/>
                  </a:lnTo>
                  <a:lnTo>
                    <a:pt x="12771" y="5009"/>
                  </a:lnTo>
                  <a:lnTo>
                    <a:pt x="12692" y="4699"/>
                  </a:lnTo>
                  <a:lnTo>
                    <a:pt x="12596" y="4395"/>
                  </a:lnTo>
                  <a:lnTo>
                    <a:pt x="12487" y="4099"/>
                  </a:lnTo>
                  <a:lnTo>
                    <a:pt x="12364" y="3808"/>
                  </a:lnTo>
                  <a:lnTo>
                    <a:pt x="12228" y="3526"/>
                  </a:lnTo>
                  <a:lnTo>
                    <a:pt x="12079" y="3250"/>
                  </a:lnTo>
                  <a:lnTo>
                    <a:pt x="11917" y="2984"/>
                  </a:lnTo>
                  <a:lnTo>
                    <a:pt x="11742" y="2726"/>
                  </a:lnTo>
                  <a:lnTo>
                    <a:pt x="11557" y="2477"/>
                  </a:lnTo>
                  <a:lnTo>
                    <a:pt x="11359" y="2238"/>
                  </a:lnTo>
                  <a:lnTo>
                    <a:pt x="11150" y="2007"/>
                  </a:lnTo>
                  <a:lnTo>
                    <a:pt x="10931" y="1789"/>
                  </a:lnTo>
                  <a:lnTo>
                    <a:pt x="10701" y="1579"/>
                  </a:lnTo>
                  <a:lnTo>
                    <a:pt x="10461" y="1382"/>
                  </a:lnTo>
                  <a:lnTo>
                    <a:pt x="10212" y="1196"/>
                  </a:lnTo>
                  <a:lnTo>
                    <a:pt x="9954" y="1021"/>
                  </a:lnTo>
                  <a:lnTo>
                    <a:pt x="9688" y="859"/>
                  </a:lnTo>
                  <a:lnTo>
                    <a:pt x="9412" y="710"/>
                  </a:lnTo>
                  <a:lnTo>
                    <a:pt x="9130" y="573"/>
                  </a:lnTo>
                  <a:lnTo>
                    <a:pt x="8840" y="451"/>
                  </a:lnTo>
                  <a:lnTo>
                    <a:pt x="8543" y="341"/>
                  </a:lnTo>
                  <a:lnTo>
                    <a:pt x="8239" y="246"/>
                  </a:lnTo>
                  <a:lnTo>
                    <a:pt x="7929" y="167"/>
                  </a:lnTo>
                  <a:lnTo>
                    <a:pt x="7614" y="101"/>
                  </a:lnTo>
                  <a:lnTo>
                    <a:pt x="7292" y="52"/>
                  </a:lnTo>
                  <a:lnTo>
                    <a:pt x="6966" y="19"/>
                  </a:lnTo>
                  <a:lnTo>
                    <a:pt x="6636" y="2"/>
                  </a:lnTo>
                  <a:lnTo>
                    <a:pt x="6469" y="0"/>
                  </a:lnTo>
                  <a:close/>
                  <a:moveTo>
                    <a:pt x="6469" y="12507"/>
                  </a:moveTo>
                  <a:lnTo>
                    <a:pt x="6312" y="12506"/>
                  </a:lnTo>
                  <a:lnTo>
                    <a:pt x="6004" y="12491"/>
                  </a:lnTo>
                  <a:lnTo>
                    <a:pt x="5700" y="12460"/>
                  </a:lnTo>
                  <a:lnTo>
                    <a:pt x="5400" y="12413"/>
                  </a:lnTo>
                  <a:lnTo>
                    <a:pt x="5105" y="12353"/>
                  </a:lnTo>
                  <a:lnTo>
                    <a:pt x="4816" y="12280"/>
                  </a:lnTo>
                  <a:lnTo>
                    <a:pt x="4532" y="12191"/>
                  </a:lnTo>
                  <a:lnTo>
                    <a:pt x="4255" y="12090"/>
                  </a:lnTo>
                  <a:lnTo>
                    <a:pt x="3984" y="11975"/>
                  </a:lnTo>
                  <a:lnTo>
                    <a:pt x="3720" y="11847"/>
                  </a:lnTo>
                  <a:lnTo>
                    <a:pt x="3464" y="11708"/>
                  </a:lnTo>
                  <a:lnTo>
                    <a:pt x="3214" y="11556"/>
                  </a:lnTo>
                  <a:lnTo>
                    <a:pt x="2974" y="11394"/>
                  </a:lnTo>
                  <a:lnTo>
                    <a:pt x="2741" y="11221"/>
                  </a:lnTo>
                  <a:lnTo>
                    <a:pt x="2517" y="11035"/>
                  </a:lnTo>
                  <a:lnTo>
                    <a:pt x="2303" y="10840"/>
                  </a:lnTo>
                  <a:lnTo>
                    <a:pt x="2098" y="10636"/>
                  </a:lnTo>
                  <a:lnTo>
                    <a:pt x="1903" y="10421"/>
                  </a:lnTo>
                  <a:lnTo>
                    <a:pt x="1719" y="10198"/>
                  </a:lnTo>
                  <a:lnTo>
                    <a:pt x="1544" y="9966"/>
                  </a:lnTo>
                  <a:lnTo>
                    <a:pt x="1382" y="9724"/>
                  </a:lnTo>
                  <a:lnTo>
                    <a:pt x="1231" y="9476"/>
                  </a:lnTo>
                  <a:lnTo>
                    <a:pt x="1091" y="9219"/>
                  </a:lnTo>
                  <a:lnTo>
                    <a:pt x="965" y="8955"/>
                  </a:lnTo>
                  <a:lnTo>
                    <a:pt x="850" y="8683"/>
                  </a:lnTo>
                  <a:lnTo>
                    <a:pt x="748" y="8406"/>
                  </a:lnTo>
                  <a:lnTo>
                    <a:pt x="660" y="8122"/>
                  </a:lnTo>
                  <a:lnTo>
                    <a:pt x="585" y="7833"/>
                  </a:lnTo>
                  <a:lnTo>
                    <a:pt x="525" y="7538"/>
                  </a:lnTo>
                  <a:lnTo>
                    <a:pt x="479" y="7238"/>
                  </a:lnTo>
                  <a:lnTo>
                    <a:pt x="449" y="6934"/>
                  </a:lnTo>
                  <a:lnTo>
                    <a:pt x="432" y="6626"/>
                  </a:lnTo>
                  <a:lnTo>
                    <a:pt x="431" y="6470"/>
                  </a:lnTo>
                  <a:lnTo>
                    <a:pt x="432" y="6313"/>
                  </a:lnTo>
                  <a:lnTo>
                    <a:pt x="449" y="6005"/>
                  </a:lnTo>
                  <a:lnTo>
                    <a:pt x="479" y="5701"/>
                  </a:lnTo>
                  <a:lnTo>
                    <a:pt x="525" y="5400"/>
                  </a:lnTo>
                  <a:lnTo>
                    <a:pt x="585" y="5106"/>
                  </a:lnTo>
                  <a:lnTo>
                    <a:pt x="660" y="4817"/>
                  </a:lnTo>
                  <a:lnTo>
                    <a:pt x="748" y="4533"/>
                  </a:lnTo>
                  <a:lnTo>
                    <a:pt x="850" y="4256"/>
                  </a:lnTo>
                  <a:lnTo>
                    <a:pt x="965" y="3984"/>
                  </a:lnTo>
                  <a:lnTo>
                    <a:pt x="1091" y="3721"/>
                  </a:lnTo>
                  <a:lnTo>
                    <a:pt x="1231" y="3463"/>
                  </a:lnTo>
                  <a:lnTo>
                    <a:pt x="1382" y="3215"/>
                  </a:lnTo>
                  <a:lnTo>
                    <a:pt x="1544" y="2973"/>
                  </a:lnTo>
                  <a:lnTo>
                    <a:pt x="1719" y="2741"/>
                  </a:lnTo>
                  <a:lnTo>
                    <a:pt x="1903" y="2518"/>
                  </a:lnTo>
                  <a:lnTo>
                    <a:pt x="2098" y="2303"/>
                  </a:lnTo>
                  <a:lnTo>
                    <a:pt x="2303" y="2099"/>
                  </a:lnTo>
                  <a:lnTo>
                    <a:pt x="2517" y="1904"/>
                  </a:lnTo>
                  <a:lnTo>
                    <a:pt x="2741" y="1719"/>
                  </a:lnTo>
                  <a:lnTo>
                    <a:pt x="2974" y="1545"/>
                  </a:lnTo>
                  <a:lnTo>
                    <a:pt x="3214" y="1382"/>
                  </a:lnTo>
                  <a:lnTo>
                    <a:pt x="3464" y="1231"/>
                  </a:lnTo>
                  <a:lnTo>
                    <a:pt x="3720" y="1092"/>
                  </a:lnTo>
                  <a:lnTo>
                    <a:pt x="3984" y="965"/>
                  </a:lnTo>
                  <a:lnTo>
                    <a:pt x="4255" y="850"/>
                  </a:lnTo>
                  <a:lnTo>
                    <a:pt x="4532" y="748"/>
                  </a:lnTo>
                  <a:lnTo>
                    <a:pt x="4816" y="659"/>
                  </a:lnTo>
                  <a:lnTo>
                    <a:pt x="5105" y="586"/>
                  </a:lnTo>
                  <a:lnTo>
                    <a:pt x="5400" y="526"/>
                  </a:lnTo>
                  <a:lnTo>
                    <a:pt x="5700" y="479"/>
                  </a:lnTo>
                  <a:lnTo>
                    <a:pt x="6004" y="448"/>
                  </a:lnTo>
                  <a:lnTo>
                    <a:pt x="6312" y="433"/>
                  </a:lnTo>
                  <a:lnTo>
                    <a:pt x="6469" y="432"/>
                  </a:lnTo>
                  <a:lnTo>
                    <a:pt x="6625" y="433"/>
                  </a:lnTo>
                  <a:lnTo>
                    <a:pt x="6933" y="448"/>
                  </a:lnTo>
                  <a:lnTo>
                    <a:pt x="7237" y="479"/>
                  </a:lnTo>
                  <a:lnTo>
                    <a:pt x="7538" y="526"/>
                  </a:lnTo>
                  <a:lnTo>
                    <a:pt x="7832" y="586"/>
                  </a:lnTo>
                  <a:lnTo>
                    <a:pt x="8121" y="659"/>
                  </a:lnTo>
                  <a:lnTo>
                    <a:pt x="8405" y="748"/>
                  </a:lnTo>
                  <a:lnTo>
                    <a:pt x="8684" y="850"/>
                  </a:lnTo>
                  <a:lnTo>
                    <a:pt x="8954" y="965"/>
                  </a:lnTo>
                  <a:lnTo>
                    <a:pt x="9218" y="1092"/>
                  </a:lnTo>
                  <a:lnTo>
                    <a:pt x="9475" y="1231"/>
                  </a:lnTo>
                  <a:lnTo>
                    <a:pt x="9723" y="1382"/>
                  </a:lnTo>
                  <a:lnTo>
                    <a:pt x="9965" y="1545"/>
                  </a:lnTo>
                  <a:lnTo>
                    <a:pt x="10197" y="1719"/>
                  </a:lnTo>
                  <a:lnTo>
                    <a:pt x="10420" y="1904"/>
                  </a:lnTo>
                  <a:lnTo>
                    <a:pt x="10634" y="2099"/>
                  </a:lnTo>
                  <a:lnTo>
                    <a:pt x="10839" y="2303"/>
                  </a:lnTo>
                  <a:lnTo>
                    <a:pt x="11034" y="2518"/>
                  </a:lnTo>
                  <a:lnTo>
                    <a:pt x="11220" y="2741"/>
                  </a:lnTo>
                  <a:lnTo>
                    <a:pt x="11393" y="2973"/>
                  </a:lnTo>
                  <a:lnTo>
                    <a:pt x="11555" y="3215"/>
                  </a:lnTo>
                  <a:lnTo>
                    <a:pt x="11707" y="3463"/>
                  </a:lnTo>
                  <a:lnTo>
                    <a:pt x="11846" y="3721"/>
                  </a:lnTo>
                  <a:lnTo>
                    <a:pt x="11974" y="3984"/>
                  </a:lnTo>
                  <a:lnTo>
                    <a:pt x="12089" y="4256"/>
                  </a:lnTo>
                  <a:lnTo>
                    <a:pt x="12190" y="4533"/>
                  </a:lnTo>
                  <a:lnTo>
                    <a:pt x="12278" y="4817"/>
                  </a:lnTo>
                  <a:lnTo>
                    <a:pt x="12352" y="5106"/>
                  </a:lnTo>
                  <a:lnTo>
                    <a:pt x="12413" y="5400"/>
                  </a:lnTo>
                  <a:lnTo>
                    <a:pt x="12459" y="5701"/>
                  </a:lnTo>
                  <a:lnTo>
                    <a:pt x="12490" y="6005"/>
                  </a:lnTo>
                  <a:lnTo>
                    <a:pt x="12505" y="6313"/>
                  </a:lnTo>
                  <a:lnTo>
                    <a:pt x="12506" y="6470"/>
                  </a:lnTo>
                  <a:lnTo>
                    <a:pt x="12505" y="6626"/>
                  </a:lnTo>
                  <a:lnTo>
                    <a:pt x="12489" y="6934"/>
                  </a:lnTo>
                  <a:lnTo>
                    <a:pt x="12459" y="7238"/>
                  </a:lnTo>
                  <a:lnTo>
                    <a:pt x="12412" y="7538"/>
                  </a:lnTo>
                  <a:lnTo>
                    <a:pt x="12351" y="7833"/>
                  </a:lnTo>
                  <a:lnTo>
                    <a:pt x="12277" y="8122"/>
                  </a:lnTo>
                  <a:lnTo>
                    <a:pt x="12188" y="8405"/>
                  </a:lnTo>
                  <a:lnTo>
                    <a:pt x="12086" y="8683"/>
                  </a:lnTo>
                  <a:lnTo>
                    <a:pt x="11971" y="8953"/>
                  </a:lnTo>
                  <a:lnTo>
                    <a:pt x="11845" y="9218"/>
                  </a:lnTo>
                  <a:lnTo>
                    <a:pt x="11705" y="9474"/>
                  </a:lnTo>
                  <a:lnTo>
                    <a:pt x="11554" y="9723"/>
                  </a:lnTo>
                  <a:lnTo>
                    <a:pt x="11392" y="9963"/>
                  </a:lnTo>
                  <a:lnTo>
                    <a:pt x="11217" y="10196"/>
                  </a:lnTo>
                  <a:lnTo>
                    <a:pt x="11033" y="10420"/>
                  </a:lnTo>
                  <a:lnTo>
                    <a:pt x="10838" y="10634"/>
                  </a:lnTo>
                  <a:lnTo>
                    <a:pt x="10633" y="10839"/>
                  </a:lnTo>
                  <a:lnTo>
                    <a:pt x="10419" y="11034"/>
                  </a:lnTo>
                  <a:lnTo>
                    <a:pt x="10195" y="11218"/>
                  </a:lnTo>
                  <a:lnTo>
                    <a:pt x="9963" y="11391"/>
                  </a:lnTo>
                  <a:lnTo>
                    <a:pt x="9722" y="11555"/>
                  </a:lnTo>
                  <a:lnTo>
                    <a:pt x="9473" y="11707"/>
                  </a:lnTo>
                  <a:lnTo>
                    <a:pt x="9217" y="11846"/>
                  </a:lnTo>
                  <a:lnTo>
                    <a:pt x="8952" y="11973"/>
                  </a:lnTo>
                  <a:lnTo>
                    <a:pt x="8682" y="12087"/>
                  </a:lnTo>
                  <a:lnTo>
                    <a:pt x="8405" y="12190"/>
                  </a:lnTo>
                  <a:lnTo>
                    <a:pt x="8121" y="12278"/>
                  </a:lnTo>
                  <a:lnTo>
                    <a:pt x="7832" y="12352"/>
                  </a:lnTo>
                  <a:lnTo>
                    <a:pt x="7538" y="12413"/>
                  </a:lnTo>
                  <a:lnTo>
                    <a:pt x="7237" y="12458"/>
                  </a:lnTo>
                  <a:lnTo>
                    <a:pt x="6933" y="12490"/>
                  </a:lnTo>
                  <a:lnTo>
                    <a:pt x="6625" y="12506"/>
                  </a:lnTo>
                  <a:lnTo>
                    <a:pt x="6469" y="12507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2043" y="365"/>
              <a:ext cx="3594" cy="3594"/>
            </a:xfrm>
            <a:custGeom>
              <a:rect b="b" l="l" r="r" t="t"/>
              <a:pathLst>
                <a:path extrusionOk="0" h="10783" w="10782">
                  <a:moveTo>
                    <a:pt x="5391" y="0"/>
                  </a:moveTo>
                  <a:lnTo>
                    <a:pt x="5252" y="2"/>
                  </a:lnTo>
                  <a:lnTo>
                    <a:pt x="4977" y="15"/>
                  </a:lnTo>
                  <a:lnTo>
                    <a:pt x="4704" y="44"/>
                  </a:lnTo>
                  <a:lnTo>
                    <a:pt x="4436" y="85"/>
                  </a:lnTo>
                  <a:lnTo>
                    <a:pt x="4173" y="138"/>
                  </a:lnTo>
                  <a:lnTo>
                    <a:pt x="3915" y="205"/>
                  </a:lnTo>
                  <a:lnTo>
                    <a:pt x="3661" y="283"/>
                  </a:lnTo>
                  <a:lnTo>
                    <a:pt x="3415" y="374"/>
                  </a:lnTo>
                  <a:lnTo>
                    <a:pt x="3172" y="476"/>
                  </a:lnTo>
                  <a:lnTo>
                    <a:pt x="2937" y="590"/>
                  </a:lnTo>
                  <a:lnTo>
                    <a:pt x="2708" y="714"/>
                  </a:lnTo>
                  <a:lnTo>
                    <a:pt x="2485" y="849"/>
                  </a:lnTo>
                  <a:lnTo>
                    <a:pt x="2270" y="995"/>
                  </a:lnTo>
                  <a:lnTo>
                    <a:pt x="2063" y="1150"/>
                  </a:lnTo>
                  <a:lnTo>
                    <a:pt x="1863" y="1314"/>
                  </a:lnTo>
                  <a:lnTo>
                    <a:pt x="1671" y="1489"/>
                  </a:lnTo>
                  <a:lnTo>
                    <a:pt x="1488" y="1672"/>
                  </a:lnTo>
                  <a:lnTo>
                    <a:pt x="1315" y="1863"/>
                  </a:lnTo>
                  <a:lnTo>
                    <a:pt x="1150" y="2063"/>
                  </a:lnTo>
                  <a:lnTo>
                    <a:pt x="994" y="2270"/>
                  </a:lnTo>
                  <a:lnTo>
                    <a:pt x="848" y="2486"/>
                  </a:lnTo>
                  <a:lnTo>
                    <a:pt x="713" y="2708"/>
                  </a:lnTo>
                  <a:lnTo>
                    <a:pt x="589" y="2936"/>
                  </a:lnTo>
                  <a:lnTo>
                    <a:pt x="476" y="3172"/>
                  </a:lnTo>
                  <a:lnTo>
                    <a:pt x="374" y="3415"/>
                  </a:lnTo>
                  <a:lnTo>
                    <a:pt x="284" y="3662"/>
                  </a:lnTo>
                  <a:lnTo>
                    <a:pt x="204" y="3916"/>
                  </a:lnTo>
                  <a:lnTo>
                    <a:pt x="138" y="4174"/>
                  </a:lnTo>
                  <a:lnTo>
                    <a:pt x="84" y="4437"/>
                  </a:lnTo>
                  <a:lnTo>
                    <a:pt x="43" y="4705"/>
                  </a:lnTo>
                  <a:lnTo>
                    <a:pt x="15" y="4976"/>
                  </a:lnTo>
                  <a:lnTo>
                    <a:pt x="1" y="5252"/>
                  </a:lnTo>
                  <a:lnTo>
                    <a:pt x="0" y="5392"/>
                  </a:lnTo>
                  <a:lnTo>
                    <a:pt x="1" y="5531"/>
                  </a:lnTo>
                  <a:lnTo>
                    <a:pt x="15" y="5807"/>
                  </a:lnTo>
                  <a:lnTo>
                    <a:pt x="43" y="6078"/>
                  </a:lnTo>
                  <a:lnTo>
                    <a:pt x="84" y="6346"/>
                  </a:lnTo>
                  <a:lnTo>
                    <a:pt x="138" y="6609"/>
                  </a:lnTo>
                  <a:lnTo>
                    <a:pt x="204" y="6867"/>
                  </a:lnTo>
                  <a:lnTo>
                    <a:pt x="284" y="7121"/>
                  </a:lnTo>
                  <a:lnTo>
                    <a:pt x="374" y="7369"/>
                  </a:lnTo>
                  <a:lnTo>
                    <a:pt x="476" y="7611"/>
                  </a:lnTo>
                  <a:lnTo>
                    <a:pt x="589" y="7847"/>
                  </a:lnTo>
                  <a:lnTo>
                    <a:pt x="713" y="8076"/>
                  </a:lnTo>
                  <a:lnTo>
                    <a:pt x="848" y="8298"/>
                  </a:lnTo>
                  <a:lnTo>
                    <a:pt x="994" y="8512"/>
                  </a:lnTo>
                  <a:lnTo>
                    <a:pt x="1150" y="8720"/>
                  </a:lnTo>
                  <a:lnTo>
                    <a:pt x="1315" y="8920"/>
                  </a:lnTo>
                  <a:lnTo>
                    <a:pt x="1488" y="9111"/>
                  </a:lnTo>
                  <a:lnTo>
                    <a:pt x="1671" y="9294"/>
                  </a:lnTo>
                  <a:lnTo>
                    <a:pt x="1863" y="9469"/>
                  </a:lnTo>
                  <a:lnTo>
                    <a:pt x="2063" y="9633"/>
                  </a:lnTo>
                  <a:lnTo>
                    <a:pt x="2270" y="9788"/>
                  </a:lnTo>
                  <a:lnTo>
                    <a:pt x="2485" y="9934"/>
                  </a:lnTo>
                  <a:lnTo>
                    <a:pt x="2708" y="10069"/>
                  </a:lnTo>
                  <a:lnTo>
                    <a:pt x="2937" y="10193"/>
                  </a:lnTo>
                  <a:lnTo>
                    <a:pt x="3172" y="10307"/>
                  </a:lnTo>
                  <a:lnTo>
                    <a:pt x="3415" y="10409"/>
                  </a:lnTo>
                  <a:lnTo>
                    <a:pt x="3661" y="10500"/>
                  </a:lnTo>
                  <a:lnTo>
                    <a:pt x="3915" y="10578"/>
                  </a:lnTo>
                  <a:lnTo>
                    <a:pt x="4173" y="10645"/>
                  </a:lnTo>
                  <a:lnTo>
                    <a:pt x="4436" y="10699"/>
                  </a:lnTo>
                  <a:lnTo>
                    <a:pt x="4704" y="10740"/>
                  </a:lnTo>
                  <a:lnTo>
                    <a:pt x="4977" y="10768"/>
                  </a:lnTo>
                  <a:lnTo>
                    <a:pt x="5252" y="10781"/>
                  </a:lnTo>
                  <a:lnTo>
                    <a:pt x="5391" y="10783"/>
                  </a:lnTo>
                  <a:lnTo>
                    <a:pt x="5531" y="10781"/>
                  </a:lnTo>
                  <a:lnTo>
                    <a:pt x="5806" y="10768"/>
                  </a:lnTo>
                  <a:lnTo>
                    <a:pt x="6078" y="10740"/>
                  </a:lnTo>
                  <a:lnTo>
                    <a:pt x="6345" y="10699"/>
                  </a:lnTo>
                  <a:lnTo>
                    <a:pt x="6608" y="10645"/>
                  </a:lnTo>
                  <a:lnTo>
                    <a:pt x="6868" y="10578"/>
                  </a:lnTo>
                  <a:lnTo>
                    <a:pt x="7120" y="10500"/>
                  </a:lnTo>
                  <a:lnTo>
                    <a:pt x="7368" y="10409"/>
                  </a:lnTo>
                  <a:lnTo>
                    <a:pt x="7610" y="10307"/>
                  </a:lnTo>
                  <a:lnTo>
                    <a:pt x="7846" y="10193"/>
                  </a:lnTo>
                  <a:lnTo>
                    <a:pt x="8075" y="10069"/>
                  </a:lnTo>
                  <a:lnTo>
                    <a:pt x="8297" y="9934"/>
                  </a:lnTo>
                  <a:lnTo>
                    <a:pt x="8511" y="9788"/>
                  </a:lnTo>
                  <a:lnTo>
                    <a:pt x="8719" y="9633"/>
                  </a:lnTo>
                  <a:lnTo>
                    <a:pt x="8919" y="9469"/>
                  </a:lnTo>
                  <a:lnTo>
                    <a:pt x="9110" y="9294"/>
                  </a:lnTo>
                  <a:lnTo>
                    <a:pt x="9293" y="9111"/>
                  </a:lnTo>
                  <a:lnTo>
                    <a:pt x="9468" y="8920"/>
                  </a:lnTo>
                  <a:lnTo>
                    <a:pt x="9633" y="8720"/>
                  </a:lnTo>
                  <a:lnTo>
                    <a:pt x="9787" y="8512"/>
                  </a:lnTo>
                  <a:lnTo>
                    <a:pt x="9933" y="8298"/>
                  </a:lnTo>
                  <a:lnTo>
                    <a:pt x="10068" y="8076"/>
                  </a:lnTo>
                  <a:lnTo>
                    <a:pt x="10192" y="7847"/>
                  </a:lnTo>
                  <a:lnTo>
                    <a:pt x="10305" y="7611"/>
                  </a:lnTo>
                  <a:lnTo>
                    <a:pt x="10408" y="7369"/>
                  </a:lnTo>
                  <a:lnTo>
                    <a:pt x="10499" y="7121"/>
                  </a:lnTo>
                  <a:lnTo>
                    <a:pt x="10578" y="6867"/>
                  </a:lnTo>
                  <a:lnTo>
                    <a:pt x="10644" y="6609"/>
                  </a:lnTo>
                  <a:lnTo>
                    <a:pt x="10698" y="6346"/>
                  </a:lnTo>
                  <a:lnTo>
                    <a:pt x="10739" y="6078"/>
                  </a:lnTo>
                  <a:lnTo>
                    <a:pt x="10767" y="5807"/>
                  </a:lnTo>
                  <a:lnTo>
                    <a:pt x="10780" y="5531"/>
                  </a:lnTo>
                  <a:lnTo>
                    <a:pt x="10782" y="5392"/>
                  </a:lnTo>
                  <a:lnTo>
                    <a:pt x="10780" y="5253"/>
                  </a:lnTo>
                  <a:lnTo>
                    <a:pt x="10767" y="4977"/>
                  </a:lnTo>
                  <a:lnTo>
                    <a:pt x="10738" y="4705"/>
                  </a:lnTo>
                  <a:lnTo>
                    <a:pt x="10697" y="4437"/>
                  </a:lnTo>
                  <a:lnTo>
                    <a:pt x="10642" y="4174"/>
                  </a:lnTo>
                  <a:lnTo>
                    <a:pt x="10577" y="3916"/>
                  </a:lnTo>
                  <a:lnTo>
                    <a:pt x="10498" y="3664"/>
                  </a:lnTo>
                  <a:lnTo>
                    <a:pt x="10406" y="3415"/>
                  </a:lnTo>
                  <a:lnTo>
                    <a:pt x="10304" y="3174"/>
                  </a:lnTo>
                  <a:lnTo>
                    <a:pt x="10191" y="2938"/>
                  </a:lnTo>
                  <a:lnTo>
                    <a:pt x="10067" y="2708"/>
                  </a:lnTo>
                  <a:lnTo>
                    <a:pt x="9932" y="2487"/>
                  </a:lnTo>
                  <a:lnTo>
                    <a:pt x="9786" y="2272"/>
                  </a:lnTo>
                  <a:lnTo>
                    <a:pt x="9630" y="2064"/>
                  </a:lnTo>
                  <a:lnTo>
                    <a:pt x="9465" y="1865"/>
                  </a:lnTo>
                  <a:lnTo>
                    <a:pt x="9292" y="1673"/>
                  </a:lnTo>
                  <a:lnTo>
                    <a:pt x="9109" y="1490"/>
                  </a:lnTo>
                  <a:lnTo>
                    <a:pt x="8918" y="1317"/>
                  </a:lnTo>
                  <a:lnTo>
                    <a:pt x="8717" y="1152"/>
                  </a:lnTo>
                  <a:lnTo>
                    <a:pt x="8510" y="996"/>
                  </a:lnTo>
                  <a:lnTo>
                    <a:pt x="8296" y="852"/>
                  </a:lnTo>
                  <a:lnTo>
                    <a:pt x="8074" y="716"/>
                  </a:lnTo>
                  <a:lnTo>
                    <a:pt x="7844" y="591"/>
                  </a:lnTo>
                  <a:lnTo>
                    <a:pt x="7608" y="478"/>
                  </a:lnTo>
                  <a:lnTo>
                    <a:pt x="7367" y="375"/>
                  </a:lnTo>
                  <a:lnTo>
                    <a:pt x="7120" y="284"/>
                  </a:lnTo>
                  <a:lnTo>
                    <a:pt x="6866" y="206"/>
                  </a:lnTo>
                  <a:lnTo>
                    <a:pt x="6608" y="139"/>
                  </a:lnTo>
                  <a:lnTo>
                    <a:pt x="6345" y="85"/>
                  </a:lnTo>
                  <a:lnTo>
                    <a:pt x="6078" y="44"/>
                  </a:lnTo>
                  <a:lnTo>
                    <a:pt x="5806" y="17"/>
                  </a:lnTo>
                  <a:lnTo>
                    <a:pt x="5531" y="2"/>
                  </a:lnTo>
                  <a:lnTo>
                    <a:pt x="5391" y="0"/>
                  </a:lnTo>
                  <a:close/>
                  <a:moveTo>
                    <a:pt x="5391" y="10352"/>
                  </a:moveTo>
                  <a:lnTo>
                    <a:pt x="5263" y="10350"/>
                  </a:lnTo>
                  <a:lnTo>
                    <a:pt x="5009" y="10338"/>
                  </a:lnTo>
                  <a:lnTo>
                    <a:pt x="4760" y="10312"/>
                  </a:lnTo>
                  <a:lnTo>
                    <a:pt x="4513" y="10274"/>
                  </a:lnTo>
                  <a:lnTo>
                    <a:pt x="4271" y="10225"/>
                  </a:lnTo>
                  <a:lnTo>
                    <a:pt x="4033" y="10163"/>
                  </a:lnTo>
                  <a:lnTo>
                    <a:pt x="3801" y="10091"/>
                  </a:lnTo>
                  <a:lnTo>
                    <a:pt x="3573" y="10008"/>
                  </a:lnTo>
                  <a:lnTo>
                    <a:pt x="3349" y="9914"/>
                  </a:lnTo>
                  <a:lnTo>
                    <a:pt x="3133" y="9809"/>
                  </a:lnTo>
                  <a:lnTo>
                    <a:pt x="2922" y="9695"/>
                  </a:lnTo>
                  <a:lnTo>
                    <a:pt x="2717" y="9570"/>
                  </a:lnTo>
                  <a:lnTo>
                    <a:pt x="2520" y="9436"/>
                  </a:lnTo>
                  <a:lnTo>
                    <a:pt x="2329" y="9294"/>
                  </a:lnTo>
                  <a:lnTo>
                    <a:pt x="2144" y="9143"/>
                  </a:lnTo>
                  <a:lnTo>
                    <a:pt x="1968" y="8982"/>
                  </a:lnTo>
                  <a:lnTo>
                    <a:pt x="1801" y="8814"/>
                  </a:lnTo>
                  <a:lnTo>
                    <a:pt x="1641" y="8638"/>
                  </a:lnTo>
                  <a:lnTo>
                    <a:pt x="1488" y="8454"/>
                  </a:lnTo>
                  <a:lnTo>
                    <a:pt x="1346" y="8263"/>
                  </a:lnTo>
                  <a:lnTo>
                    <a:pt x="1213" y="8065"/>
                  </a:lnTo>
                  <a:lnTo>
                    <a:pt x="1088" y="7860"/>
                  </a:lnTo>
                  <a:lnTo>
                    <a:pt x="974" y="7650"/>
                  </a:lnTo>
                  <a:lnTo>
                    <a:pt x="869" y="7433"/>
                  </a:lnTo>
                  <a:lnTo>
                    <a:pt x="775" y="7211"/>
                  </a:lnTo>
                  <a:lnTo>
                    <a:pt x="691" y="6983"/>
                  </a:lnTo>
                  <a:lnTo>
                    <a:pt x="619" y="6750"/>
                  </a:lnTo>
                  <a:lnTo>
                    <a:pt x="558" y="6512"/>
                  </a:lnTo>
                  <a:lnTo>
                    <a:pt x="509" y="6269"/>
                  </a:lnTo>
                  <a:lnTo>
                    <a:pt x="470" y="6024"/>
                  </a:lnTo>
                  <a:lnTo>
                    <a:pt x="446" y="5773"/>
                  </a:lnTo>
                  <a:lnTo>
                    <a:pt x="432" y="5519"/>
                  </a:lnTo>
                  <a:lnTo>
                    <a:pt x="431" y="5392"/>
                  </a:lnTo>
                  <a:lnTo>
                    <a:pt x="432" y="5264"/>
                  </a:lnTo>
                  <a:lnTo>
                    <a:pt x="446" y="5010"/>
                  </a:lnTo>
                  <a:lnTo>
                    <a:pt x="470" y="4759"/>
                  </a:lnTo>
                  <a:lnTo>
                    <a:pt x="509" y="4513"/>
                  </a:lnTo>
                  <a:lnTo>
                    <a:pt x="558" y="4271"/>
                  </a:lnTo>
                  <a:lnTo>
                    <a:pt x="619" y="4033"/>
                  </a:lnTo>
                  <a:lnTo>
                    <a:pt x="691" y="3800"/>
                  </a:lnTo>
                  <a:lnTo>
                    <a:pt x="775" y="3572"/>
                  </a:lnTo>
                  <a:lnTo>
                    <a:pt x="869" y="3350"/>
                  </a:lnTo>
                  <a:lnTo>
                    <a:pt x="974" y="3133"/>
                  </a:lnTo>
                  <a:lnTo>
                    <a:pt x="1088" y="2923"/>
                  </a:lnTo>
                  <a:lnTo>
                    <a:pt x="1213" y="2718"/>
                  </a:lnTo>
                  <a:lnTo>
                    <a:pt x="1346" y="2520"/>
                  </a:lnTo>
                  <a:lnTo>
                    <a:pt x="1488" y="2329"/>
                  </a:lnTo>
                  <a:lnTo>
                    <a:pt x="1641" y="2145"/>
                  </a:lnTo>
                  <a:lnTo>
                    <a:pt x="1801" y="1969"/>
                  </a:lnTo>
                  <a:lnTo>
                    <a:pt x="1968" y="1801"/>
                  </a:lnTo>
                  <a:lnTo>
                    <a:pt x="2144" y="1642"/>
                  </a:lnTo>
                  <a:lnTo>
                    <a:pt x="2329" y="1489"/>
                  </a:lnTo>
                  <a:lnTo>
                    <a:pt x="2520" y="1347"/>
                  </a:lnTo>
                  <a:lnTo>
                    <a:pt x="2717" y="1213"/>
                  </a:lnTo>
                  <a:lnTo>
                    <a:pt x="2922" y="1089"/>
                  </a:lnTo>
                  <a:lnTo>
                    <a:pt x="3133" y="974"/>
                  </a:lnTo>
                  <a:lnTo>
                    <a:pt x="3349" y="869"/>
                  </a:lnTo>
                  <a:lnTo>
                    <a:pt x="3573" y="775"/>
                  </a:lnTo>
                  <a:lnTo>
                    <a:pt x="3801" y="692"/>
                  </a:lnTo>
                  <a:lnTo>
                    <a:pt x="4033" y="620"/>
                  </a:lnTo>
                  <a:lnTo>
                    <a:pt x="4271" y="558"/>
                  </a:lnTo>
                  <a:lnTo>
                    <a:pt x="4513" y="509"/>
                  </a:lnTo>
                  <a:lnTo>
                    <a:pt x="4760" y="471"/>
                  </a:lnTo>
                  <a:lnTo>
                    <a:pt x="5009" y="446"/>
                  </a:lnTo>
                  <a:lnTo>
                    <a:pt x="5263" y="433"/>
                  </a:lnTo>
                  <a:lnTo>
                    <a:pt x="5391" y="431"/>
                  </a:lnTo>
                  <a:lnTo>
                    <a:pt x="5520" y="433"/>
                  </a:lnTo>
                  <a:lnTo>
                    <a:pt x="5772" y="446"/>
                  </a:lnTo>
                  <a:lnTo>
                    <a:pt x="6023" y="471"/>
                  </a:lnTo>
                  <a:lnTo>
                    <a:pt x="6269" y="509"/>
                  </a:lnTo>
                  <a:lnTo>
                    <a:pt x="6511" y="558"/>
                  </a:lnTo>
                  <a:lnTo>
                    <a:pt x="6749" y="620"/>
                  </a:lnTo>
                  <a:lnTo>
                    <a:pt x="6982" y="692"/>
                  </a:lnTo>
                  <a:lnTo>
                    <a:pt x="7210" y="775"/>
                  </a:lnTo>
                  <a:lnTo>
                    <a:pt x="7432" y="869"/>
                  </a:lnTo>
                  <a:lnTo>
                    <a:pt x="7649" y="974"/>
                  </a:lnTo>
                  <a:lnTo>
                    <a:pt x="7859" y="1089"/>
                  </a:lnTo>
                  <a:lnTo>
                    <a:pt x="8064" y="1213"/>
                  </a:lnTo>
                  <a:lnTo>
                    <a:pt x="8262" y="1347"/>
                  </a:lnTo>
                  <a:lnTo>
                    <a:pt x="8453" y="1489"/>
                  </a:lnTo>
                  <a:lnTo>
                    <a:pt x="8637" y="1642"/>
                  </a:lnTo>
                  <a:lnTo>
                    <a:pt x="8813" y="1801"/>
                  </a:lnTo>
                  <a:lnTo>
                    <a:pt x="8981" y="1969"/>
                  </a:lnTo>
                  <a:lnTo>
                    <a:pt x="9142" y="2145"/>
                  </a:lnTo>
                  <a:lnTo>
                    <a:pt x="9293" y="2329"/>
                  </a:lnTo>
                  <a:lnTo>
                    <a:pt x="9436" y="2520"/>
                  </a:lnTo>
                  <a:lnTo>
                    <a:pt x="9570" y="2718"/>
                  </a:lnTo>
                  <a:lnTo>
                    <a:pt x="9694" y="2923"/>
                  </a:lnTo>
                  <a:lnTo>
                    <a:pt x="9809" y="3133"/>
                  </a:lnTo>
                  <a:lnTo>
                    <a:pt x="9913" y="3350"/>
                  </a:lnTo>
                  <a:lnTo>
                    <a:pt x="10007" y="3572"/>
                  </a:lnTo>
                  <a:lnTo>
                    <a:pt x="10090" y="3800"/>
                  </a:lnTo>
                  <a:lnTo>
                    <a:pt x="10162" y="4033"/>
                  </a:lnTo>
                  <a:lnTo>
                    <a:pt x="10224" y="4271"/>
                  </a:lnTo>
                  <a:lnTo>
                    <a:pt x="10274" y="4513"/>
                  </a:lnTo>
                  <a:lnTo>
                    <a:pt x="10311" y="4759"/>
                  </a:lnTo>
                  <a:lnTo>
                    <a:pt x="10337" y="5010"/>
                  </a:lnTo>
                  <a:lnTo>
                    <a:pt x="10349" y="5264"/>
                  </a:lnTo>
                  <a:lnTo>
                    <a:pt x="10350" y="5392"/>
                  </a:lnTo>
                  <a:lnTo>
                    <a:pt x="10349" y="5519"/>
                  </a:lnTo>
                  <a:lnTo>
                    <a:pt x="10335" y="5773"/>
                  </a:lnTo>
                  <a:lnTo>
                    <a:pt x="10311" y="6022"/>
                  </a:lnTo>
                  <a:lnTo>
                    <a:pt x="10273" y="6269"/>
                  </a:lnTo>
                  <a:lnTo>
                    <a:pt x="10222" y="6511"/>
                  </a:lnTo>
                  <a:lnTo>
                    <a:pt x="10162" y="6748"/>
                  </a:lnTo>
                  <a:lnTo>
                    <a:pt x="10089" y="6982"/>
                  </a:lnTo>
                  <a:lnTo>
                    <a:pt x="10005" y="7209"/>
                  </a:lnTo>
                  <a:lnTo>
                    <a:pt x="9911" y="7432"/>
                  </a:lnTo>
                  <a:lnTo>
                    <a:pt x="9806" y="7649"/>
                  </a:lnTo>
                  <a:lnTo>
                    <a:pt x="9692" y="7859"/>
                  </a:lnTo>
                  <a:lnTo>
                    <a:pt x="9567" y="8064"/>
                  </a:lnTo>
                  <a:lnTo>
                    <a:pt x="9434" y="8261"/>
                  </a:lnTo>
                  <a:lnTo>
                    <a:pt x="9292" y="8452"/>
                  </a:lnTo>
                  <a:lnTo>
                    <a:pt x="9139" y="8637"/>
                  </a:lnTo>
                  <a:lnTo>
                    <a:pt x="8979" y="8813"/>
                  </a:lnTo>
                  <a:lnTo>
                    <a:pt x="8812" y="8980"/>
                  </a:lnTo>
                  <a:lnTo>
                    <a:pt x="8636" y="9140"/>
                  </a:lnTo>
                  <a:lnTo>
                    <a:pt x="8451" y="9293"/>
                  </a:lnTo>
                  <a:lnTo>
                    <a:pt x="8260" y="9435"/>
                  </a:lnTo>
                  <a:lnTo>
                    <a:pt x="8063" y="9568"/>
                  </a:lnTo>
                  <a:lnTo>
                    <a:pt x="7858" y="9693"/>
                  </a:lnTo>
                  <a:lnTo>
                    <a:pt x="7648" y="9807"/>
                  </a:lnTo>
                  <a:lnTo>
                    <a:pt x="7431" y="9912"/>
                  </a:lnTo>
                  <a:lnTo>
                    <a:pt x="7209" y="10006"/>
                  </a:lnTo>
                  <a:lnTo>
                    <a:pt x="6981" y="10090"/>
                  </a:lnTo>
                  <a:lnTo>
                    <a:pt x="6749" y="10162"/>
                  </a:lnTo>
                  <a:lnTo>
                    <a:pt x="6510" y="10223"/>
                  </a:lnTo>
                  <a:lnTo>
                    <a:pt x="6269" y="10274"/>
                  </a:lnTo>
                  <a:lnTo>
                    <a:pt x="6023" y="10312"/>
                  </a:lnTo>
                  <a:lnTo>
                    <a:pt x="5772" y="10337"/>
                  </a:lnTo>
                  <a:lnTo>
                    <a:pt x="5520" y="10350"/>
                  </a:lnTo>
                  <a:lnTo>
                    <a:pt x="5391" y="1035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4461" y="3309"/>
              <a:ext cx="196" cy="196"/>
            </a:xfrm>
            <a:custGeom>
              <a:rect b="b" l="l" r="r" t="t"/>
              <a:pathLst>
                <a:path extrusionOk="0" h="589" w="590">
                  <a:moveTo>
                    <a:pt x="590" y="374"/>
                  </a:moveTo>
                  <a:lnTo>
                    <a:pt x="216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3023" y="819"/>
              <a:ext cx="197" cy="196"/>
            </a:xfrm>
            <a:custGeom>
              <a:rect b="b" l="l" r="r" t="t"/>
              <a:pathLst>
                <a:path extrusionOk="0" h="589" w="589">
                  <a:moveTo>
                    <a:pt x="589" y="374"/>
                  </a:moveTo>
                  <a:lnTo>
                    <a:pt x="215" y="589"/>
                  </a:lnTo>
                  <a:lnTo>
                    <a:pt x="0" y="215"/>
                  </a:lnTo>
                  <a:lnTo>
                    <a:pt x="374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4987" y="2783"/>
              <a:ext cx="196" cy="196"/>
            </a:xfrm>
            <a:custGeom>
              <a:rect b="b" l="l" r="r" t="t"/>
              <a:pathLst>
                <a:path extrusionOk="0" h="589" w="589">
                  <a:moveTo>
                    <a:pt x="589" y="216"/>
                  </a:moveTo>
                  <a:lnTo>
                    <a:pt x="373" y="589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2497" y="1345"/>
              <a:ext cx="197" cy="196"/>
            </a:xfrm>
            <a:custGeom>
              <a:rect b="b" l="l" r="r" t="t"/>
              <a:pathLst>
                <a:path extrusionOk="0" h="590" w="590">
                  <a:moveTo>
                    <a:pt x="590" y="216"/>
                  </a:moveTo>
                  <a:lnTo>
                    <a:pt x="374" y="590"/>
                  </a:lnTo>
                  <a:lnTo>
                    <a:pt x="0" y="374"/>
                  </a:lnTo>
                  <a:lnTo>
                    <a:pt x="216" y="0"/>
                  </a:lnTo>
                  <a:lnTo>
                    <a:pt x="590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206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2331" y="2090"/>
              <a:ext cx="14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4987" y="1345"/>
              <a:ext cx="196" cy="196"/>
            </a:xfrm>
            <a:custGeom>
              <a:rect b="b" l="l" r="r" t="t"/>
              <a:pathLst>
                <a:path extrusionOk="0" h="590" w="589">
                  <a:moveTo>
                    <a:pt x="589" y="374"/>
                  </a:moveTo>
                  <a:lnTo>
                    <a:pt x="215" y="590"/>
                  </a:lnTo>
                  <a:lnTo>
                    <a:pt x="0" y="216"/>
                  </a:lnTo>
                  <a:lnTo>
                    <a:pt x="373" y="0"/>
                  </a:lnTo>
                  <a:lnTo>
                    <a:pt x="589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2497" y="2782"/>
              <a:ext cx="197" cy="197"/>
            </a:xfrm>
            <a:custGeom>
              <a:rect b="b" l="l" r="r" t="t"/>
              <a:pathLst>
                <a:path extrusionOk="0" h="590" w="590">
                  <a:moveTo>
                    <a:pt x="590" y="374"/>
                  </a:moveTo>
                  <a:lnTo>
                    <a:pt x="216" y="590"/>
                  </a:lnTo>
                  <a:lnTo>
                    <a:pt x="0" y="216"/>
                  </a:lnTo>
                  <a:lnTo>
                    <a:pt x="374" y="0"/>
                  </a:lnTo>
                  <a:lnTo>
                    <a:pt x="590" y="374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4461" y="819"/>
              <a:ext cx="196" cy="196"/>
            </a:xfrm>
            <a:custGeom>
              <a:rect b="b" l="l" r="r" t="t"/>
              <a:pathLst>
                <a:path extrusionOk="0" h="589" w="588">
                  <a:moveTo>
                    <a:pt x="588" y="215"/>
                  </a:moveTo>
                  <a:lnTo>
                    <a:pt x="372" y="589"/>
                  </a:lnTo>
                  <a:lnTo>
                    <a:pt x="0" y="374"/>
                  </a:lnTo>
                  <a:lnTo>
                    <a:pt x="215" y="0"/>
                  </a:lnTo>
                  <a:lnTo>
                    <a:pt x="588" y="21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3023" y="3309"/>
              <a:ext cx="197" cy="196"/>
            </a:xfrm>
            <a:custGeom>
              <a:rect b="b" l="l" r="r" t="t"/>
              <a:pathLst>
                <a:path extrusionOk="0" h="588" w="589">
                  <a:moveTo>
                    <a:pt x="589" y="216"/>
                  </a:moveTo>
                  <a:lnTo>
                    <a:pt x="374" y="588"/>
                  </a:lnTo>
                  <a:lnTo>
                    <a:pt x="0" y="373"/>
                  </a:lnTo>
                  <a:lnTo>
                    <a:pt x="215" y="0"/>
                  </a:lnTo>
                  <a:lnTo>
                    <a:pt x="589" y="216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769" y="3528"/>
              <a:ext cx="143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2970" y="652"/>
              <a:ext cx="1999" cy="2381"/>
            </a:xfrm>
            <a:custGeom>
              <a:rect b="b" l="l" r="r" t="t"/>
              <a:pathLst>
                <a:path extrusionOk="0" h="7142" w="5998">
                  <a:moveTo>
                    <a:pt x="3259" y="3578"/>
                  </a:moveTo>
                  <a:lnTo>
                    <a:pt x="3259" y="649"/>
                  </a:lnTo>
                  <a:lnTo>
                    <a:pt x="3258" y="614"/>
                  </a:lnTo>
                  <a:lnTo>
                    <a:pt x="3252" y="549"/>
                  </a:lnTo>
                  <a:lnTo>
                    <a:pt x="3230" y="455"/>
                  </a:lnTo>
                  <a:lnTo>
                    <a:pt x="3181" y="339"/>
                  </a:lnTo>
                  <a:lnTo>
                    <a:pt x="3112" y="235"/>
                  </a:lnTo>
                  <a:lnTo>
                    <a:pt x="3024" y="148"/>
                  </a:lnTo>
                  <a:lnTo>
                    <a:pt x="2921" y="78"/>
                  </a:lnTo>
                  <a:lnTo>
                    <a:pt x="2805" y="29"/>
                  </a:lnTo>
                  <a:lnTo>
                    <a:pt x="2711" y="9"/>
                  </a:lnTo>
                  <a:lnTo>
                    <a:pt x="2645" y="2"/>
                  </a:lnTo>
                  <a:lnTo>
                    <a:pt x="2612" y="0"/>
                  </a:lnTo>
                  <a:lnTo>
                    <a:pt x="2578" y="2"/>
                  </a:lnTo>
                  <a:lnTo>
                    <a:pt x="2513" y="9"/>
                  </a:lnTo>
                  <a:lnTo>
                    <a:pt x="2419" y="29"/>
                  </a:lnTo>
                  <a:lnTo>
                    <a:pt x="2303" y="78"/>
                  </a:lnTo>
                  <a:lnTo>
                    <a:pt x="2200" y="148"/>
                  </a:lnTo>
                  <a:lnTo>
                    <a:pt x="2112" y="235"/>
                  </a:lnTo>
                  <a:lnTo>
                    <a:pt x="2042" y="339"/>
                  </a:lnTo>
                  <a:lnTo>
                    <a:pt x="1993" y="455"/>
                  </a:lnTo>
                  <a:lnTo>
                    <a:pt x="1973" y="549"/>
                  </a:lnTo>
                  <a:lnTo>
                    <a:pt x="1966" y="614"/>
                  </a:lnTo>
                  <a:lnTo>
                    <a:pt x="1966" y="649"/>
                  </a:lnTo>
                  <a:lnTo>
                    <a:pt x="1966" y="3965"/>
                  </a:lnTo>
                  <a:lnTo>
                    <a:pt x="1923" y="4014"/>
                  </a:lnTo>
                  <a:lnTo>
                    <a:pt x="1854" y="4124"/>
                  </a:lnTo>
                  <a:lnTo>
                    <a:pt x="1802" y="4241"/>
                  </a:lnTo>
                  <a:lnTo>
                    <a:pt x="1768" y="4366"/>
                  </a:lnTo>
                  <a:lnTo>
                    <a:pt x="1760" y="4431"/>
                  </a:lnTo>
                  <a:lnTo>
                    <a:pt x="195" y="5994"/>
                  </a:lnTo>
                  <a:lnTo>
                    <a:pt x="172" y="6020"/>
                  </a:lnTo>
                  <a:lnTo>
                    <a:pt x="128" y="6072"/>
                  </a:lnTo>
                  <a:lnTo>
                    <a:pt x="91" y="6128"/>
                  </a:lnTo>
                  <a:lnTo>
                    <a:pt x="60" y="6186"/>
                  </a:lnTo>
                  <a:lnTo>
                    <a:pt x="24" y="6278"/>
                  </a:lnTo>
                  <a:lnTo>
                    <a:pt x="0" y="6406"/>
                  </a:lnTo>
                  <a:lnTo>
                    <a:pt x="0" y="6534"/>
                  </a:lnTo>
                  <a:lnTo>
                    <a:pt x="24" y="6663"/>
                  </a:lnTo>
                  <a:lnTo>
                    <a:pt x="60" y="6754"/>
                  </a:lnTo>
                  <a:lnTo>
                    <a:pt x="91" y="6813"/>
                  </a:lnTo>
                  <a:lnTo>
                    <a:pt x="128" y="6869"/>
                  </a:lnTo>
                  <a:lnTo>
                    <a:pt x="172" y="6922"/>
                  </a:lnTo>
                  <a:lnTo>
                    <a:pt x="195" y="6946"/>
                  </a:lnTo>
                  <a:lnTo>
                    <a:pt x="221" y="6971"/>
                  </a:lnTo>
                  <a:lnTo>
                    <a:pt x="273" y="7013"/>
                  </a:lnTo>
                  <a:lnTo>
                    <a:pt x="329" y="7050"/>
                  </a:lnTo>
                  <a:lnTo>
                    <a:pt x="387" y="7081"/>
                  </a:lnTo>
                  <a:lnTo>
                    <a:pt x="480" y="7117"/>
                  </a:lnTo>
                  <a:lnTo>
                    <a:pt x="607" y="7142"/>
                  </a:lnTo>
                  <a:lnTo>
                    <a:pt x="736" y="7142"/>
                  </a:lnTo>
                  <a:lnTo>
                    <a:pt x="863" y="7117"/>
                  </a:lnTo>
                  <a:lnTo>
                    <a:pt x="955" y="7081"/>
                  </a:lnTo>
                  <a:lnTo>
                    <a:pt x="1013" y="7050"/>
                  </a:lnTo>
                  <a:lnTo>
                    <a:pt x="1069" y="7013"/>
                  </a:lnTo>
                  <a:lnTo>
                    <a:pt x="1123" y="6971"/>
                  </a:lnTo>
                  <a:lnTo>
                    <a:pt x="1147" y="6946"/>
                  </a:lnTo>
                  <a:lnTo>
                    <a:pt x="2712" y="5381"/>
                  </a:lnTo>
                  <a:lnTo>
                    <a:pt x="2752" y="5377"/>
                  </a:lnTo>
                  <a:lnTo>
                    <a:pt x="2831" y="5360"/>
                  </a:lnTo>
                  <a:lnTo>
                    <a:pt x="2906" y="5336"/>
                  </a:lnTo>
                  <a:lnTo>
                    <a:pt x="2978" y="5306"/>
                  </a:lnTo>
                  <a:lnTo>
                    <a:pt x="3048" y="5271"/>
                  </a:lnTo>
                  <a:lnTo>
                    <a:pt x="3113" y="5229"/>
                  </a:lnTo>
                  <a:lnTo>
                    <a:pt x="3173" y="5181"/>
                  </a:lnTo>
                  <a:lnTo>
                    <a:pt x="3229" y="5129"/>
                  </a:lnTo>
                  <a:lnTo>
                    <a:pt x="3281" y="5072"/>
                  </a:lnTo>
                  <a:lnTo>
                    <a:pt x="3326" y="5010"/>
                  </a:lnTo>
                  <a:lnTo>
                    <a:pt x="3367" y="4945"/>
                  </a:lnTo>
                  <a:lnTo>
                    <a:pt x="3401" y="4875"/>
                  </a:lnTo>
                  <a:lnTo>
                    <a:pt x="3430" y="4803"/>
                  </a:lnTo>
                  <a:lnTo>
                    <a:pt x="3451" y="4728"/>
                  </a:lnTo>
                  <a:lnTo>
                    <a:pt x="3466" y="4650"/>
                  </a:lnTo>
                  <a:lnTo>
                    <a:pt x="3473" y="4570"/>
                  </a:lnTo>
                  <a:lnTo>
                    <a:pt x="3475" y="4530"/>
                  </a:lnTo>
                  <a:lnTo>
                    <a:pt x="3473" y="4471"/>
                  </a:lnTo>
                  <a:lnTo>
                    <a:pt x="3457" y="4358"/>
                  </a:lnTo>
                  <a:lnTo>
                    <a:pt x="3425" y="4249"/>
                  </a:lnTo>
                  <a:lnTo>
                    <a:pt x="3380" y="4144"/>
                  </a:lnTo>
                  <a:lnTo>
                    <a:pt x="3352" y="4094"/>
                  </a:lnTo>
                  <a:lnTo>
                    <a:pt x="5998" y="1448"/>
                  </a:lnTo>
                  <a:lnTo>
                    <a:pt x="5694" y="1142"/>
                  </a:lnTo>
                  <a:lnTo>
                    <a:pt x="3259" y="3578"/>
                  </a:lnTo>
                  <a:close/>
                  <a:moveTo>
                    <a:pt x="2612" y="433"/>
                  </a:moveTo>
                  <a:lnTo>
                    <a:pt x="2634" y="433"/>
                  </a:lnTo>
                  <a:lnTo>
                    <a:pt x="2676" y="441"/>
                  </a:lnTo>
                  <a:lnTo>
                    <a:pt x="2715" y="458"/>
                  </a:lnTo>
                  <a:lnTo>
                    <a:pt x="2749" y="481"/>
                  </a:lnTo>
                  <a:lnTo>
                    <a:pt x="2779" y="511"/>
                  </a:lnTo>
                  <a:lnTo>
                    <a:pt x="2802" y="545"/>
                  </a:lnTo>
                  <a:lnTo>
                    <a:pt x="2818" y="583"/>
                  </a:lnTo>
                  <a:lnTo>
                    <a:pt x="2827" y="625"/>
                  </a:lnTo>
                  <a:lnTo>
                    <a:pt x="2828" y="649"/>
                  </a:lnTo>
                  <a:lnTo>
                    <a:pt x="2828" y="3698"/>
                  </a:lnTo>
                  <a:lnTo>
                    <a:pt x="2775" y="3684"/>
                  </a:lnTo>
                  <a:lnTo>
                    <a:pt x="2667" y="3668"/>
                  </a:lnTo>
                  <a:lnTo>
                    <a:pt x="2558" y="3668"/>
                  </a:lnTo>
                  <a:lnTo>
                    <a:pt x="2450" y="3684"/>
                  </a:lnTo>
                  <a:lnTo>
                    <a:pt x="2397" y="3698"/>
                  </a:lnTo>
                  <a:lnTo>
                    <a:pt x="2397" y="649"/>
                  </a:lnTo>
                  <a:lnTo>
                    <a:pt x="2397" y="625"/>
                  </a:lnTo>
                  <a:lnTo>
                    <a:pt x="2405" y="583"/>
                  </a:lnTo>
                  <a:lnTo>
                    <a:pt x="2421" y="545"/>
                  </a:lnTo>
                  <a:lnTo>
                    <a:pt x="2446" y="511"/>
                  </a:lnTo>
                  <a:lnTo>
                    <a:pt x="2475" y="481"/>
                  </a:lnTo>
                  <a:lnTo>
                    <a:pt x="2509" y="458"/>
                  </a:lnTo>
                  <a:lnTo>
                    <a:pt x="2548" y="441"/>
                  </a:lnTo>
                  <a:lnTo>
                    <a:pt x="2589" y="433"/>
                  </a:lnTo>
                  <a:lnTo>
                    <a:pt x="2612" y="433"/>
                  </a:lnTo>
                  <a:close/>
                  <a:moveTo>
                    <a:pt x="843" y="6641"/>
                  </a:moveTo>
                  <a:lnTo>
                    <a:pt x="824" y="6657"/>
                  </a:lnTo>
                  <a:lnTo>
                    <a:pt x="783" y="6683"/>
                  </a:lnTo>
                  <a:lnTo>
                    <a:pt x="739" y="6701"/>
                  </a:lnTo>
                  <a:lnTo>
                    <a:pt x="694" y="6709"/>
                  </a:lnTo>
                  <a:lnTo>
                    <a:pt x="648" y="6709"/>
                  </a:lnTo>
                  <a:lnTo>
                    <a:pt x="603" y="6701"/>
                  </a:lnTo>
                  <a:lnTo>
                    <a:pt x="559" y="6683"/>
                  </a:lnTo>
                  <a:lnTo>
                    <a:pt x="518" y="6657"/>
                  </a:lnTo>
                  <a:lnTo>
                    <a:pt x="500" y="6641"/>
                  </a:lnTo>
                  <a:lnTo>
                    <a:pt x="483" y="6623"/>
                  </a:lnTo>
                  <a:lnTo>
                    <a:pt x="457" y="6583"/>
                  </a:lnTo>
                  <a:lnTo>
                    <a:pt x="439" y="6540"/>
                  </a:lnTo>
                  <a:lnTo>
                    <a:pt x="431" y="6493"/>
                  </a:lnTo>
                  <a:lnTo>
                    <a:pt x="431" y="6447"/>
                  </a:lnTo>
                  <a:lnTo>
                    <a:pt x="439" y="6402"/>
                  </a:lnTo>
                  <a:lnTo>
                    <a:pt x="457" y="6358"/>
                  </a:lnTo>
                  <a:lnTo>
                    <a:pt x="483" y="6317"/>
                  </a:lnTo>
                  <a:lnTo>
                    <a:pt x="500" y="6300"/>
                  </a:lnTo>
                  <a:lnTo>
                    <a:pt x="1859" y="4941"/>
                  </a:lnTo>
                  <a:lnTo>
                    <a:pt x="1889" y="4994"/>
                  </a:lnTo>
                  <a:lnTo>
                    <a:pt x="1963" y="5092"/>
                  </a:lnTo>
                  <a:lnTo>
                    <a:pt x="2049" y="5178"/>
                  </a:lnTo>
                  <a:lnTo>
                    <a:pt x="2147" y="5252"/>
                  </a:lnTo>
                  <a:lnTo>
                    <a:pt x="2200" y="5283"/>
                  </a:lnTo>
                  <a:lnTo>
                    <a:pt x="843" y="6641"/>
                  </a:lnTo>
                  <a:close/>
                  <a:moveTo>
                    <a:pt x="2612" y="4961"/>
                  </a:moveTo>
                  <a:lnTo>
                    <a:pt x="2567" y="4960"/>
                  </a:lnTo>
                  <a:lnTo>
                    <a:pt x="2483" y="4942"/>
                  </a:lnTo>
                  <a:lnTo>
                    <a:pt x="2406" y="4909"/>
                  </a:lnTo>
                  <a:lnTo>
                    <a:pt x="2337" y="4863"/>
                  </a:lnTo>
                  <a:lnTo>
                    <a:pt x="2278" y="4804"/>
                  </a:lnTo>
                  <a:lnTo>
                    <a:pt x="2232" y="4736"/>
                  </a:lnTo>
                  <a:lnTo>
                    <a:pt x="2199" y="4658"/>
                  </a:lnTo>
                  <a:lnTo>
                    <a:pt x="2183" y="4574"/>
                  </a:lnTo>
                  <a:lnTo>
                    <a:pt x="2181" y="4530"/>
                  </a:lnTo>
                  <a:lnTo>
                    <a:pt x="2183" y="4485"/>
                  </a:lnTo>
                  <a:lnTo>
                    <a:pt x="2199" y="4401"/>
                  </a:lnTo>
                  <a:lnTo>
                    <a:pt x="2232" y="4324"/>
                  </a:lnTo>
                  <a:lnTo>
                    <a:pt x="2278" y="4255"/>
                  </a:lnTo>
                  <a:lnTo>
                    <a:pt x="2337" y="4196"/>
                  </a:lnTo>
                  <a:lnTo>
                    <a:pt x="2406" y="4149"/>
                  </a:lnTo>
                  <a:lnTo>
                    <a:pt x="2483" y="4117"/>
                  </a:lnTo>
                  <a:lnTo>
                    <a:pt x="2567" y="4100"/>
                  </a:lnTo>
                  <a:lnTo>
                    <a:pt x="2612" y="4098"/>
                  </a:lnTo>
                  <a:lnTo>
                    <a:pt x="2656" y="4100"/>
                  </a:lnTo>
                  <a:lnTo>
                    <a:pt x="2741" y="4117"/>
                  </a:lnTo>
                  <a:lnTo>
                    <a:pt x="2818" y="4149"/>
                  </a:lnTo>
                  <a:lnTo>
                    <a:pt x="2887" y="4196"/>
                  </a:lnTo>
                  <a:lnTo>
                    <a:pt x="2945" y="4255"/>
                  </a:lnTo>
                  <a:lnTo>
                    <a:pt x="2992" y="4324"/>
                  </a:lnTo>
                  <a:lnTo>
                    <a:pt x="3024" y="4401"/>
                  </a:lnTo>
                  <a:lnTo>
                    <a:pt x="3042" y="4485"/>
                  </a:lnTo>
                  <a:lnTo>
                    <a:pt x="3043" y="4530"/>
                  </a:lnTo>
                  <a:lnTo>
                    <a:pt x="3042" y="4574"/>
                  </a:lnTo>
                  <a:lnTo>
                    <a:pt x="3024" y="4658"/>
                  </a:lnTo>
                  <a:lnTo>
                    <a:pt x="2992" y="4736"/>
                  </a:lnTo>
                  <a:lnTo>
                    <a:pt x="2945" y="4804"/>
                  </a:lnTo>
                  <a:lnTo>
                    <a:pt x="2887" y="4863"/>
                  </a:lnTo>
                  <a:lnTo>
                    <a:pt x="2818" y="4909"/>
                  </a:lnTo>
                  <a:lnTo>
                    <a:pt x="2741" y="4942"/>
                  </a:lnTo>
                  <a:lnTo>
                    <a:pt x="2656" y="4960"/>
                  </a:lnTo>
                  <a:lnTo>
                    <a:pt x="2612" y="496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54" name="Google Shape;954;p9"/>
          <p:cNvSpPr/>
          <p:nvPr/>
        </p:nvSpPr>
        <p:spPr>
          <a:xfrm>
            <a:off x="572459" y="4071791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유사 프로그램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55" name="Google Shape;955;p9"/>
          <p:cNvSpPr/>
          <p:nvPr/>
        </p:nvSpPr>
        <p:spPr>
          <a:xfrm>
            <a:off x="675423" y="6337478"/>
            <a:ext cx="575799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일정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56" name="Google Shape;956;p9"/>
          <p:cNvGrpSpPr/>
          <p:nvPr/>
        </p:nvGrpSpPr>
        <p:grpSpPr>
          <a:xfrm>
            <a:off x="856269" y="1655618"/>
            <a:ext cx="173625" cy="173585"/>
            <a:chOff x="1680" y="2"/>
            <a:chExt cx="4319" cy="4318"/>
          </a:xfrm>
        </p:grpSpPr>
        <p:sp>
          <p:nvSpPr>
            <p:cNvPr id="957" name="Google Shape;957;p9"/>
            <p:cNvSpPr/>
            <p:nvPr/>
          </p:nvSpPr>
          <p:spPr>
            <a:xfrm>
              <a:off x="1680" y="2"/>
              <a:ext cx="3311" cy="3023"/>
            </a:xfrm>
            <a:custGeom>
              <a:rect b="b" l="l" r="r" t="t"/>
              <a:pathLst>
                <a:path extrusionOk="0" h="9069" w="9933">
                  <a:moveTo>
                    <a:pt x="1512" y="7341"/>
                  </a:moveTo>
                  <a:lnTo>
                    <a:pt x="2375" y="7341"/>
                  </a:lnTo>
                  <a:lnTo>
                    <a:pt x="2375" y="8853"/>
                  </a:lnTo>
                  <a:lnTo>
                    <a:pt x="2375" y="8874"/>
                  </a:lnTo>
                  <a:lnTo>
                    <a:pt x="2385" y="8917"/>
                  </a:lnTo>
                  <a:lnTo>
                    <a:pt x="2401" y="8955"/>
                  </a:lnTo>
                  <a:lnTo>
                    <a:pt x="2425" y="8989"/>
                  </a:lnTo>
                  <a:lnTo>
                    <a:pt x="2453" y="9019"/>
                  </a:lnTo>
                  <a:lnTo>
                    <a:pt x="2488" y="9043"/>
                  </a:lnTo>
                  <a:lnTo>
                    <a:pt x="2527" y="9059"/>
                  </a:lnTo>
                  <a:lnTo>
                    <a:pt x="2568" y="9067"/>
                  </a:lnTo>
                  <a:lnTo>
                    <a:pt x="2591" y="9069"/>
                  </a:lnTo>
                  <a:lnTo>
                    <a:pt x="2612" y="9067"/>
                  </a:lnTo>
                  <a:lnTo>
                    <a:pt x="2654" y="9059"/>
                  </a:lnTo>
                  <a:lnTo>
                    <a:pt x="2693" y="9043"/>
                  </a:lnTo>
                  <a:lnTo>
                    <a:pt x="2728" y="9019"/>
                  </a:lnTo>
                  <a:lnTo>
                    <a:pt x="2743" y="9004"/>
                  </a:lnTo>
                  <a:lnTo>
                    <a:pt x="4408" y="7341"/>
                  </a:lnTo>
                  <a:lnTo>
                    <a:pt x="4750" y="7341"/>
                  </a:lnTo>
                  <a:lnTo>
                    <a:pt x="4750" y="6909"/>
                  </a:lnTo>
                  <a:lnTo>
                    <a:pt x="4319" y="6909"/>
                  </a:lnTo>
                  <a:lnTo>
                    <a:pt x="4297" y="6910"/>
                  </a:lnTo>
                  <a:lnTo>
                    <a:pt x="4256" y="6919"/>
                  </a:lnTo>
                  <a:lnTo>
                    <a:pt x="4217" y="6934"/>
                  </a:lnTo>
                  <a:lnTo>
                    <a:pt x="4181" y="6958"/>
                  </a:lnTo>
                  <a:lnTo>
                    <a:pt x="4166" y="6972"/>
                  </a:lnTo>
                  <a:lnTo>
                    <a:pt x="2807" y="8330"/>
                  </a:lnTo>
                  <a:lnTo>
                    <a:pt x="2807" y="7125"/>
                  </a:lnTo>
                  <a:lnTo>
                    <a:pt x="2806" y="7103"/>
                  </a:lnTo>
                  <a:lnTo>
                    <a:pt x="2798" y="7061"/>
                  </a:lnTo>
                  <a:lnTo>
                    <a:pt x="2781" y="7022"/>
                  </a:lnTo>
                  <a:lnTo>
                    <a:pt x="2758" y="6987"/>
                  </a:lnTo>
                  <a:lnTo>
                    <a:pt x="2728" y="6958"/>
                  </a:lnTo>
                  <a:lnTo>
                    <a:pt x="2694" y="6935"/>
                  </a:lnTo>
                  <a:lnTo>
                    <a:pt x="2656" y="6919"/>
                  </a:lnTo>
                  <a:lnTo>
                    <a:pt x="2613" y="6910"/>
                  </a:lnTo>
                  <a:lnTo>
                    <a:pt x="2591" y="6909"/>
                  </a:lnTo>
                  <a:lnTo>
                    <a:pt x="1512" y="6909"/>
                  </a:lnTo>
                  <a:lnTo>
                    <a:pt x="1456" y="6908"/>
                  </a:lnTo>
                  <a:lnTo>
                    <a:pt x="1346" y="6897"/>
                  </a:lnTo>
                  <a:lnTo>
                    <a:pt x="1241" y="6875"/>
                  </a:lnTo>
                  <a:lnTo>
                    <a:pt x="1140" y="6843"/>
                  </a:lnTo>
                  <a:lnTo>
                    <a:pt x="1043" y="6802"/>
                  </a:lnTo>
                  <a:lnTo>
                    <a:pt x="951" y="6753"/>
                  </a:lnTo>
                  <a:lnTo>
                    <a:pt x="865" y="6694"/>
                  </a:lnTo>
                  <a:lnTo>
                    <a:pt x="786" y="6629"/>
                  </a:lnTo>
                  <a:lnTo>
                    <a:pt x="712" y="6555"/>
                  </a:lnTo>
                  <a:lnTo>
                    <a:pt x="646" y="6476"/>
                  </a:lnTo>
                  <a:lnTo>
                    <a:pt x="588" y="6390"/>
                  </a:lnTo>
                  <a:lnTo>
                    <a:pt x="539" y="6298"/>
                  </a:lnTo>
                  <a:lnTo>
                    <a:pt x="498" y="6201"/>
                  </a:lnTo>
                  <a:lnTo>
                    <a:pt x="466" y="6100"/>
                  </a:lnTo>
                  <a:lnTo>
                    <a:pt x="444" y="5993"/>
                  </a:lnTo>
                  <a:lnTo>
                    <a:pt x="433" y="5885"/>
                  </a:lnTo>
                  <a:lnTo>
                    <a:pt x="432" y="5829"/>
                  </a:lnTo>
                  <a:lnTo>
                    <a:pt x="432" y="1512"/>
                  </a:lnTo>
                  <a:lnTo>
                    <a:pt x="433" y="1455"/>
                  </a:lnTo>
                  <a:lnTo>
                    <a:pt x="444" y="1346"/>
                  </a:lnTo>
                  <a:lnTo>
                    <a:pt x="466" y="1241"/>
                  </a:lnTo>
                  <a:lnTo>
                    <a:pt x="498" y="1140"/>
                  </a:lnTo>
                  <a:lnTo>
                    <a:pt x="539" y="1043"/>
                  </a:lnTo>
                  <a:lnTo>
                    <a:pt x="588" y="951"/>
                  </a:lnTo>
                  <a:lnTo>
                    <a:pt x="646" y="865"/>
                  </a:lnTo>
                  <a:lnTo>
                    <a:pt x="712" y="786"/>
                  </a:lnTo>
                  <a:lnTo>
                    <a:pt x="786" y="712"/>
                  </a:lnTo>
                  <a:lnTo>
                    <a:pt x="865" y="646"/>
                  </a:lnTo>
                  <a:lnTo>
                    <a:pt x="951" y="588"/>
                  </a:lnTo>
                  <a:lnTo>
                    <a:pt x="1043" y="538"/>
                  </a:lnTo>
                  <a:lnTo>
                    <a:pt x="1140" y="497"/>
                  </a:lnTo>
                  <a:lnTo>
                    <a:pt x="1241" y="465"/>
                  </a:lnTo>
                  <a:lnTo>
                    <a:pt x="1346" y="444"/>
                  </a:lnTo>
                  <a:lnTo>
                    <a:pt x="1456" y="432"/>
                  </a:lnTo>
                  <a:lnTo>
                    <a:pt x="1512" y="432"/>
                  </a:lnTo>
                  <a:lnTo>
                    <a:pt x="8421" y="432"/>
                  </a:lnTo>
                  <a:lnTo>
                    <a:pt x="8477" y="432"/>
                  </a:lnTo>
                  <a:lnTo>
                    <a:pt x="8585" y="444"/>
                  </a:lnTo>
                  <a:lnTo>
                    <a:pt x="8690" y="465"/>
                  </a:lnTo>
                  <a:lnTo>
                    <a:pt x="8793" y="497"/>
                  </a:lnTo>
                  <a:lnTo>
                    <a:pt x="8888" y="538"/>
                  </a:lnTo>
                  <a:lnTo>
                    <a:pt x="8981" y="588"/>
                  </a:lnTo>
                  <a:lnTo>
                    <a:pt x="9067" y="646"/>
                  </a:lnTo>
                  <a:lnTo>
                    <a:pt x="9147" y="712"/>
                  </a:lnTo>
                  <a:lnTo>
                    <a:pt x="9220" y="786"/>
                  </a:lnTo>
                  <a:lnTo>
                    <a:pt x="9286" y="865"/>
                  </a:lnTo>
                  <a:lnTo>
                    <a:pt x="9345" y="951"/>
                  </a:lnTo>
                  <a:lnTo>
                    <a:pt x="9394" y="1043"/>
                  </a:lnTo>
                  <a:lnTo>
                    <a:pt x="9435" y="1140"/>
                  </a:lnTo>
                  <a:lnTo>
                    <a:pt x="9466" y="1241"/>
                  </a:lnTo>
                  <a:lnTo>
                    <a:pt x="9488" y="1346"/>
                  </a:lnTo>
                  <a:lnTo>
                    <a:pt x="9499" y="1455"/>
                  </a:lnTo>
                  <a:lnTo>
                    <a:pt x="9501" y="1512"/>
                  </a:lnTo>
                  <a:lnTo>
                    <a:pt x="9501" y="4749"/>
                  </a:lnTo>
                  <a:lnTo>
                    <a:pt x="9933" y="4749"/>
                  </a:lnTo>
                  <a:lnTo>
                    <a:pt x="9933" y="1512"/>
                  </a:lnTo>
                  <a:lnTo>
                    <a:pt x="9931" y="1434"/>
                  </a:lnTo>
                  <a:lnTo>
                    <a:pt x="9915" y="1281"/>
                  </a:lnTo>
                  <a:lnTo>
                    <a:pt x="9885" y="1133"/>
                  </a:lnTo>
                  <a:lnTo>
                    <a:pt x="9841" y="991"/>
                  </a:lnTo>
                  <a:lnTo>
                    <a:pt x="9784" y="855"/>
                  </a:lnTo>
                  <a:lnTo>
                    <a:pt x="9714" y="727"/>
                  </a:lnTo>
                  <a:lnTo>
                    <a:pt x="9632" y="607"/>
                  </a:lnTo>
                  <a:lnTo>
                    <a:pt x="9540" y="495"/>
                  </a:lnTo>
                  <a:lnTo>
                    <a:pt x="9438" y="392"/>
                  </a:lnTo>
                  <a:lnTo>
                    <a:pt x="9326" y="301"/>
                  </a:lnTo>
                  <a:lnTo>
                    <a:pt x="9204" y="219"/>
                  </a:lnTo>
                  <a:lnTo>
                    <a:pt x="9076" y="149"/>
                  </a:lnTo>
                  <a:lnTo>
                    <a:pt x="8940" y="91"/>
                  </a:lnTo>
                  <a:lnTo>
                    <a:pt x="8798" y="46"/>
                  </a:lnTo>
                  <a:lnTo>
                    <a:pt x="8650" y="16"/>
                  </a:lnTo>
                  <a:lnTo>
                    <a:pt x="8499" y="1"/>
                  </a:lnTo>
                  <a:lnTo>
                    <a:pt x="8421" y="0"/>
                  </a:lnTo>
                  <a:lnTo>
                    <a:pt x="1512" y="0"/>
                  </a:lnTo>
                  <a:lnTo>
                    <a:pt x="1434" y="1"/>
                  </a:lnTo>
                  <a:lnTo>
                    <a:pt x="1281" y="16"/>
                  </a:lnTo>
                  <a:lnTo>
                    <a:pt x="1133" y="46"/>
                  </a:lnTo>
                  <a:lnTo>
                    <a:pt x="992" y="91"/>
                  </a:lnTo>
                  <a:lnTo>
                    <a:pt x="856" y="149"/>
                  </a:lnTo>
                  <a:lnTo>
                    <a:pt x="727" y="219"/>
                  </a:lnTo>
                  <a:lnTo>
                    <a:pt x="607" y="301"/>
                  </a:lnTo>
                  <a:lnTo>
                    <a:pt x="495" y="392"/>
                  </a:lnTo>
                  <a:lnTo>
                    <a:pt x="392" y="495"/>
                  </a:lnTo>
                  <a:lnTo>
                    <a:pt x="301" y="607"/>
                  </a:lnTo>
                  <a:lnTo>
                    <a:pt x="219" y="727"/>
                  </a:lnTo>
                  <a:lnTo>
                    <a:pt x="149" y="855"/>
                  </a:lnTo>
                  <a:lnTo>
                    <a:pt x="92" y="991"/>
                  </a:lnTo>
                  <a:lnTo>
                    <a:pt x="48" y="1133"/>
                  </a:lnTo>
                  <a:lnTo>
                    <a:pt x="16" y="1281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5829"/>
                  </a:lnTo>
                  <a:lnTo>
                    <a:pt x="1" y="5907"/>
                  </a:lnTo>
                  <a:lnTo>
                    <a:pt x="16" y="6060"/>
                  </a:lnTo>
                  <a:lnTo>
                    <a:pt x="48" y="6208"/>
                  </a:lnTo>
                  <a:lnTo>
                    <a:pt x="92" y="6349"/>
                  </a:lnTo>
                  <a:lnTo>
                    <a:pt x="149" y="6485"/>
                  </a:lnTo>
                  <a:lnTo>
                    <a:pt x="219" y="6612"/>
                  </a:lnTo>
                  <a:lnTo>
                    <a:pt x="301" y="6734"/>
                  </a:lnTo>
                  <a:lnTo>
                    <a:pt x="392" y="6846"/>
                  </a:lnTo>
                  <a:lnTo>
                    <a:pt x="495" y="6949"/>
                  </a:lnTo>
                  <a:lnTo>
                    <a:pt x="607" y="7040"/>
                  </a:lnTo>
                  <a:lnTo>
                    <a:pt x="727" y="7122"/>
                  </a:lnTo>
                  <a:lnTo>
                    <a:pt x="856" y="7192"/>
                  </a:lnTo>
                  <a:lnTo>
                    <a:pt x="992" y="7249"/>
                  </a:lnTo>
                  <a:lnTo>
                    <a:pt x="1133" y="7293"/>
                  </a:lnTo>
                  <a:lnTo>
                    <a:pt x="1281" y="7323"/>
                  </a:lnTo>
                  <a:lnTo>
                    <a:pt x="1434" y="7340"/>
                  </a:lnTo>
                  <a:lnTo>
                    <a:pt x="1512" y="7341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3407" y="1729"/>
              <a:ext cx="2592" cy="2591"/>
            </a:xfrm>
            <a:custGeom>
              <a:rect b="b" l="l" r="r" t="t"/>
              <a:pathLst>
                <a:path extrusionOk="0" h="7773" w="7774">
                  <a:moveTo>
                    <a:pt x="6262" y="0"/>
                  </a:moveTo>
                  <a:lnTo>
                    <a:pt x="1511" y="0"/>
                  </a:lnTo>
                  <a:lnTo>
                    <a:pt x="1433" y="2"/>
                  </a:lnTo>
                  <a:lnTo>
                    <a:pt x="1282" y="18"/>
                  </a:lnTo>
                  <a:lnTo>
                    <a:pt x="1134" y="48"/>
                  </a:lnTo>
                  <a:lnTo>
                    <a:pt x="992" y="92"/>
                  </a:lnTo>
                  <a:lnTo>
                    <a:pt x="857" y="149"/>
                  </a:lnTo>
                  <a:lnTo>
                    <a:pt x="728" y="219"/>
                  </a:lnTo>
                  <a:lnTo>
                    <a:pt x="608" y="301"/>
                  </a:lnTo>
                  <a:lnTo>
                    <a:pt x="496" y="394"/>
                  </a:lnTo>
                  <a:lnTo>
                    <a:pt x="393" y="497"/>
                  </a:lnTo>
                  <a:lnTo>
                    <a:pt x="300" y="607"/>
                  </a:lnTo>
                  <a:lnTo>
                    <a:pt x="220" y="729"/>
                  </a:lnTo>
                  <a:lnTo>
                    <a:pt x="149" y="857"/>
                  </a:lnTo>
                  <a:lnTo>
                    <a:pt x="91" y="993"/>
                  </a:lnTo>
                  <a:lnTo>
                    <a:pt x="47" y="1135"/>
                  </a:lnTo>
                  <a:lnTo>
                    <a:pt x="17" y="1282"/>
                  </a:lnTo>
                  <a:lnTo>
                    <a:pt x="1" y="1434"/>
                  </a:lnTo>
                  <a:lnTo>
                    <a:pt x="0" y="1512"/>
                  </a:lnTo>
                  <a:lnTo>
                    <a:pt x="0" y="4535"/>
                  </a:lnTo>
                  <a:lnTo>
                    <a:pt x="1" y="4613"/>
                  </a:lnTo>
                  <a:lnTo>
                    <a:pt x="17" y="4765"/>
                  </a:lnTo>
                  <a:lnTo>
                    <a:pt x="47" y="4913"/>
                  </a:lnTo>
                  <a:lnTo>
                    <a:pt x="91" y="5055"/>
                  </a:lnTo>
                  <a:lnTo>
                    <a:pt x="149" y="5190"/>
                  </a:lnTo>
                  <a:lnTo>
                    <a:pt x="220" y="5319"/>
                  </a:lnTo>
                  <a:lnTo>
                    <a:pt x="300" y="5439"/>
                  </a:lnTo>
                  <a:lnTo>
                    <a:pt x="393" y="5551"/>
                  </a:lnTo>
                  <a:lnTo>
                    <a:pt x="496" y="5653"/>
                  </a:lnTo>
                  <a:lnTo>
                    <a:pt x="608" y="5746"/>
                  </a:lnTo>
                  <a:lnTo>
                    <a:pt x="728" y="5827"/>
                  </a:lnTo>
                  <a:lnTo>
                    <a:pt x="857" y="5898"/>
                  </a:lnTo>
                  <a:lnTo>
                    <a:pt x="992" y="5956"/>
                  </a:lnTo>
                  <a:lnTo>
                    <a:pt x="1134" y="5999"/>
                  </a:lnTo>
                  <a:lnTo>
                    <a:pt x="1282" y="6029"/>
                  </a:lnTo>
                  <a:lnTo>
                    <a:pt x="1433" y="6044"/>
                  </a:lnTo>
                  <a:lnTo>
                    <a:pt x="1511" y="6047"/>
                  </a:lnTo>
                  <a:lnTo>
                    <a:pt x="3798" y="6047"/>
                  </a:lnTo>
                  <a:lnTo>
                    <a:pt x="5461" y="7710"/>
                  </a:lnTo>
                  <a:lnTo>
                    <a:pt x="5478" y="7726"/>
                  </a:lnTo>
                  <a:lnTo>
                    <a:pt x="5513" y="7749"/>
                  </a:lnTo>
                  <a:lnTo>
                    <a:pt x="5553" y="7765"/>
                  </a:lnTo>
                  <a:lnTo>
                    <a:pt x="5594" y="7773"/>
                  </a:lnTo>
                  <a:lnTo>
                    <a:pt x="5635" y="7773"/>
                  </a:lnTo>
                  <a:lnTo>
                    <a:pt x="5676" y="7765"/>
                  </a:lnTo>
                  <a:lnTo>
                    <a:pt x="5714" y="7749"/>
                  </a:lnTo>
                  <a:lnTo>
                    <a:pt x="5751" y="7726"/>
                  </a:lnTo>
                  <a:lnTo>
                    <a:pt x="5767" y="7710"/>
                  </a:lnTo>
                  <a:lnTo>
                    <a:pt x="5781" y="7695"/>
                  </a:lnTo>
                  <a:lnTo>
                    <a:pt x="5804" y="7660"/>
                  </a:lnTo>
                  <a:lnTo>
                    <a:pt x="5821" y="7620"/>
                  </a:lnTo>
                  <a:lnTo>
                    <a:pt x="5829" y="7579"/>
                  </a:lnTo>
                  <a:lnTo>
                    <a:pt x="5830" y="7557"/>
                  </a:lnTo>
                  <a:lnTo>
                    <a:pt x="5830" y="6047"/>
                  </a:lnTo>
                  <a:lnTo>
                    <a:pt x="6262" y="6047"/>
                  </a:lnTo>
                  <a:lnTo>
                    <a:pt x="6340" y="6044"/>
                  </a:lnTo>
                  <a:lnTo>
                    <a:pt x="6492" y="6029"/>
                  </a:lnTo>
                  <a:lnTo>
                    <a:pt x="6639" y="5999"/>
                  </a:lnTo>
                  <a:lnTo>
                    <a:pt x="6782" y="5956"/>
                  </a:lnTo>
                  <a:lnTo>
                    <a:pt x="6917" y="5898"/>
                  </a:lnTo>
                  <a:lnTo>
                    <a:pt x="7045" y="5827"/>
                  </a:lnTo>
                  <a:lnTo>
                    <a:pt x="7166" y="5746"/>
                  </a:lnTo>
                  <a:lnTo>
                    <a:pt x="7278" y="5653"/>
                  </a:lnTo>
                  <a:lnTo>
                    <a:pt x="7380" y="5551"/>
                  </a:lnTo>
                  <a:lnTo>
                    <a:pt x="7473" y="5439"/>
                  </a:lnTo>
                  <a:lnTo>
                    <a:pt x="7554" y="5319"/>
                  </a:lnTo>
                  <a:lnTo>
                    <a:pt x="7625" y="5190"/>
                  </a:lnTo>
                  <a:lnTo>
                    <a:pt x="7682" y="5055"/>
                  </a:lnTo>
                  <a:lnTo>
                    <a:pt x="7726" y="4913"/>
                  </a:lnTo>
                  <a:lnTo>
                    <a:pt x="7756" y="4765"/>
                  </a:lnTo>
                  <a:lnTo>
                    <a:pt x="7773" y="4613"/>
                  </a:lnTo>
                  <a:lnTo>
                    <a:pt x="7774" y="4535"/>
                  </a:lnTo>
                  <a:lnTo>
                    <a:pt x="7774" y="1512"/>
                  </a:lnTo>
                  <a:lnTo>
                    <a:pt x="7773" y="1434"/>
                  </a:lnTo>
                  <a:lnTo>
                    <a:pt x="7756" y="1282"/>
                  </a:lnTo>
                  <a:lnTo>
                    <a:pt x="7726" y="1135"/>
                  </a:lnTo>
                  <a:lnTo>
                    <a:pt x="7682" y="993"/>
                  </a:lnTo>
                  <a:lnTo>
                    <a:pt x="7625" y="857"/>
                  </a:lnTo>
                  <a:lnTo>
                    <a:pt x="7554" y="729"/>
                  </a:lnTo>
                  <a:lnTo>
                    <a:pt x="7473" y="607"/>
                  </a:lnTo>
                  <a:lnTo>
                    <a:pt x="7380" y="497"/>
                  </a:lnTo>
                  <a:lnTo>
                    <a:pt x="7278" y="394"/>
                  </a:lnTo>
                  <a:lnTo>
                    <a:pt x="7166" y="301"/>
                  </a:lnTo>
                  <a:lnTo>
                    <a:pt x="7045" y="219"/>
                  </a:lnTo>
                  <a:lnTo>
                    <a:pt x="6917" y="149"/>
                  </a:lnTo>
                  <a:lnTo>
                    <a:pt x="6782" y="92"/>
                  </a:lnTo>
                  <a:lnTo>
                    <a:pt x="6639" y="48"/>
                  </a:lnTo>
                  <a:lnTo>
                    <a:pt x="6492" y="18"/>
                  </a:lnTo>
                  <a:lnTo>
                    <a:pt x="6340" y="2"/>
                  </a:lnTo>
                  <a:lnTo>
                    <a:pt x="6262" y="0"/>
                  </a:lnTo>
                  <a:close/>
                  <a:moveTo>
                    <a:pt x="7342" y="4535"/>
                  </a:moveTo>
                  <a:lnTo>
                    <a:pt x="7341" y="4590"/>
                  </a:lnTo>
                  <a:lnTo>
                    <a:pt x="7330" y="4699"/>
                  </a:lnTo>
                  <a:lnTo>
                    <a:pt x="7308" y="4805"/>
                  </a:lnTo>
                  <a:lnTo>
                    <a:pt x="7276" y="4906"/>
                  </a:lnTo>
                  <a:lnTo>
                    <a:pt x="7235" y="5003"/>
                  </a:lnTo>
                  <a:lnTo>
                    <a:pt x="7185" y="5094"/>
                  </a:lnTo>
                  <a:lnTo>
                    <a:pt x="7127" y="5181"/>
                  </a:lnTo>
                  <a:lnTo>
                    <a:pt x="7060" y="5261"/>
                  </a:lnTo>
                  <a:lnTo>
                    <a:pt x="6988" y="5334"/>
                  </a:lnTo>
                  <a:lnTo>
                    <a:pt x="6907" y="5401"/>
                  </a:lnTo>
                  <a:lnTo>
                    <a:pt x="6821" y="5458"/>
                  </a:lnTo>
                  <a:lnTo>
                    <a:pt x="6730" y="5509"/>
                  </a:lnTo>
                  <a:lnTo>
                    <a:pt x="6633" y="5550"/>
                  </a:lnTo>
                  <a:lnTo>
                    <a:pt x="6531" y="5581"/>
                  </a:lnTo>
                  <a:lnTo>
                    <a:pt x="6426" y="5603"/>
                  </a:lnTo>
                  <a:lnTo>
                    <a:pt x="6317" y="5614"/>
                  </a:lnTo>
                  <a:lnTo>
                    <a:pt x="6262" y="5615"/>
                  </a:lnTo>
                  <a:lnTo>
                    <a:pt x="5614" y="5615"/>
                  </a:lnTo>
                  <a:lnTo>
                    <a:pt x="5592" y="5615"/>
                  </a:lnTo>
                  <a:lnTo>
                    <a:pt x="5550" y="5623"/>
                  </a:lnTo>
                  <a:lnTo>
                    <a:pt x="5510" y="5640"/>
                  </a:lnTo>
                  <a:lnTo>
                    <a:pt x="5476" y="5663"/>
                  </a:lnTo>
                  <a:lnTo>
                    <a:pt x="5448" y="5693"/>
                  </a:lnTo>
                  <a:lnTo>
                    <a:pt x="5424" y="5727"/>
                  </a:lnTo>
                  <a:lnTo>
                    <a:pt x="5408" y="5766"/>
                  </a:lnTo>
                  <a:lnTo>
                    <a:pt x="5398" y="5808"/>
                  </a:lnTo>
                  <a:lnTo>
                    <a:pt x="5398" y="5831"/>
                  </a:lnTo>
                  <a:lnTo>
                    <a:pt x="5398" y="7037"/>
                  </a:lnTo>
                  <a:lnTo>
                    <a:pt x="4040" y="5678"/>
                  </a:lnTo>
                  <a:lnTo>
                    <a:pt x="4023" y="5663"/>
                  </a:lnTo>
                  <a:lnTo>
                    <a:pt x="3988" y="5640"/>
                  </a:lnTo>
                  <a:lnTo>
                    <a:pt x="3950" y="5623"/>
                  </a:lnTo>
                  <a:lnTo>
                    <a:pt x="3909" y="5615"/>
                  </a:lnTo>
                  <a:lnTo>
                    <a:pt x="3887" y="5615"/>
                  </a:lnTo>
                  <a:lnTo>
                    <a:pt x="1511" y="5615"/>
                  </a:lnTo>
                  <a:lnTo>
                    <a:pt x="1457" y="5614"/>
                  </a:lnTo>
                  <a:lnTo>
                    <a:pt x="1347" y="5603"/>
                  </a:lnTo>
                  <a:lnTo>
                    <a:pt x="1242" y="5581"/>
                  </a:lnTo>
                  <a:lnTo>
                    <a:pt x="1141" y="5550"/>
                  </a:lnTo>
                  <a:lnTo>
                    <a:pt x="1044" y="5509"/>
                  </a:lnTo>
                  <a:lnTo>
                    <a:pt x="952" y="5458"/>
                  </a:lnTo>
                  <a:lnTo>
                    <a:pt x="866" y="5401"/>
                  </a:lnTo>
                  <a:lnTo>
                    <a:pt x="785" y="5334"/>
                  </a:lnTo>
                  <a:lnTo>
                    <a:pt x="713" y="5261"/>
                  </a:lnTo>
                  <a:lnTo>
                    <a:pt x="646" y="5181"/>
                  </a:lnTo>
                  <a:lnTo>
                    <a:pt x="589" y="5094"/>
                  </a:lnTo>
                  <a:lnTo>
                    <a:pt x="538" y="5003"/>
                  </a:lnTo>
                  <a:lnTo>
                    <a:pt x="497" y="4906"/>
                  </a:lnTo>
                  <a:lnTo>
                    <a:pt x="466" y="4805"/>
                  </a:lnTo>
                  <a:lnTo>
                    <a:pt x="444" y="4699"/>
                  </a:lnTo>
                  <a:lnTo>
                    <a:pt x="433" y="4590"/>
                  </a:lnTo>
                  <a:lnTo>
                    <a:pt x="431" y="4535"/>
                  </a:lnTo>
                  <a:lnTo>
                    <a:pt x="431" y="1512"/>
                  </a:lnTo>
                  <a:lnTo>
                    <a:pt x="433" y="1456"/>
                  </a:lnTo>
                  <a:lnTo>
                    <a:pt x="444" y="1348"/>
                  </a:lnTo>
                  <a:lnTo>
                    <a:pt x="466" y="1243"/>
                  </a:lnTo>
                  <a:lnTo>
                    <a:pt x="497" y="1140"/>
                  </a:lnTo>
                  <a:lnTo>
                    <a:pt x="538" y="1045"/>
                  </a:lnTo>
                  <a:lnTo>
                    <a:pt x="589" y="953"/>
                  </a:lnTo>
                  <a:lnTo>
                    <a:pt x="646" y="867"/>
                  </a:lnTo>
                  <a:lnTo>
                    <a:pt x="713" y="786"/>
                  </a:lnTo>
                  <a:lnTo>
                    <a:pt x="785" y="712"/>
                  </a:lnTo>
                  <a:lnTo>
                    <a:pt x="866" y="647"/>
                  </a:lnTo>
                  <a:lnTo>
                    <a:pt x="952" y="589"/>
                  </a:lnTo>
                  <a:lnTo>
                    <a:pt x="1044" y="539"/>
                  </a:lnTo>
                  <a:lnTo>
                    <a:pt x="1141" y="498"/>
                  </a:lnTo>
                  <a:lnTo>
                    <a:pt x="1242" y="466"/>
                  </a:lnTo>
                  <a:lnTo>
                    <a:pt x="1347" y="445"/>
                  </a:lnTo>
                  <a:lnTo>
                    <a:pt x="1457" y="434"/>
                  </a:lnTo>
                  <a:lnTo>
                    <a:pt x="1511" y="432"/>
                  </a:lnTo>
                  <a:lnTo>
                    <a:pt x="6262" y="432"/>
                  </a:lnTo>
                  <a:lnTo>
                    <a:pt x="6317" y="434"/>
                  </a:lnTo>
                  <a:lnTo>
                    <a:pt x="6426" y="445"/>
                  </a:lnTo>
                  <a:lnTo>
                    <a:pt x="6531" y="466"/>
                  </a:lnTo>
                  <a:lnTo>
                    <a:pt x="6633" y="498"/>
                  </a:lnTo>
                  <a:lnTo>
                    <a:pt x="6730" y="539"/>
                  </a:lnTo>
                  <a:lnTo>
                    <a:pt x="6821" y="589"/>
                  </a:lnTo>
                  <a:lnTo>
                    <a:pt x="6907" y="647"/>
                  </a:lnTo>
                  <a:lnTo>
                    <a:pt x="6988" y="712"/>
                  </a:lnTo>
                  <a:lnTo>
                    <a:pt x="7060" y="786"/>
                  </a:lnTo>
                  <a:lnTo>
                    <a:pt x="7127" y="866"/>
                  </a:lnTo>
                  <a:lnTo>
                    <a:pt x="7185" y="952"/>
                  </a:lnTo>
                  <a:lnTo>
                    <a:pt x="7235" y="1045"/>
                  </a:lnTo>
                  <a:lnTo>
                    <a:pt x="7276" y="1140"/>
                  </a:lnTo>
                  <a:lnTo>
                    <a:pt x="7308" y="1243"/>
                  </a:lnTo>
                  <a:lnTo>
                    <a:pt x="7330" y="1348"/>
                  </a:lnTo>
                  <a:lnTo>
                    <a:pt x="7341" y="1456"/>
                  </a:lnTo>
                  <a:lnTo>
                    <a:pt x="7342" y="1512"/>
                  </a:lnTo>
                  <a:lnTo>
                    <a:pt x="7342" y="4535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2256" y="578"/>
              <a:ext cx="143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3983" y="578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2256" y="1010"/>
              <a:ext cx="2159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3263" y="1442"/>
              <a:ext cx="1152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2256" y="1442"/>
              <a:ext cx="720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2256" y="1873"/>
              <a:ext cx="1007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3839" y="2233"/>
              <a:ext cx="100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5135" y="2233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3839" y="2665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3839" y="309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69" name="Google Shape;969;p9"/>
          <p:cNvSpPr/>
          <p:nvPr/>
        </p:nvSpPr>
        <p:spPr>
          <a:xfrm>
            <a:off x="765410" y="1863696"/>
            <a:ext cx="364203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목차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70" name="Google Shape;970;p9"/>
          <p:cNvSpPr/>
          <p:nvPr/>
        </p:nvSpPr>
        <p:spPr>
          <a:xfrm flipH="1">
            <a:off x="1511298" y="410474"/>
            <a:ext cx="10680699" cy="6447526"/>
          </a:xfrm>
          <a:prstGeom prst="round1Rect">
            <a:avLst>
              <a:gd fmla="val 8554" name="adj"/>
            </a:avLst>
          </a:prstGeom>
          <a:solidFill>
            <a:srgbClr val="F9F8FE"/>
          </a:solidFill>
          <a:ln>
            <a:noFill/>
          </a:ln>
          <a:effectLst>
            <a:outerShdw blurRad="304800" rotWithShape="0" algn="r" dir="10800000" dist="12700">
              <a:srgbClr val="000000">
                <a:alpha val="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71" name="Google Shape;971;p9"/>
          <p:cNvGrpSpPr/>
          <p:nvPr/>
        </p:nvGrpSpPr>
        <p:grpSpPr>
          <a:xfrm>
            <a:off x="2666999" y="410474"/>
            <a:ext cx="9524998" cy="6447526"/>
            <a:chOff x="6477000" y="410474"/>
            <a:chExt cx="5714998" cy="6447526"/>
          </a:xfrm>
        </p:grpSpPr>
        <p:sp>
          <p:nvSpPr>
            <p:cNvPr id="972" name="Google Shape;972;p9"/>
            <p:cNvSpPr/>
            <p:nvPr/>
          </p:nvSpPr>
          <p:spPr>
            <a:xfrm flipH="1">
              <a:off x="6477000" y="410474"/>
              <a:ext cx="5714998" cy="6447526"/>
            </a:xfrm>
            <a:prstGeom prst="round1Rect">
              <a:avLst>
                <a:gd fmla="val 8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04800" rotWithShape="0" algn="r" dir="10800000" dist="12700">
                <a:srgbClr val="000000">
                  <a:alpha val="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aphicFrame>
          <p:nvGraphicFramePr>
            <p:cNvPr id="973" name="Google Shape;973;p9"/>
            <p:cNvGraphicFramePr/>
            <p:nvPr/>
          </p:nvGraphicFramePr>
          <p:xfrm>
            <a:off x="6885446" y="3153152"/>
            <a:ext cx="2272848" cy="1841679"/>
          </p:xfrm>
          <a:graphic>
            <a:graphicData uri="http://schemas.openxmlformats.org/drawingml/2006/chart">
              <c:chart r:id="rId3"/>
            </a:graphicData>
          </a:graphic>
        </p:graphicFrame>
      </p:grpSp>
      <p:sp>
        <p:nvSpPr>
          <p:cNvPr id="974" name="Google Shape;974;p9"/>
          <p:cNvSpPr/>
          <p:nvPr/>
        </p:nvSpPr>
        <p:spPr>
          <a:xfrm>
            <a:off x="661760" y="4714834"/>
            <a:ext cx="596900" cy="10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75" name="Google Shape;975;p9"/>
          <p:cNvGrpSpPr/>
          <p:nvPr/>
        </p:nvGrpSpPr>
        <p:grpSpPr>
          <a:xfrm>
            <a:off x="865107" y="4994831"/>
            <a:ext cx="155948" cy="179995"/>
            <a:chOff x="1967" y="0"/>
            <a:chExt cx="3742" cy="4319"/>
          </a:xfrm>
        </p:grpSpPr>
        <p:sp>
          <p:nvSpPr>
            <p:cNvPr id="976" name="Google Shape;976;p9"/>
            <p:cNvSpPr/>
            <p:nvPr/>
          </p:nvSpPr>
          <p:spPr>
            <a:xfrm>
              <a:off x="1967" y="0"/>
              <a:ext cx="3742" cy="3167"/>
            </a:xfrm>
            <a:custGeom>
              <a:rect b="b" l="l" r="r" t="t"/>
              <a:pathLst>
                <a:path extrusionOk="0" h="9501" w="11227">
                  <a:moveTo>
                    <a:pt x="864" y="7773"/>
                  </a:moveTo>
                  <a:lnTo>
                    <a:pt x="4223" y="7773"/>
                  </a:lnTo>
                  <a:lnTo>
                    <a:pt x="3737" y="9069"/>
                  </a:lnTo>
                  <a:lnTo>
                    <a:pt x="3239" y="9069"/>
                  </a:lnTo>
                  <a:lnTo>
                    <a:pt x="3239" y="9501"/>
                  </a:lnTo>
                  <a:lnTo>
                    <a:pt x="7988" y="9501"/>
                  </a:lnTo>
                  <a:lnTo>
                    <a:pt x="7988" y="9069"/>
                  </a:lnTo>
                  <a:lnTo>
                    <a:pt x="7491" y="9069"/>
                  </a:lnTo>
                  <a:lnTo>
                    <a:pt x="7004" y="7773"/>
                  </a:lnTo>
                  <a:lnTo>
                    <a:pt x="10364" y="7773"/>
                  </a:lnTo>
                  <a:lnTo>
                    <a:pt x="10409" y="7773"/>
                  </a:lnTo>
                  <a:lnTo>
                    <a:pt x="10495" y="7763"/>
                  </a:lnTo>
                  <a:lnTo>
                    <a:pt x="10579" y="7746"/>
                  </a:lnTo>
                  <a:lnTo>
                    <a:pt x="10660" y="7721"/>
                  </a:lnTo>
                  <a:lnTo>
                    <a:pt x="10738" y="7688"/>
                  </a:lnTo>
                  <a:lnTo>
                    <a:pt x="10812" y="7649"/>
                  </a:lnTo>
                  <a:lnTo>
                    <a:pt x="10880" y="7602"/>
                  </a:lnTo>
                  <a:lnTo>
                    <a:pt x="10944" y="7549"/>
                  </a:lnTo>
                  <a:lnTo>
                    <a:pt x="11003" y="7490"/>
                  </a:lnTo>
                  <a:lnTo>
                    <a:pt x="11056" y="7426"/>
                  </a:lnTo>
                  <a:lnTo>
                    <a:pt x="11103" y="7357"/>
                  </a:lnTo>
                  <a:lnTo>
                    <a:pt x="11143" y="7284"/>
                  </a:lnTo>
                  <a:lnTo>
                    <a:pt x="11175" y="7207"/>
                  </a:lnTo>
                  <a:lnTo>
                    <a:pt x="11200" y="7125"/>
                  </a:lnTo>
                  <a:lnTo>
                    <a:pt x="11218" y="7042"/>
                  </a:lnTo>
                  <a:lnTo>
                    <a:pt x="11226" y="6954"/>
                  </a:lnTo>
                  <a:lnTo>
                    <a:pt x="11227" y="6909"/>
                  </a:lnTo>
                  <a:lnTo>
                    <a:pt x="11227" y="864"/>
                  </a:lnTo>
                  <a:lnTo>
                    <a:pt x="11226" y="819"/>
                  </a:lnTo>
                  <a:lnTo>
                    <a:pt x="11218" y="733"/>
                  </a:lnTo>
                  <a:lnTo>
                    <a:pt x="11200" y="648"/>
                  </a:lnTo>
                  <a:lnTo>
                    <a:pt x="11175" y="567"/>
                  </a:lnTo>
                  <a:lnTo>
                    <a:pt x="11143" y="489"/>
                  </a:lnTo>
                  <a:lnTo>
                    <a:pt x="11103" y="416"/>
                  </a:lnTo>
                  <a:lnTo>
                    <a:pt x="11056" y="347"/>
                  </a:lnTo>
                  <a:lnTo>
                    <a:pt x="11003" y="283"/>
                  </a:lnTo>
                  <a:lnTo>
                    <a:pt x="10944" y="224"/>
                  </a:lnTo>
                  <a:lnTo>
                    <a:pt x="10880" y="171"/>
                  </a:lnTo>
                  <a:lnTo>
                    <a:pt x="10812" y="124"/>
                  </a:lnTo>
                  <a:lnTo>
                    <a:pt x="10738" y="85"/>
                  </a:lnTo>
                  <a:lnTo>
                    <a:pt x="10660" y="52"/>
                  </a:lnTo>
                  <a:lnTo>
                    <a:pt x="10579" y="27"/>
                  </a:lnTo>
                  <a:lnTo>
                    <a:pt x="10495" y="10"/>
                  </a:lnTo>
                  <a:lnTo>
                    <a:pt x="10409" y="1"/>
                  </a:lnTo>
                  <a:lnTo>
                    <a:pt x="10364" y="0"/>
                  </a:lnTo>
                  <a:lnTo>
                    <a:pt x="864" y="0"/>
                  </a:lnTo>
                  <a:lnTo>
                    <a:pt x="819" y="1"/>
                  </a:lnTo>
                  <a:lnTo>
                    <a:pt x="733" y="10"/>
                  </a:lnTo>
                  <a:lnTo>
                    <a:pt x="648" y="27"/>
                  </a:lnTo>
                  <a:lnTo>
                    <a:pt x="568" y="52"/>
                  </a:lnTo>
                  <a:lnTo>
                    <a:pt x="490" y="85"/>
                  </a:lnTo>
                  <a:lnTo>
                    <a:pt x="416" y="124"/>
                  </a:lnTo>
                  <a:lnTo>
                    <a:pt x="348" y="171"/>
                  </a:lnTo>
                  <a:lnTo>
                    <a:pt x="283" y="224"/>
                  </a:lnTo>
                  <a:lnTo>
                    <a:pt x="225" y="283"/>
                  </a:lnTo>
                  <a:lnTo>
                    <a:pt x="173" y="347"/>
                  </a:lnTo>
                  <a:lnTo>
                    <a:pt x="125" y="416"/>
                  </a:lnTo>
                  <a:lnTo>
                    <a:pt x="85" y="489"/>
                  </a:lnTo>
                  <a:lnTo>
                    <a:pt x="52" y="567"/>
                  </a:lnTo>
                  <a:lnTo>
                    <a:pt x="28" y="648"/>
                  </a:lnTo>
                  <a:lnTo>
                    <a:pt x="10" y="733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0" y="6909"/>
                  </a:lnTo>
                  <a:lnTo>
                    <a:pt x="2" y="6954"/>
                  </a:lnTo>
                  <a:lnTo>
                    <a:pt x="10" y="7042"/>
                  </a:lnTo>
                  <a:lnTo>
                    <a:pt x="28" y="7125"/>
                  </a:lnTo>
                  <a:lnTo>
                    <a:pt x="52" y="7207"/>
                  </a:lnTo>
                  <a:lnTo>
                    <a:pt x="85" y="7284"/>
                  </a:lnTo>
                  <a:lnTo>
                    <a:pt x="125" y="7357"/>
                  </a:lnTo>
                  <a:lnTo>
                    <a:pt x="173" y="7426"/>
                  </a:lnTo>
                  <a:lnTo>
                    <a:pt x="225" y="7490"/>
                  </a:lnTo>
                  <a:lnTo>
                    <a:pt x="283" y="7549"/>
                  </a:lnTo>
                  <a:lnTo>
                    <a:pt x="348" y="7602"/>
                  </a:lnTo>
                  <a:lnTo>
                    <a:pt x="416" y="7649"/>
                  </a:lnTo>
                  <a:lnTo>
                    <a:pt x="490" y="7688"/>
                  </a:lnTo>
                  <a:lnTo>
                    <a:pt x="568" y="7721"/>
                  </a:lnTo>
                  <a:lnTo>
                    <a:pt x="648" y="7747"/>
                  </a:lnTo>
                  <a:lnTo>
                    <a:pt x="733" y="7763"/>
                  </a:lnTo>
                  <a:lnTo>
                    <a:pt x="819" y="7773"/>
                  </a:lnTo>
                  <a:lnTo>
                    <a:pt x="864" y="7773"/>
                  </a:lnTo>
                  <a:close/>
                  <a:moveTo>
                    <a:pt x="7029" y="9069"/>
                  </a:moveTo>
                  <a:lnTo>
                    <a:pt x="4199" y="9069"/>
                  </a:lnTo>
                  <a:lnTo>
                    <a:pt x="4684" y="7773"/>
                  </a:lnTo>
                  <a:lnTo>
                    <a:pt x="6544" y="7773"/>
                  </a:lnTo>
                  <a:lnTo>
                    <a:pt x="7029" y="9069"/>
                  </a:lnTo>
                  <a:close/>
                  <a:moveTo>
                    <a:pt x="10795" y="6909"/>
                  </a:moveTo>
                  <a:lnTo>
                    <a:pt x="10794" y="6954"/>
                  </a:lnTo>
                  <a:lnTo>
                    <a:pt x="10776" y="7038"/>
                  </a:lnTo>
                  <a:lnTo>
                    <a:pt x="10743" y="7116"/>
                  </a:lnTo>
                  <a:lnTo>
                    <a:pt x="10697" y="7185"/>
                  </a:lnTo>
                  <a:lnTo>
                    <a:pt x="10638" y="7243"/>
                  </a:lnTo>
                  <a:lnTo>
                    <a:pt x="10570" y="7289"/>
                  </a:lnTo>
                  <a:lnTo>
                    <a:pt x="10492" y="7322"/>
                  </a:lnTo>
                  <a:lnTo>
                    <a:pt x="10407" y="7340"/>
                  </a:lnTo>
                  <a:lnTo>
                    <a:pt x="10364" y="7341"/>
                  </a:lnTo>
                  <a:lnTo>
                    <a:pt x="864" y="7341"/>
                  </a:lnTo>
                  <a:lnTo>
                    <a:pt x="820" y="7340"/>
                  </a:lnTo>
                  <a:lnTo>
                    <a:pt x="736" y="7322"/>
                  </a:lnTo>
                  <a:lnTo>
                    <a:pt x="658" y="7289"/>
                  </a:lnTo>
                  <a:lnTo>
                    <a:pt x="589" y="7243"/>
                  </a:lnTo>
                  <a:lnTo>
                    <a:pt x="531" y="7185"/>
                  </a:lnTo>
                  <a:lnTo>
                    <a:pt x="484" y="7116"/>
                  </a:lnTo>
                  <a:lnTo>
                    <a:pt x="451" y="7038"/>
                  </a:lnTo>
                  <a:lnTo>
                    <a:pt x="434" y="6954"/>
                  </a:lnTo>
                  <a:lnTo>
                    <a:pt x="432" y="6909"/>
                  </a:lnTo>
                  <a:lnTo>
                    <a:pt x="432" y="6477"/>
                  </a:lnTo>
                  <a:lnTo>
                    <a:pt x="10795" y="6477"/>
                  </a:lnTo>
                  <a:lnTo>
                    <a:pt x="10795" y="6909"/>
                  </a:lnTo>
                  <a:close/>
                  <a:moveTo>
                    <a:pt x="432" y="864"/>
                  </a:moveTo>
                  <a:lnTo>
                    <a:pt x="434" y="819"/>
                  </a:lnTo>
                  <a:lnTo>
                    <a:pt x="451" y="735"/>
                  </a:lnTo>
                  <a:lnTo>
                    <a:pt x="484" y="657"/>
                  </a:lnTo>
                  <a:lnTo>
                    <a:pt x="531" y="589"/>
                  </a:lnTo>
                  <a:lnTo>
                    <a:pt x="589" y="530"/>
                  </a:lnTo>
                  <a:lnTo>
                    <a:pt x="658" y="484"/>
                  </a:lnTo>
                  <a:lnTo>
                    <a:pt x="736" y="451"/>
                  </a:lnTo>
                  <a:lnTo>
                    <a:pt x="820" y="433"/>
                  </a:lnTo>
                  <a:lnTo>
                    <a:pt x="864" y="432"/>
                  </a:lnTo>
                  <a:lnTo>
                    <a:pt x="10364" y="432"/>
                  </a:lnTo>
                  <a:lnTo>
                    <a:pt x="10407" y="433"/>
                  </a:lnTo>
                  <a:lnTo>
                    <a:pt x="10492" y="451"/>
                  </a:lnTo>
                  <a:lnTo>
                    <a:pt x="10570" y="484"/>
                  </a:lnTo>
                  <a:lnTo>
                    <a:pt x="10638" y="530"/>
                  </a:lnTo>
                  <a:lnTo>
                    <a:pt x="10697" y="589"/>
                  </a:lnTo>
                  <a:lnTo>
                    <a:pt x="10743" y="657"/>
                  </a:lnTo>
                  <a:lnTo>
                    <a:pt x="10776" y="735"/>
                  </a:lnTo>
                  <a:lnTo>
                    <a:pt x="10794" y="819"/>
                  </a:lnTo>
                  <a:lnTo>
                    <a:pt x="10795" y="864"/>
                  </a:lnTo>
                  <a:lnTo>
                    <a:pt x="10795" y="6045"/>
                  </a:lnTo>
                  <a:lnTo>
                    <a:pt x="432" y="6045"/>
                  </a:lnTo>
                  <a:lnTo>
                    <a:pt x="432" y="864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2255" y="3311"/>
              <a:ext cx="2159" cy="1008"/>
            </a:xfrm>
            <a:custGeom>
              <a:rect b="b" l="l" r="r" t="t"/>
              <a:pathLst>
                <a:path extrusionOk="0" h="3023" w="6477">
                  <a:moveTo>
                    <a:pt x="216" y="0"/>
                  </a:moveTo>
                  <a:lnTo>
                    <a:pt x="194" y="0"/>
                  </a:lnTo>
                  <a:lnTo>
                    <a:pt x="152" y="9"/>
                  </a:lnTo>
                  <a:lnTo>
                    <a:pt x="114" y="26"/>
                  </a:lnTo>
                  <a:lnTo>
                    <a:pt x="78" y="49"/>
                  </a:lnTo>
                  <a:lnTo>
                    <a:pt x="49" y="77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2" y="194"/>
                  </a:lnTo>
                  <a:lnTo>
                    <a:pt x="0" y="215"/>
                  </a:lnTo>
                  <a:lnTo>
                    <a:pt x="0" y="2807"/>
                  </a:lnTo>
                  <a:lnTo>
                    <a:pt x="2" y="2829"/>
                  </a:lnTo>
                  <a:lnTo>
                    <a:pt x="10" y="2871"/>
                  </a:lnTo>
                  <a:lnTo>
                    <a:pt x="26" y="2909"/>
                  </a:lnTo>
                  <a:lnTo>
                    <a:pt x="49" y="2944"/>
                  </a:lnTo>
                  <a:lnTo>
                    <a:pt x="78" y="2974"/>
                  </a:lnTo>
                  <a:lnTo>
                    <a:pt x="114" y="2997"/>
                  </a:lnTo>
                  <a:lnTo>
                    <a:pt x="152" y="3013"/>
                  </a:lnTo>
                  <a:lnTo>
                    <a:pt x="194" y="3022"/>
                  </a:lnTo>
                  <a:lnTo>
                    <a:pt x="216" y="3023"/>
                  </a:lnTo>
                  <a:lnTo>
                    <a:pt x="6261" y="3023"/>
                  </a:lnTo>
                  <a:lnTo>
                    <a:pt x="6284" y="3022"/>
                  </a:lnTo>
                  <a:lnTo>
                    <a:pt x="6325" y="3013"/>
                  </a:lnTo>
                  <a:lnTo>
                    <a:pt x="6365" y="2997"/>
                  </a:lnTo>
                  <a:lnTo>
                    <a:pt x="6399" y="2974"/>
                  </a:lnTo>
                  <a:lnTo>
                    <a:pt x="6427" y="2944"/>
                  </a:lnTo>
                  <a:lnTo>
                    <a:pt x="6451" y="2909"/>
                  </a:lnTo>
                  <a:lnTo>
                    <a:pt x="6467" y="2871"/>
                  </a:lnTo>
                  <a:lnTo>
                    <a:pt x="6477" y="2829"/>
                  </a:lnTo>
                  <a:lnTo>
                    <a:pt x="6477" y="2807"/>
                  </a:lnTo>
                  <a:lnTo>
                    <a:pt x="6477" y="215"/>
                  </a:lnTo>
                  <a:lnTo>
                    <a:pt x="6477" y="194"/>
                  </a:lnTo>
                  <a:lnTo>
                    <a:pt x="6467" y="151"/>
                  </a:lnTo>
                  <a:lnTo>
                    <a:pt x="6451" y="112"/>
                  </a:lnTo>
                  <a:lnTo>
                    <a:pt x="6427" y="77"/>
                  </a:lnTo>
                  <a:lnTo>
                    <a:pt x="6399" y="49"/>
                  </a:lnTo>
                  <a:lnTo>
                    <a:pt x="6365" y="26"/>
                  </a:lnTo>
                  <a:lnTo>
                    <a:pt x="6325" y="9"/>
                  </a:lnTo>
                  <a:lnTo>
                    <a:pt x="6284" y="0"/>
                  </a:lnTo>
                  <a:lnTo>
                    <a:pt x="6261" y="0"/>
                  </a:lnTo>
                  <a:lnTo>
                    <a:pt x="216" y="0"/>
                  </a:lnTo>
                  <a:close/>
                  <a:moveTo>
                    <a:pt x="6045" y="2591"/>
                  </a:moveTo>
                  <a:lnTo>
                    <a:pt x="432" y="2591"/>
                  </a:lnTo>
                  <a:lnTo>
                    <a:pt x="432" y="431"/>
                  </a:lnTo>
                  <a:lnTo>
                    <a:pt x="6045" y="431"/>
                  </a:lnTo>
                  <a:lnTo>
                    <a:pt x="6045" y="2591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2543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3982" y="3887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2543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2831" y="3599"/>
              <a:ext cx="143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118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406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694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982" y="3599"/>
              <a:ext cx="144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2831" y="3887"/>
              <a:ext cx="1007" cy="144"/>
            </a:xfrm>
            <a:prstGeom prst="rect">
              <a:avLst/>
            </a:pr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4701" y="3311"/>
              <a:ext cx="720" cy="1008"/>
            </a:xfrm>
            <a:custGeom>
              <a:rect b="b" l="l" r="r" t="t"/>
              <a:pathLst>
                <a:path extrusionOk="0" h="3023" w="2160">
                  <a:moveTo>
                    <a:pt x="0" y="1079"/>
                  </a:moveTo>
                  <a:lnTo>
                    <a:pt x="0" y="1943"/>
                  </a:lnTo>
                  <a:lnTo>
                    <a:pt x="2" y="1998"/>
                  </a:lnTo>
                  <a:lnTo>
                    <a:pt x="13" y="2107"/>
                  </a:lnTo>
                  <a:lnTo>
                    <a:pt x="34" y="2212"/>
                  </a:lnTo>
                  <a:lnTo>
                    <a:pt x="66" y="2314"/>
                  </a:lnTo>
                  <a:lnTo>
                    <a:pt x="107" y="2411"/>
                  </a:lnTo>
                  <a:lnTo>
                    <a:pt x="156" y="2502"/>
                  </a:lnTo>
                  <a:lnTo>
                    <a:pt x="215" y="2588"/>
                  </a:lnTo>
                  <a:lnTo>
                    <a:pt x="280" y="2669"/>
                  </a:lnTo>
                  <a:lnTo>
                    <a:pt x="354" y="2743"/>
                  </a:lnTo>
                  <a:lnTo>
                    <a:pt x="433" y="2808"/>
                  </a:lnTo>
                  <a:lnTo>
                    <a:pt x="520" y="2866"/>
                  </a:lnTo>
                  <a:lnTo>
                    <a:pt x="611" y="2916"/>
                  </a:lnTo>
                  <a:lnTo>
                    <a:pt x="708" y="2957"/>
                  </a:lnTo>
                  <a:lnTo>
                    <a:pt x="811" y="2989"/>
                  </a:lnTo>
                  <a:lnTo>
                    <a:pt x="916" y="3011"/>
                  </a:lnTo>
                  <a:lnTo>
                    <a:pt x="1024" y="3022"/>
                  </a:lnTo>
                  <a:lnTo>
                    <a:pt x="1080" y="3023"/>
                  </a:lnTo>
                  <a:lnTo>
                    <a:pt x="1136" y="3022"/>
                  </a:lnTo>
                  <a:lnTo>
                    <a:pt x="1244" y="3011"/>
                  </a:lnTo>
                  <a:lnTo>
                    <a:pt x="1350" y="2989"/>
                  </a:lnTo>
                  <a:lnTo>
                    <a:pt x="1452" y="2957"/>
                  </a:lnTo>
                  <a:lnTo>
                    <a:pt x="1549" y="2916"/>
                  </a:lnTo>
                  <a:lnTo>
                    <a:pt x="1640" y="2866"/>
                  </a:lnTo>
                  <a:lnTo>
                    <a:pt x="1726" y="2808"/>
                  </a:lnTo>
                  <a:lnTo>
                    <a:pt x="1806" y="2743"/>
                  </a:lnTo>
                  <a:lnTo>
                    <a:pt x="1879" y="2669"/>
                  </a:lnTo>
                  <a:lnTo>
                    <a:pt x="1945" y="2588"/>
                  </a:lnTo>
                  <a:lnTo>
                    <a:pt x="2004" y="2502"/>
                  </a:lnTo>
                  <a:lnTo>
                    <a:pt x="2053" y="2411"/>
                  </a:lnTo>
                  <a:lnTo>
                    <a:pt x="2094" y="2314"/>
                  </a:lnTo>
                  <a:lnTo>
                    <a:pt x="2125" y="2212"/>
                  </a:lnTo>
                  <a:lnTo>
                    <a:pt x="2147" y="2107"/>
                  </a:lnTo>
                  <a:lnTo>
                    <a:pt x="2158" y="1998"/>
                  </a:lnTo>
                  <a:lnTo>
                    <a:pt x="2160" y="1943"/>
                  </a:lnTo>
                  <a:lnTo>
                    <a:pt x="2160" y="1079"/>
                  </a:lnTo>
                  <a:lnTo>
                    <a:pt x="2158" y="1023"/>
                  </a:lnTo>
                  <a:lnTo>
                    <a:pt x="2147" y="914"/>
                  </a:lnTo>
                  <a:lnTo>
                    <a:pt x="2125" y="809"/>
                  </a:lnTo>
                  <a:lnTo>
                    <a:pt x="2094" y="708"/>
                  </a:lnTo>
                  <a:lnTo>
                    <a:pt x="2053" y="610"/>
                  </a:lnTo>
                  <a:lnTo>
                    <a:pt x="2004" y="519"/>
                  </a:lnTo>
                  <a:lnTo>
                    <a:pt x="1945" y="433"/>
                  </a:lnTo>
                  <a:lnTo>
                    <a:pt x="1879" y="352"/>
                  </a:lnTo>
                  <a:lnTo>
                    <a:pt x="1806" y="280"/>
                  </a:lnTo>
                  <a:lnTo>
                    <a:pt x="1726" y="214"/>
                  </a:lnTo>
                  <a:lnTo>
                    <a:pt x="1640" y="155"/>
                  </a:lnTo>
                  <a:lnTo>
                    <a:pt x="1549" y="106"/>
                  </a:lnTo>
                  <a:lnTo>
                    <a:pt x="1452" y="65"/>
                  </a:lnTo>
                  <a:lnTo>
                    <a:pt x="1350" y="32"/>
                  </a:lnTo>
                  <a:lnTo>
                    <a:pt x="1244" y="12"/>
                  </a:lnTo>
                  <a:lnTo>
                    <a:pt x="1136" y="1"/>
                  </a:lnTo>
                  <a:lnTo>
                    <a:pt x="1080" y="0"/>
                  </a:lnTo>
                  <a:lnTo>
                    <a:pt x="1024" y="1"/>
                  </a:lnTo>
                  <a:lnTo>
                    <a:pt x="916" y="12"/>
                  </a:lnTo>
                  <a:lnTo>
                    <a:pt x="811" y="32"/>
                  </a:lnTo>
                  <a:lnTo>
                    <a:pt x="708" y="65"/>
                  </a:lnTo>
                  <a:lnTo>
                    <a:pt x="611" y="106"/>
                  </a:lnTo>
                  <a:lnTo>
                    <a:pt x="520" y="155"/>
                  </a:lnTo>
                  <a:lnTo>
                    <a:pt x="433" y="214"/>
                  </a:lnTo>
                  <a:lnTo>
                    <a:pt x="354" y="280"/>
                  </a:lnTo>
                  <a:lnTo>
                    <a:pt x="280" y="352"/>
                  </a:lnTo>
                  <a:lnTo>
                    <a:pt x="215" y="433"/>
                  </a:lnTo>
                  <a:lnTo>
                    <a:pt x="156" y="519"/>
                  </a:lnTo>
                  <a:lnTo>
                    <a:pt x="107" y="610"/>
                  </a:lnTo>
                  <a:lnTo>
                    <a:pt x="66" y="708"/>
                  </a:lnTo>
                  <a:lnTo>
                    <a:pt x="34" y="809"/>
                  </a:lnTo>
                  <a:lnTo>
                    <a:pt x="13" y="914"/>
                  </a:lnTo>
                  <a:lnTo>
                    <a:pt x="2" y="1023"/>
                  </a:lnTo>
                  <a:lnTo>
                    <a:pt x="0" y="1079"/>
                  </a:lnTo>
                  <a:close/>
                  <a:moveTo>
                    <a:pt x="1728" y="1079"/>
                  </a:moveTo>
                  <a:lnTo>
                    <a:pt x="1728" y="1943"/>
                  </a:lnTo>
                  <a:lnTo>
                    <a:pt x="1728" y="1976"/>
                  </a:lnTo>
                  <a:lnTo>
                    <a:pt x="1721" y="2042"/>
                  </a:lnTo>
                  <a:lnTo>
                    <a:pt x="1699" y="2136"/>
                  </a:lnTo>
                  <a:lnTo>
                    <a:pt x="1651" y="2252"/>
                  </a:lnTo>
                  <a:lnTo>
                    <a:pt x="1580" y="2356"/>
                  </a:lnTo>
                  <a:lnTo>
                    <a:pt x="1493" y="2443"/>
                  </a:lnTo>
                  <a:lnTo>
                    <a:pt x="1389" y="2513"/>
                  </a:lnTo>
                  <a:lnTo>
                    <a:pt x="1273" y="2562"/>
                  </a:lnTo>
                  <a:lnTo>
                    <a:pt x="1178" y="2583"/>
                  </a:lnTo>
                  <a:lnTo>
                    <a:pt x="1114" y="2590"/>
                  </a:lnTo>
                  <a:lnTo>
                    <a:pt x="1080" y="2591"/>
                  </a:lnTo>
                  <a:lnTo>
                    <a:pt x="1047" y="2590"/>
                  </a:lnTo>
                  <a:lnTo>
                    <a:pt x="982" y="2583"/>
                  </a:lnTo>
                  <a:lnTo>
                    <a:pt x="887" y="2562"/>
                  </a:lnTo>
                  <a:lnTo>
                    <a:pt x="771" y="2513"/>
                  </a:lnTo>
                  <a:lnTo>
                    <a:pt x="667" y="2443"/>
                  </a:lnTo>
                  <a:lnTo>
                    <a:pt x="580" y="2356"/>
                  </a:lnTo>
                  <a:lnTo>
                    <a:pt x="510" y="2252"/>
                  </a:lnTo>
                  <a:lnTo>
                    <a:pt x="461" y="2136"/>
                  </a:lnTo>
                  <a:lnTo>
                    <a:pt x="439" y="2042"/>
                  </a:lnTo>
                  <a:lnTo>
                    <a:pt x="433" y="1976"/>
                  </a:lnTo>
                  <a:lnTo>
                    <a:pt x="432" y="1943"/>
                  </a:lnTo>
                  <a:lnTo>
                    <a:pt x="432" y="1079"/>
                  </a:lnTo>
                  <a:lnTo>
                    <a:pt x="433" y="1027"/>
                  </a:lnTo>
                  <a:lnTo>
                    <a:pt x="450" y="929"/>
                  </a:lnTo>
                  <a:lnTo>
                    <a:pt x="480" y="835"/>
                  </a:lnTo>
                  <a:lnTo>
                    <a:pt x="525" y="747"/>
                  </a:lnTo>
                  <a:lnTo>
                    <a:pt x="581" y="668"/>
                  </a:lnTo>
                  <a:lnTo>
                    <a:pt x="649" y="597"/>
                  </a:lnTo>
                  <a:lnTo>
                    <a:pt x="729" y="537"/>
                  </a:lnTo>
                  <a:lnTo>
                    <a:pt x="816" y="489"/>
                  </a:lnTo>
                  <a:lnTo>
                    <a:pt x="864" y="471"/>
                  </a:lnTo>
                  <a:lnTo>
                    <a:pt x="864" y="1079"/>
                  </a:lnTo>
                  <a:lnTo>
                    <a:pt x="1296" y="1079"/>
                  </a:lnTo>
                  <a:lnTo>
                    <a:pt x="1296" y="471"/>
                  </a:lnTo>
                  <a:lnTo>
                    <a:pt x="1344" y="489"/>
                  </a:lnTo>
                  <a:lnTo>
                    <a:pt x="1432" y="537"/>
                  </a:lnTo>
                  <a:lnTo>
                    <a:pt x="1510" y="597"/>
                  </a:lnTo>
                  <a:lnTo>
                    <a:pt x="1579" y="668"/>
                  </a:lnTo>
                  <a:lnTo>
                    <a:pt x="1636" y="747"/>
                  </a:lnTo>
                  <a:lnTo>
                    <a:pt x="1680" y="835"/>
                  </a:lnTo>
                  <a:lnTo>
                    <a:pt x="1710" y="929"/>
                  </a:lnTo>
                  <a:lnTo>
                    <a:pt x="1726" y="1027"/>
                  </a:lnTo>
                  <a:lnTo>
                    <a:pt x="1728" y="1079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427" y="741"/>
              <a:ext cx="822" cy="821"/>
            </a:xfrm>
            <a:custGeom>
              <a:rect b="b" l="l" r="r" t="t"/>
              <a:pathLst>
                <a:path extrusionOk="0" h="2465" w="2464">
                  <a:moveTo>
                    <a:pt x="2464" y="305"/>
                  </a:moveTo>
                  <a:lnTo>
                    <a:pt x="305" y="2465"/>
                  </a:lnTo>
                  <a:lnTo>
                    <a:pt x="0" y="2160"/>
                  </a:lnTo>
                  <a:lnTo>
                    <a:pt x="2159" y="0"/>
                  </a:lnTo>
                  <a:lnTo>
                    <a:pt x="2464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355" y="669"/>
              <a:ext cx="534" cy="533"/>
            </a:xfrm>
            <a:custGeom>
              <a:rect b="b" l="l" r="r" t="t"/>
              <a:pathLst>
                <a:path extrusionOk="0" h="1601" w="1600">
                  <a:moveTo>
                    <a:pt x="1600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5" y="0"/>
                  </a:lnTo>
                  <a:lnTo>
                    <a:pt x="1600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787" y="1101"/>
              <a:ext cx="534" cy="533"/>
            </a:xfrm>
            <a:custGeom>
              <a:rect b="b" l="l" r="r" t="t"/>
              <a:pathLst>
                <a:path extrusionOk="0" h="1601" w="1601">
                  <a:moveTo>
                    <a:pt x="1601" y="305"/>
                  </a:moveTo>
                  <a:lnTo>
                    <a:pt x="305" y="1601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601" y="305"/>
                  </a:lnTo>
                  <a:close/>
                </a:path>
              </a:pathLst>
            </a:custGeom>
            <a:solidFill>
              <a:srgbClr val="213990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91" name="Google Shape;991;p9"/>
          <p:cNvSpPr/>
          <p:nvPr/>
        </p:nvSpPr>
        <p:spPr>
          <a:xfrm>
            <a:off x="625147" y="5198395"/>
            <a:ext cx="644728" cy="2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213990"/>
                </a:solidFill>
                <a:latin typeface="Arial"/>
                <a:ea typeface="Arial"/>
                <a:cs typeface="Arial"/>
                <a:sym typeface="Arial"/>
              </a:rPr>
              <a:t>구현 할 내용</a:t>
            </a:r>
            <a:endParaRPr sz="700">
              <a:solidFill>
                <a:srgbClr val="21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2" name="Google Shape;992;p9"/>
          <p:cNvGrpSpPr/>
          <p:nvPr/>
        </p:nvGrpSpPr>
        <p:grpSpPr>
          <a:xfrm>
            <a:off x="874851" y="2717422"/>
            <a:ext cx="136461" cy="178005"/>
            <a:chOff x="-34" y="2514"/>
            <a:chExt cx="3311" cy="4319"/>
          </a:xfrm>
        </p:grpSpPr>
        <p:sp>
          <p:nvSpPr>
            <p:cNvPr id="993" name="Google Shape;993;p9"/>
            <p:cNvSpPr/>
            <p:nvPr/>
          </p:nvSpPr>
          <p:spPr>
            <a:xfrm>
              <a:off x="-34" y="2946"/>
              <a:ext cx="2879" cy="3887"/>
            </a:xfrm>
            <a:custGeom>
              <a:rect b="b" l="l" r="r" t="t"/>
              <a:pathLst>
                <a:path extrusionOk="0" h="11660" w="8638">
                  <a:moveTo>
                    <a:pt x="0" y="216"/>
                  </a:moveTo>
                  <a:lnTo>
                    <a:pt x="0" y="11444"/>
                  </a:lnTo>
                  <a:lnTo>
                    <a:pt x="0" y="11466"/>
                  </a:lnTo>
                  <a:lnTo>
                    <a:pt x="10" y="11508"/>
                  </a:lnTo>
                  <a:lnTo>
                    <a:pt x="26" y="11546"/>
                  </a:lnTo>
                  <a:lnTo>
                    <a:pt x="50" y="11581"/>
                  </a:lnTo>
                  <a:lnTo>
                    <a:pt x="78" y="11611"/>
                  </a:lnTo>
                  <a:lnTo>
                    <a:pt x="113" y="11634"/>
                  </a:lnTo>
                  <a:lnTo>
                    <a:pt x="152" y="11650"/>
                  </a:lnTo>
                  <a:lnTo>
                    <a:pt x="193" y="11659"/>
                  </a:lnTo>
                  <a:lnTo>
                    <a:pt x="216" y="11660"/>
                  </a:lnTo>
                  <a:lnTo>
                    <a:pt x="8422" y="11660"/>
                  </a:lnTo>
                  <a:lnTo>
                    <a:pt x="8444" y="11659"/>
                  </a:lnTo>
                  <a:lnTo>
                    <a:pt x="8486" y="11650"/>
                  </a:lnTo>
                  <a:lnTo>
                    <a:pt x="8525" y="11634"/>
                  </a:lnTo>
                  <a:lnTo>
                    <a:pt x="8559" y="11611"/>
                  </a:lnTo>
                  <a:lnTo>
                    <a:pt x="8589" y="11581"/>
                  </a:lnTo>
                  <a:lnTo>
                    <a:pt x="8612" y="11546"/>
                  </a:lnTo>
                  <a:lnTo>
                    <a:pt x="8629" y="11508"/>
                  </a:lnTo>
                  <a:lnTo>
                    <a:pt x="8637" y="11466"/>
                  </a:lnTo>
                  <a:lnTo>
                    <a:pt x="8638" y="11444"/>
                  </a:lnTo>
                  <a:lnTo>
                    <a:pt x="8638" y="2375"/>
                  </a:lnTo>
                  <a:lnTo>
                    <a:pt x="8637" y="2368"/>
                  </a:lnTo>
                  <a:lnTo>
                    <a:pt x="8635" y="2362"/>
                  </a:lnTo>
                  <a:lnTo>
                    <a:pt x="8631" y="2333"/>
                  </a:lnTo>
                  <a:lnTo>
                    <a:pt x="8624" y="2306"/>
                  </a:lnTo>
                  <a:lnTo>
                    <a:pt x="8620" y="2296"/>
                  </a:lnTo>
                  <a:lnTo>
                    <a:pt x="8616" y="2285"/>
                  </a:lnTo>
                  <a:lnTo>
                    <a:pt x="8608" y="2267"/>
                  </a:lnTo>
                  <a:lnTo>
                    <a:pt x="8586" y="2236"/>
                  </a:lnTo>
                  <a:lnTo>
                    <a:pt x="8574" y="2222"/>
                  </a:lnTo>
                  <a:lnTo>
                    <a:pt x="6414" y="63"/>
                  </a:lnTo>
                  <a:lnTo>
                    <a:pt x="6400" y="49"/>
                  </a:lnTo>
                  <a:lnTo>
                    <a:pt x="6368" y="28"/>
                  </a:lnTo>
                  <a:lnTo>
                    <a:pt x="6351" y="20"/>
                  </a:lnTo>
                  <a:lnTo>
                    <a:pt x="6340" y="16"/>
                  </a:lnTo>
                  <a:lnTo>
                    <a:pt x="6331" y="12"/>
                  </a:lnTo>
                  <a:lnTo>
                    <a:pt x="6303" y="4"/>
                  </a:lnTo>
                  <a:lnTo>
                    <a:pt x="6275" y="1"/>
                  </a:lnTo>
                  <a:lnTo>
                    <a:pt x="6269" y="1"/>
                  </a:lnTo>
                  <a:lnTo>
                    <a:pt x="6262" y="0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52" y="9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50" y="78"/>
                  </a:lnTo>
                  <a:lnTo>
                    <a:pt x="26" y="112"/>
                  </a:lnTo>
                  <a:lnTo>
                    <a:pt x="10" y="151"/>
                  </a:lnTo>
                  <a:lnTo>
                    <a:pt x="0" y="194"/>
                  </a:lnTo>
                  <a:lnTo>
                    <a:pt x="0" y="216"/>
                  </a:lnTo>
                  <a:close/>
                  <a:moveTo>
                    <a:pt x="7900" y="2159"/>
                  </a:moveTo>
                  <a:lnTo>
                    <a:pt x="6478" y="2159"/>
                  </a:lnTo>
                  <a:lnTo>
                    <a:pt x="6478" y="736"/>
                  </a:lnTo>
                  <a:lnTo>
                    <a:pt x="7900" y="2159"/>
                  </a:lnTo>
                  <a:close/>
                  <a:moveTo>
                    <a:pt x="432" y="432"/>
                  </a:moveTo>
                  <a:lnTo>
                    <a:pt x="6046" y="432"/>
                  </a:lnTo>
                  <a:lnTo>
                    <a:pt x="6046" y="2375"/>
                  </a:lnTo>
                  <a:lnTo>
                    <a:pt x="6048" y="2397"/>
                  </a:lnTo>
                  <a:lnTo>
                    <a:pt x="6056" y="2439"/>
                  </a:lnTo>
                  <a:lnTo>
                    <a:pt x="6072" y="2478"/>
                  </a:lnTo>
                  <a:lnTo>
                    <a:pt x="6096" y="2512"/>
                  </a:lnTo>
                  <a:lnTo>
                    <a:pt x="6124" y="2542"/>
                  </a:lnTo>
                  <a:lnTo>
                    <a:pt x="6160" y="2565"/>
                  </a:lnTo>
                  <a:lnTo>
                    <a:pt x="6198" y="2582"/>
                  </a:lnTo>
                  <a:lnTo>
                    <a:pt x="6241" y="2590"/>
                  </a:lnTo>
                  <a:lnTo>
                    <a:pt x="6262" y="2591"/>
                  </a:lnTo>
                  <a:lnTo>
                    <a:pt x="8206" y="2591"/>
                  </a:lnTo>
                  <a:lnTo>
                    <a:pt x="8206" y="11228"/>
                  </a:lnTo>
                  <a:lnTo>
                    <a:pt x="432" y="11228"/>
                  </a:lnTo>
                  <a:lnTo>
                    <a:pt x="432" y="432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97" y="2514"/>
              <a:ext cx="2880" cy="3887"/>
            </a:xfrm>
            <a:custGeom>
              <a:rect b="b" l="l" r="r" t="t"/>
              <a:pathLst>
                <a:path extrusionOk="0" h="11660" w="8639">
                  <a:moveTo>
                    <a:pt x="7775" y="11228"/>
                  </a:moveTo>
                  <a:lnTo>
                    <a:pt x="7775" y="11660"/>
                  </a:lnTo>
                  <a:lnTo>
                    <a:pt x="8423" y="11660"/>
                  </a:lnTo>
                  <a:lnTo>
                    <a:pt x="8445" y="11659"/>
                  </a:lnTo>
                  <a:lnTo>
                    <a:pt x="8487" y="11651"/>
                  </a:lnTo>
                  <a:lnTo>
                    <a:pt x="8526" y="11634"/>
                  </a:lnTo>
                  <a:lnTo>
                    <a:pt x="8560" y="11611"/>
                  </a:lnTo>
                  <a:lnTo>
                    <a:pt x="8590" y="11581"/>
                  </a:lnTo>
                  <a:lnTo>
                    <a:pt x="8613" y="11547"/>
                  </a:lnTo>
                  <a:lnTo>
                    <a:pt x="8629" y="11508"/>
                  </a:lnTo>
                  <a:lnTo>
                    <a:pt x="8638" y="11466"/>
                  </a:lnTo>
                  <a:lnTo>
                    <a:pt x="8639" y="11444"/>
                  </a:lnTo>
                  <a:lnTo>
                    <a:pt x="8639" y="216"/>
                  </a:lnTo>
                  <a:lnTo>
                    <a:pt x="8638" y="194"/>
                  </a:lnTo>
                  <a:lnTo>
                    <a:pt x="8629" y="152"/>
                  </a:lnTo>
                  <a:lnTo>
                    <a:pt x="8613" y="113"/>
                  </a:lnTo>
                  <a:lnTo>
                    <a:pt x="8590" y="78"/>
                  </a:lnTo>
                  <a:lnTo>
                    <a:pt x="8560" y="49"/>
                  </a:lnTo>
                  <a:lnTo>
                    <a:pt x="8526" y="26"/>
                  </a:lnTo>
                  <a:lnTo>
                    <a:pt x="8487" y="10"/>
                  </a:lnTo>
                  <a:lnTo>
                    <a:pt x="8445" y="1"/>
                  </a:lnTo>
                  <a:lnTo>
                    <a:pt x="8423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52" y="10"/>
                  </a:lnTo>
                  <a:lnTo>
                    <a:pt x="113" y="26"/>
                  </a:lnTo>
                  <a:lnTo>
                    <a:pt x="79" y="49"/>
                  </a:lnTo>
                  <a:lnTo>
                    <a:pt x="49" y="78"/>
                  </a:lnTo>
                  <a:lnTo>
                    <a:pt x="26" y="113"/>
                  </a:lnTo>
                  <a:lnTo>
                    <a:pt x="10" y="152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864"/>
                  </a:lnTo>
                  <a:lnTo>
                    <a:pt x="432" y="864"/>
                  </a:lnTo>
                  <a:lnTo>
                    <a:pt x="432" y="432"/>
                  </a:lnTo>
                  <a:lnTo>
                    <a:pt x="8207" y="432"/>
                  </a:lnTo>
                  <a:lnTo>
                    <a:pt x="8207" y="11228"/>
                  </a:lnTo>
                  <a:lnTo>
                    <a:pt x="7775" y="11228"/>
                  </a:lnTo>
                  <a:close/>
                </a:path>
              </a:pathLst>
            </a:cu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541" y="3954"/>
              <a:ext cx="1728" cy="143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541" y="3522"/>
              <a:ext cx="57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541" y="4385"/>
              <a:ext cx="115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1837" y="4385"/>
              <a:ext cx="432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541" y="4817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541" y="5681"/>
              <a:ext cx="172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1189" y="5249"/>
              <a:ext cx="1080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541" y="5249"/>
              <a:ext cx="504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541" y="6113"/>
              <a:ext cx="288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973" y="6113"/>
              <a:ext cx="1296" cy="144"/>
            </a:xfrm>
            <a:prstGeom prst="rect">
              <a:avLst/>
            </a:prstGeom>
            <a:solidFill>
              <a:schemeClr val="lt1">
                <a:alpha val="5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05" name="Google Shape;1005;p9"/>
          <p:cNvSpPr/>
          <p:nvPr/>
        </p:nvSpPr>
        <p:spPr>
          <a:xfrm>
            <a:off x="586124" y="2939830"/>
            <a:ext cx="755336" cy="23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프로젝트 소개</a:t>
            </a:r>
            <a:endParaRPr sz="7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06" name="Google Shape;1006;p9"/>
          <p:cNvSpPr txBox="1"/>
          <p:nvPr/>
        </p:nvSpPr>
        <p:spPr>
          <a:xfrm>
            <a:off x="1975168" y="793844"/>
            <a:ext cx="369332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마이페이지</a:t>
            </a:r>
            <a:endParaRPr/>
          </a:p>
        </p:txBody>
      </p:sp>
      <p:sp>
        <p:nvSpPr>
          <p:cNvPr id="1007" name="Google Shape;1007;p9"/>
          <p:cNvSpPr/>
          <p:nvPr/>
        </p:nvSpPr>
        <p:spPr>
          <a:xfrm>
            <a:off x="3077794" y="1226990"/>
            <a:ext cx="16941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개인정보수정</a:t>
            </a:r>
            <a:endParaRPr/>
          </a:p>
        </p:txBody>
      </p:sp>
      <p:sp>
        <p:nvSpPr>
          <p:cNvPr id="1008" name="Google Shape;1008;p9"/>
          <p:cNvSpPr/>
          <p:nvPr/>
        </p:nvSpPr>
        <p:spPr>
          <a:xfrm>
            <a:off x="3100181" y="3413533"/>
            <a:ext cx="1668757" cy="415250"/>
          </a:xfrm>
          <a:prstGeom prst="rect">
            <a:avLst/>
          </a:prstGeom>
          <a:solidFill>
            <a:srgbClr val="213991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결제내역</a:t>
            </a:r>
            <a:endParaRPr/>
          </a:p>
        </p:txBody>
      </p:sp>
      <p:sp>
        <p:nvSpPr>
          <p:cNvPr id="1009" name="Google Shape;1009;p9"/>
          <p:cNvSpPr/>
          <p:nvPr/>
        </p:nvSpPr>
        <p:spPr>
          <a:xfrm>
            <a:off x="3100181" y="284982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공유계정</a:t>
            </a:r>
            <a:endParaRPr/>
          </a:p>
        </p:txBody>
      </p:sp>
      <p:sp>
        <p:nvSpPr>
          <p:cNvPr id="1010" name="Google Shape;1010;p9"/>
          <p:cNvSpPr/>
          <p:nvPr/>
        </p:nvSpPr>
        <p:spPr>
          <a:xfrm>
            <a:off x="3106209" y="2290937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포인트</a:t>
            </a:r>
            <a:endParaRPr/>
          </a:p>
        </p:txBody>
      </p:sp>
      <p:sp>
        <p:nvSpPr>
          <p:cNvPr id="1011" name="Google Shape;1011;p9"/>
          <p:cNvSpPr/>
          <p:nvPr/>
        </p:nvSpPr>
        <p:spPr>
          <a:xfrm>
            <a:off x="3103194" y="1758408"/>
            <a:ext cx="1668757" cy="415250"/>
          </a:xfrm>
          <a:prstGeom prst="rect">
            <a:avLst/>
          </a:prstGeom>
          <a:solidFill>
            <a:srgbClr val="538CD5"/>
          </a:solidFill>
          <a:ln cap="flat" cmpd="sng" w="381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관심영상목록</a:t>
            </a:r>
            <a:endParaRPr/>
          </a:p>
        </p:txBody>
      </p:sp>
      <p:sp>
        <p:nvSpPr>
          <p:cNvPr id="1012" name="Google Shape;1012;p9"/>
          <p:cNvSpPr/>
          <p:nvPr/>
        </p:nvSpPr>
        <p:spPr>
          <a:xfrm>
            <a:off x="4768937" y="793843"/>
            <a:ext cx="6916029" cy="5653683"/>
          </a:xfrm>
          <a:prstGeom prst="rect">
            <a:avLst/>
          </a:prstGeom>
          <a:solidFill>
            <a:srgbClr val="213991"/>
          </a:solidFill>
          <a:ln cap="flat" cmpd="sng" w="76200">
            <a:solidFill>
              <a:srgbClr val="538C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13" name="Google Shape;1013;p9"/>
          <p:cNvSpPr txBox="1"/>
          <p:nvPr/>
        </p:nvSpPr>
        <p:spPr>
          <a:xfrm>
            <a:off x="6708575" y="1112077"/>
            <a:ext cx="3036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결제 내역</a:t>
            </a:r>
            <a:endParaRPr/>
          </a:p>
        </p:txBody>
      </p:sp>
      <p:graphicFrame>
        <p:nvGraphicFramePr>
          <p:cNvPr id="1014" name="Google Shape;1014;p9"/>
          <p:cNvGraphicFramePr/>
          <p:nvPr/>
        </p:nvGraphicFramePr>
        <p:xfrm>
          <a:off x="5202500" y="2448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{B13BC6CE-13BA-45DD-8F5E-6DA79035F2FE}</a:tableStyleId>
              </a:tblPr>
              <a:tblGrid>
                <a:gridCol w="1537550"/>
                <a:gridCol w="1537550"/>
                <a:gridCol w="1537550"/>
                <a:gridCol w="1537550"/>
              </a:tblGrid>
              <a:tr h="405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결제일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상품 내용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주문상태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</a:tr>
              <a:tr h="1756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2020/12/24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아이언맨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피규어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배송중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3991"/>
                    </a:solidFill>
                  </a:tcPr>
                </a:tc>
              </a:tr>
            </a:tbl>
          </a:graphicData>
        </a:graphic>
      </p:graphicFrame>
      <p:pic>
        <p:nvPicPr>
          <p:cNvPr id="1015" name="Google Shape;10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1488" y="3056368"/>
            <a:ext cx="1300337" cy="130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Office 테마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테마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2019-10-22T03:45:32Z</dcterms:created>
  <dc:creator>조땡</dc:creator>
</cp:coreProperties>
</file>