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C6F96-FD6F-4B56-9AF5-D1D3CD48D8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8484AB-DDFB-4099-892A-AE39DE44BA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25A7A-C0B1-49F9-BB46-D9EC02AAA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A93C-BB54-4A61-8335-3415A1051BA4}" type="datetimeFigureOut">
              <a:rPr lang="en-IN" smtClean="0"/>
              <a:t>20-04-2020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E3269-59B1-4663-B338-DD7276D93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74A5F-4312-4962-96E3-B3E0CA44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CE1AD-D61C-4505-945E-73CB3876996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1140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5D994-CFDB-47B9-AB5E-2BB0D902A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6A872C-5CCD-49FB-8FFE-0D0116612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2C739-B27D-46B2-8F15-960302711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A93C-BB54-4A61-8335-3415A1051BA4}" type="datetimeFigureOut">
              <a:rPr lang="en-IN" smtClean="0"/>
              <a:t>20-04-2020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AEE44-7964-4D77-8A28-DB33ECDFF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21761-634D-4F0F-9FC7-B99FAAD68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CE1AD-D61C-4505-945E-73CB3876996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7394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887906-1EB3-4224-B78B-BECA47356F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60C6C4-6920-4145-B587-A1DEB1B151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1DAC3-89F3-4901-B05C-830B562BC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A93C-BB54-4A61-8335-3415A1051BA4}" type="datetimeFigureOut">
              <a:rPr lang="en-IN" smtClean="0"/>
              <a:t>20-04-2020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7A84E-AE3E-4925-AC87-5FDC36E51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07744-3FF0-4380-B226-FDF4BECF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CE1AD-D61C-4505-945E-73CB3876996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5538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8A7C3-38CD-4797-ABF0-FC77D8FB8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EE30B-DC60-4D49-AE00-56ADEE803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E5666-9F77-4BFE-A01B-BFF3F4D5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A93C-BB54-4A61-8335-3415A1051BA4}" type="datetimeFigureOut">
              <a:rPr lang="en-IN" smtClean="0"/>
              <a:t>20-04-2020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45817-E8EA-43C8-A2DF-CF42DBEF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1E266-F7D7-4134-B5EB-23ABA5BBD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CE1AD-D61C-4505-945E-73CB3876996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5069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90B06-774F-47E0-8C39-1D47EE45A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1C300E-90EC-4BB7-86B5-B5CA39256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A54D0-FDF7-408E-B92E-23FDB5C39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A93C-BB54-4A61-8335-3415A1051BA4}" type="datetimeFigureOut">
              <a:rPr lang="en-IN" smtClean="0"/>
              <a:t>20-04-2020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F2C69-8BF3-4FA2-AA7F-F4067B9C6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866AD-3AB3-45EE-9554-20C992585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CE1AD-D61C-4505-945E-73CB3876996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6927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8D2C3-7D46-44E1-B44B-B2015DF55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B8086-F55A-4D54-94F9-C13C518785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453F5-9B43-4563-BEB4-A3F0BCF6E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004B12-E3E0-44AF-9462-F88E0F18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A93C-BB54-4A61-8335-3415A1051BA4}" type="datetimeFigureOut">
              <a:rPr lang="en-IN" smtClean="0"/>
              <a:t>20-04-2020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34EB3-9102-439F-8B09-F470C6CDD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A6E7FA-E2DE-40DF-9474-7F8D0FF5E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CE1AD-D61C-4505-945E-73CB3876996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69698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D8791-11C3-418A-936A-98354595A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9278E-877B-4D62-9027-4A4A35933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B96869-F2A0-4B25-A1A8-50C725612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B26FF6-2D43-4410-87B2-324CBE84A7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5E29F0-27D1-4EC0-9922-E58A8E52FE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1DCF00-7163-4179-98E2-F022C78EA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A93C-BB54-4A61-8335-3415A1051BA4}" type="datetimeFigureOut">
              <a:rPr lang="en-IN" smtClean="0"/>
              <a:t>20-04-2020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BFFBDF-1C1A-4523-B33E-FFD2E0B11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AB37DE-FA98-4383-A6FF-A68BFFC63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CE1AD-D61C-4505-945E-73CB3876996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9988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920FC-5E93-44E9-96D8-0262A533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7C1D61-07A5-46EA-B1B6-5B82D40D1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A93C-BB54-4A61-8335-3415A1051BA4}" type="datetimeFigureOut">
              <a:rPr lang="en-IN" smtClean="0"/>
              <a:t>20-04-2020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EEB2BF-3CDE-484B-A0A8-592292825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972F7-FC44-4648-933D-59B46D4D0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CE1AD-D61C-4505-945E-73CB3876996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6676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699985-20CF-42A8-A869-BBD0E7B0E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A93C-BB54-4A61-8335-3415A1051BA4}" type="datetimeFigureOut">
              <a:rPr lang="en-IN" smtClean="0"/>
              <a:t>20-04-2020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FD06E-2427-4E7B-A664-BE1E21BCC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C195E-5912-4B1A-9798-DC98F3F51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CE1AD-D61C-4505-945E-73CB3876996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3512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906C1-72A8-4CF2-AA16-1B7E89E9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F29CD-3C76-4931-8FD0-8451A543C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749DC1-E307-441F-B07D-A1C2353482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C1C377-5E75-45AD-B02C-21ABA4D22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A93C-BB54-4A61-8335-3415A1051BA4}" type="datetimeFigureOut">
              <a:rPr lang="en-IN" smtClean="0"/>
              <a:t>20-04-2020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0C7E22-FB9D-4C57-9C50-5A6383EB8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00BCC-1F71-48C6-B9BC-C2497B43C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CE1AD-D61C-4505-945E-73CB3876996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22004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EA5E9-7AE9-4947-8AB7-02D20100A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57E396-F65C-4705-B446-F62992A2A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522EB7-D1CB-4E3D-B277-C7877A74C8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BF607A-EDE9-4E34-95A1-393449EA2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A93C-BB54-4A61-8335-3415A1051BA4}" type="datetimeFigureOut">
              <a:rPr lang="en-IN" smtClean="0"/>
              <a:t>20-04-2020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B8E44-F961-45D2-95B1-9A91DA09B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26D9E-29A5-4D60-83F1-5FE6FABE8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CE1AD-D61C-4505-945E-73CB3876996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4125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13E035-9E44-4E73-9664-A3D75AF04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B0932-B0E5-47F1-8D79-3E75D06DD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3030C-6E1E-48F6-A287-54E3AF8D0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5A93C-BB54-4A61-8335-3415A1051BA4}" type="datetimeFigureOut">
              <a:rPr lang="en-IN" smtClean="0"/>
              <a:t>20-04-2020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11EB4-DB30-4B47-9027-CE5E851A3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61F9F-EE47-434F-9C61-FC628ADA70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CE1AD-D61C-4505-945E-73CB3876996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1467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36158-1549-4677-A607-1FA8F5700D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085178-D282-4C70-9FDD-CBB99757DD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42FF83C4-4E35-45F7-9950-C5670A9BB2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13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4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Spandana Paladi</dc:creator>
  <cp:lastModifiedBy>Spandana Paladi</cp:lastModifiedBy>
  <cp:revision>1</cp:revision>
  <dcterms:created xsi:type="dcterms:W3CDTF">2020-04-20T10:52:15Z</dcterms:created>
  <dcterms:modified xsi:type="dcterms:W3CDTF">2020-04-20T10:55:52Z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v-sppala@microsoft.com</vt:lpwstr>
  </property>
  <property fmtid="{D5CDD505-2E9C-101B-9397-08002B2CF9AE}" pid="5" name="MSIP_Label_f42aa342-8706-4288-bd11-ebb85995028c_SetDate">
    <vt:lpwstr>2020-04-20T10:55:50.2186278Z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610b0fac-fb9f-4e6d-a39c-f9a07479d924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