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1" r:id="rId1"/>
    <p:sldMasterId id="2147483739" r:id="rId2"/>
  </p:sldMasterIdLst>
  <p:notesMasterIdLst>
    <p:notesMasterId r:id="rId21"/>
  </p:notesMasterIdLst>
  <p:sldIdLst>
    <p:sldId id="256" r:id="rId3"/>
    <p:sldId id="257" r:id="rId4"/>
    <p:sldId id="261" r:id="rId5"/>
    <p:sldId id="275" r:id="rId6"/>
    <p:sldId id="259" r:id="rId7"/>
    <p:sldId id="262" r:id="rId8"/>
    <p:sldId id="263" r:id="rId9"/>
    <p:sldId id="268" r:id="rId10"/>
    <p:sldId id="276" r:id="rId11"/>
    <p:sldId id="258" r:id="rId12"/>
    <p:sldId id="266" r:id="rId13"/>
    <p:sldId id="273" r:id="rId14"/>
    <p:sldId id="267" r:id="rId15"/>
    <p:sldId id="269" r:id="rId16"/>
    <p:sldId id="271" r:id="rId17"/>
    <p:sldId id="274" r:id="rId18"/>
    <p:sldId id="277" r:id="rId19"/>
    <p:sldId id="27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 Jianhan" initials="LJ" lastIdx="1" clrIdx="0">
    <p:extLst>
      <p:ext uri="{19B8F6BF-5375-455C-9EA6-DF929625EA0E}">
        <p15:presenceInfo xmlns:p15="http://schemas.microsoft.com/office/powerpoint/2012/main" userId="S::e0406503@u.nus.edu::b819bb70-8c73-477d-a3b8-fff9c473cf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3C1C"/>
    <a:srgbClr val="FA7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5915"/>
  </p:normalViewPr>
  <p:slideViewPr>
    <p:cSldViewPr snapToGrid="0" snapToObjects="1">
      <p:cViewPr varScale="1">
        <p:scale>
          <a:sx n="115" d="100"/>
          <a:sy n="115" d="100"/>
        </p:scale>
        <p:origin x="23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F15EB3-416D-E24F-9330-4E8CA9E0FE60}" type="doc">
      <dgm:prSet loTypeId="urn:microsoft.com/office/officeart/2005/8/layout/process1" loCatId="" qsTypeId="urn:microsoft.com/office/officeart/2005/8/quickstyle/simple1" qsCatId="simple" csTypeId="urn:microsoft.com/office/officeart/2005/8/colors/colorful5" csCatId="colorful" phldr="1"/>
      <dgm:spPr/>
    </dgm:pt>
    <dgm:pt modelId="{3C99D618-9553-6F40-BAF5-DC7C31E00D63}">
      <dgm:prSet phldrT="[Text]"/>
      <dgm:spPr/>
      <dgm:t>
        <a:bodyPr/>
        <a:lstStyle/>
        <a:p>
          <a:endParaRPr lang="en-GB" dirty="0"/>
        </a:p>
      </dgm:t>
    </dgm:pt>
    <dgm:pt modelId="{C147C846-301D-4647-ACE6-1B9AF30AD115}" type="parTrans" cxnId="{57D90D5B-3B6C-FB48-B5E1-306009A4F8F2}">
      <dgm:prSet/>
      <dgm:spPr/>
      <dgm:t>
        <a:bodyPr/>
        <a:lstStyle/>
        <a:p>
          <a:endParaRPr lang="en-GB"/>
        </a:p>
      </dgm:t>
    </dgm:pt>
    <dgm:pt modelId="{5327D022-FD8E-3946-B0D9-C1D496B6D354}" type="sibTrans" cxnId="{57D90D5B-3B6C-FB48-B5E1-306009A4F8F2}">
      <dgm:prSet/>
      <dgm:spPr/>
      <dgm:t>
        <a:bodyPr/>
        <a:lstStyle/>
        <a:p>
          <a:endParaRPr lang="en-GB"/>
        </a:p>
      </dgm:t>
    </dgm:pt>
    <dgm:pt modelId="{8D4E622B-8AB1-E940-B32D-53C026CFA7DE}">
      <dgm:prSet phldrT="[Text]"/>
      <dgm:spPr/>
      <dgm:t>
        <a:bodyPr/>
        <a:lstStyle/>
        <a:p>
          <a:endParaRPr lang="en-GB" dirty="0"/>
        </a:p>
      </dgm:t>
    </dgm:pt>
    <dgm:pt modelId="{2D039AB0-72E3-A742-9B1B-1223C421D0A0}" type="parTrans" cxnId="{E945EF8D-105A-0E46-9F51-82131F236632}">
      <dgm:prSet/>
      <dgm:spPr/>
      <dgm:t>
        <a:bodyPr/>
        <a:lstStyle/>
        <a:p>
          <a:endParaRPr lang="en-GB"/>
        </a:p>
      </dgm:t>
    </dgm:pt>
    <dgm:pt modelId="{CBBEB7E1-EB47-0F4B-9667-9A4DC45B29AC}" type="sibTrans" cxnId="{E945EF8D-105A-0E46-9F51-82131F236632}">
      <dgm:prSet/>
      <dgm:spPr/>
      <dgm:t>
        <a:bodyPr/>
        <a:lstStyle/>
        <a:p>
          <a:endParaRPr lang="en-GB"/>
        </a:p>
      </dgm:t>
    </dgm:pt>
    <dgm:pt modelId="{7B56982C-87F5-CD40-80F2-5F11E64205A3}">
      <dgm:prSet phldrT="[Text]"/>
      <dgm:spPr/>
      <dgm:t>
        <a:bodyPr/>
        <a:lstStyle/>
        <a:p>
          <a:endParaRPr lang="en-GB" dirty="0"/>
        </a:p>
      </dgm:t>
    </dgm:pt>
    <dgm:pt modelId="{B07C253C-5F8D-C54A-9350-243A2C55D0B1}" type="parTrans" cxnId="{55F24BD2-9056-5847-8E6F-99A70C01E6E3}">
      <dgm:prSet/>
      <dgm:spPr/>
      <dgm:t>
        <a:bodyPr/>
        <a:lstStyle/>
        <a:p>
          <a:endParaRPr lang="en-GB"/>
        </a:p>
      </dgm:t>
    </dgm:pt>
    <dgm:pt modelId="{4E9306A4-57AC-6843-BE36-973775195248}" type="sibTrans" cxnId="{55F24BD2-9056-5847-8E6F-99A70C01E6E3}">
      <dgm:prSet/>
      <dgm:spPr/>
      <dgm:t>
        <a:bodyPr/>
        <a:lstStyle/>
        <a:p>
          <a:endParaRPr lang="en-GB"/>
        </a:p>
      </dgm:t>
    </dgm:pt>
    <dgm:pt modelId="{4F3CCCBF-00CD-8444-A422-D33B55F75347}" type="pres">
      <dgm:prSet presAssocID="{BBF15EB3-416D-E24F-9330-4E8CA9E0FE60}" presName="Name0" presStyleCnt="0">
        <dgm:presLayoutVars>
          <dgm:dir/>
          <dgm:resizeHandles val="exact"/>
        </dgm:presLayoutVars>
      </dgm:prSet>
      <dgm:spPr/>
    </dgm:pt>
    <dgm:pt modelId="{A224FBAD-F831-0F47-9556-54FEB795C2AD}" type="pres">
      <dgm:prSet presAssocID="{3C99D618-9553-6F40-BAF5-DC7C31E00D63}" presName="node" presStyleLbl="node1" presStyleIdx="0" presStyleCnt="3">
        <dgm:presLayoutVars>
          <dgm:bulletEnabled val="1"/>
        </dgm:presLayoutVars>
      </dgm:prSet>
      <dgm:spPr/>
    </dgm:pt>
    <dgm:pt modelId="{D8D47F7B-3CB8-A947-9A31-79ADA432C531}" type="pres">
      <dgm:prSet presAssocID="{5327D022-FD8E-3946-B0D9-C1D496B6D354}" presName="sibTrans" presStyleLbl="sibTrans2D1" presStyleIdx="0" presStyleCnt="2"/>
      <dgm:spPr/>
    </dgm:pt>
    <dgm:pt modelId="{2F291B5B-0AF0-0943-8032-64DE29728D48}" type="pres">
      <dgm:prSet presAssocID="{5327D022-FD8E-3946-B0D9-C1D496B6D354}" presName="connectorText" presStyleLbl="sibTrans2D1" presStyleIdx="0" presStyleCnt="2"/>
      <dgm:spPr/>
    </dgm:pt>
    <dgm:pt modelId="{1C45F30F-2736-BB4F-957F-694519B21191}" type="pres">
      <dgm:prSet presAssocID="{8D4E622B-8AB1-E940-B32D-53C026CFA7DE}" presName="node" presStyleLbl="node1" presStyleIdx="1" presStyleCnt="3">
        <dgm:presLayoutVars>
          <dgm:bulletEnabled val="1"/>
        </dgm:presLayoutVars>
      </dgm:prSet>
      <dgm:spPr/>
    </dgm:pt>
    <dgm:pt modelId="{23CE628C-78E3-134C-9871-347A5B7EC598}" type="pres">
      <dgm:prSet presAssocID="{CBBEB7E1-EB47-0F4B-9667-9A4DC45B29AC}" presName="sibTrans" presStyleLbl="sibTrans2D1" presStyleIdx="1" presStyleCnt="2"/>
      <dgm:spPr/>
    </dgm:pt>
    <dgm:pt modelId="{CDC96F94-11F3-C54F-8AF9-412186AED447}" type="pres">
      <dgm:prSet presAssocID="{CBBEB7E1-EB47-0F4B-9667-9A4DC45B29AC}" presName="connectorText" presStyleLbl="sibTrans2D1" presStyleIdx="1" presStyleCnt="2"/>
      <dgm:spPr/>
    </dgm:pt>
    <dgm:pt modelId="{1A1E9CDC-ED14-544F-A68D-EB579C85C3B8}" type="pres">
      <dgm:prSet presAssocID="{7B56982C-87F5-CD40-80F2-5F11E64205A3}" presName="node" presStyleLbl="node1" presStyleIdx="2" presStyleCnt="3">
        <dgm:presLayoutVars>
          <dgm:bulletEnabled val="1"/>
        </dgm:presLayoutVars>
      </dgm:prSet>
      <dgm:spPr/>
    </dgm:pt>
  </dgm:ptLst>
  <dgm:cxnLst>
    <dgm:cxn modelId="{EB64853F-A75B-8E4E-94BD-7FFD8E5845D2}" type="presOf" srcId="{CBBEB7E1-EB47-0F4B-9667-9A4DC45B29AC}" destId="{CDC96F94-11F3-C54F-8AF9-412186AED447}" srcOrd="1" destOrd="0" presId="urn:microsoft.com/office/officeart/2005/8/layout/process1"/>
    <dgm:cxn modelId="{FEEAD646-42B7-EA40-BDB5-23771F3E752A}" type="presOf" srcId="{5327D022-FD8E-3946-B0D9-C1D496B6D354}" destId="{2F291B5B-0AF0-0943-8032-64DE29728D48}" srcOrd="1" destOrd="0" presId="urn:microsoft.com/office/officeart/2005/8/layout/process1"/>
    <dgm:cxn modelId="{57D90D5B-3B6C-FB48-B5E1-306009A4F8F2}" srcId="{BBF15EB3-416D-E24F-9330-4E8CA9E0FE60}" destId="{3C99D618-9553-6F40-BAF5-DC7C31E00D63}" srcOrd="0" destOrd="0" parTransId="{C147C846-301D-4647-ACE6-1B9AF30AD115}" sibTransId="{5327D022-FD8E-3946-B0D9-C1D496B6D354}"/>
    <dgm:cxn modelId="{BACF1660-5C7D-DE42-88C3-88E3B04FC01D}" type="presOf" srcId="{CBBEB7E1-EB47-0F4B-9667-9A4DC45B29AC}" destId="{23CE628C-78E3-134C-9871-347A5B7EC598}" srcOrd="0" destOrd="0" presId="urn:microsoft.com/office/officeart/2005/8/layout/process1"/>
    <dgm:cxn modelId="{E945EF8D-105A-0E46-9F51-82131F236632}" srcId="{BBF15EB3-416D-E24F-9330-4E8CA9E0FE60}" destId="{8D4E622B-8AB1-E940-B32D-53C026CFA7DE}" srcOrd="1" destOrd="0" parTransId="{2D039AB0-72E3-A742-9B1B-1223C421D0A0}" sibTransId="{CBBEB7E1-EB47-0F4B-9667-9A4DC45B29AC}"/>
    <dgm:cxn modelId="{327214A3-333D-CD40-9E01-946FA723B3D6}" type="presOf" srcId="{7B56982C-87F5-CD40-80F2-5F11E64205A3}" destId="{1A1E9CDC-ED14-544F-A68D-EB579C85C3B8}" srcOrd="0" destOrd="0" presId="urn:microsoft.com/office/officeart/2005/8/layout/process1"/>
    <dgm:cxn modelId="{40B94BAA-2046-C643-BDE4-338803C4217B}" type="presOf" srcId="{3C99D618-9553-6F40-BAF5-DC7C31E00D63}" destId="{A224FBAD-F831-0F47-9556-54FEB795C2AD}" srcOrd="0" destOrd="0" presId="urn:microsoft.com/office/officeart/2005/8/layout/process1"/>
    <dgm:cxn modelId="{B1486AC9-6EB3-B54F-A801-745E2F535074}" type="presOf" srcId="{8D4E622B-8AB1-E940-B32D-53C026CFA7DE}" destId="{1C45F30F-2736-BB4F-957F-694519B21191}" srcOrd="0" destOrd="0" presId="urn:microsoft.com/office/officeart/2005/8/layout/process1"/>
    <dgm:cxn modelId="{55F24BD2-9056-5847-8E6F-99A70C01E6E3}" srcId="{BBF15EB3-416D-E24F-9330-4E8CA9E0FE60}" destId="{7B56982C-87F5-CD40-80F2-5F11E64205A3}" srcOrd="2" destOrd="0" parTransId="{B07C253C-5F8D-C54A-9350-243A2C55D0B1}" sibTransId="{4E9306A4-57AC-6843-BE36-973775195248}"/>
    <dgm:cxn modelId="{B2F062E8-50FF-FC49-8E9A-1B3F3C2F03EB}" type="presOf" srcId="{BBF15EB3-416D-E24F-9330-4E8CA9E0FE60}" destId="{4F3CCCBF-00CD-8444-A422-D33B55F75347}" srcOrd="0" destOrd="0" presId="urn:microsoft.com/office/officeart/2005/8/layout/process1"/>
    <dgm:cxn modelId="{12E663FB-11AA-5147-9099-DBC419EB19C6}" type="presOf" srcId="{5327D022-FD8E-3946-B0D9-C1D496B6D354}" destId="{D8D47F7B-3CB8-A947-9A31-79ADA432C531}" srcOrd="0" destOrd="0" presId="urn:microsoft.com/office/officeart/2005/8/layout/process1"/>
    <dgm:cxn modelId="{9923BDD7-6657-1442-86AD-BDE9C009E659}" type="presParOf" srcId="{4F3CCCBF-00CD-8444-A422-D33B55F75347}" destId="{A224FBAD-F831-0F47-9556-54FEB795C2AD}" srcOrd="0" destOrd="0" presId="urn:microsoft.com/office/officeart/2005/8/layout/process1"/>
    <dgm:cxn modelId="{6C308931-F1D4-F24F-9F5B-ED081BCB3281}" type="presParOf" srcId="{4F3CCCBF-00CD-8444-A422-D33B55F75347}" destId="{D8D47F7B-3CB8-A947-9A31-79ADA432C531}" srcOrd="1" destOrd="0" presId="urn:microsoft.com/office/officeart/2005/8/layout/process1"/>
    <dgm:cxn modelId="{5EA3C4DA-1A24-8B4A-9FB6-7F649C10F68E}" type="presParOf" srcId="{D8D47F7B-3CB8-A947-9A31-79ADA432C531}" destId="{2F291B5B-0AF0-0943-8032-64DE29728D48}" srcOrd="0" destOrd="0" presId="urn:microsoft.com/office/officeart/2005/8/layout/process1"/>
    <dgm:cxn modelId="{B97608D6-BD8D-8342-94D7-F3B7619AB6F2}" type="presParOf" srcId="{4F3CCCBF-00CD-8444-A422-D33B55F75347}" destId="{1C45F30F-2736-BB4F-957F-694519B21191}" srcOrd="2" destOrd="0" presId="urn:microsoft.com/office/officeart/2005/8/layout/process1"/>
    <dgm:cxn modelId="{8BCDEDD3-26D4-6647-8CD0-AC1759675D83}" type="presParOf" srcId="{4F3CCCBF-00CD-8444-A422-D33B55F75347}" destId="{23CE628C-78E3-134C-9871-347A5B7EC598}" srcOrd="3" destOrd="0" presId="urn:microsoft.com/office/officeart/2005/8/layout/process1"/>
    <dgm:cxn modelId="{5E953C06-98E4-F04A-9733-767BF17D2C01}" type="presParOf" srcId="{23CE628C-78E3-134C-9871-347A5B7EC598}" destId="{CDC96F94-11F3-C54F-8AF9-412186AED447}" srcOrd="0" destOrd="0" presId="urn:microsoft.com/office/officeart/2005/8/layout/process1"/>
    <dgm:cxn modelId="{2345895D-AAC7-7043-9A3A-6265390534B9}" type="presParOf" srcId="{4F3CCCBF-00CD-8444-A422-D33B55F75347}" destId="{1A1E9CDC-ED14-544F-A68D-EB579C85C3B8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F78F97-8D64-0342-9CA4-C34AC89984CE}" type="doc">
      <dgm:prSet loTypeId="urn:microsoft.com/office/officeart/2005/8/layout/radial6" loCatId="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GB"/>
        </a:p>
      </dgm:t>
    </dgm:pt>
    <dgm:pt modelId="{6F0C7145-9DB5-3D45-B278-A7616BE70B9A}">
      <dgm:prSet phldrT="[Text]"/>
      <dgm:spPr/>
      <dgm:t>
        <a:bodyPr/>
        <a:lstStyle/>
        <a:p>
          <a:endParaRPr lang="en-GB" dirty="0"/>
        </a:p>
      </dgm:t>
    </dgm:pt>
    <dgm:pt modelId="{A9ED88A8-0C42-A041-9B5F-6FD996256D06}" type="parTrans" cxnId="{688FA793-EB7A-154E-9E9B-39B22C2CC927}">
      <dgm:prSet/>
      <dgm:spPr/>
      <dgm:t>
        <a:bodyPr/>
        <a:lstStyle/>
        <a:p>
          <a:endParaRPr lang="en-GB"/>
        </a:p>
      </dgm:t>
    </dgm:pt>
    <dgm:pt modelId="{733BD02C-B298-0143-8E28-6505627690E3}" type="sibTrans" cxnId="{688FA793-EB7A-154E-9E9B-39B22C2CC927}">
      <dgm:prSet/>
      <dgm:spPr/>
      <dgm:t>
        <a:bodyPr/>
        <a:lstStyle/>
        <a:p>
          <a:endParaRPr lang="en-GB"/>
        </a:p>
      </dgm:t>
    </dgm:pt>
    <dgm:pt modelId="{491760F8-776C-244E-A491-947DB0C81095}">
      <dgm:prSet phldrT="[Text]"/>
      <dgm:spPr/>
      <dgm:t>
        <a:bodyPr/>
        <a:lstStyle/>
        <a:p>
          <a:endParaRPr lang="en-GB" dirty="0"/>
        </a:p>
      </dgm:t>
    </dgm:pt>
    <dgm:pt modelId="{330E9D47-6870-0848-B001-BF8426C6FEA0}" type="parTrans" cxnId="{61934132-3DFB-8744-A8AA-D36033B7B027}">
      <dgm:prSet/>
      <dgm:spPr/>
      <dgm:t>
        <a:bodyPr/>
        <a:lstStyle/>
        <a:p>
          <a:endParaRPr lang="en-GB"/>
        </a:p>
      </dgm:t>
    </dgm:pt>
    <dgm:pt modelId="{222AEB70-6050-ED42-A395-4EC331944649}" type="sibTrans" cxnId="{61934132-3DFB-8744-A8AA-D36033B7B027}">
      <dgm:prSet/>
      <dgm:spPr/>
      <dgm:t>
        <a:bodyPr/>
        <a:lstStyle/>
        <a:p>
          <a:endParaRPr lang="en-GB"/>
        </a:p>
      </dgm:t>
    </dgm:pt>
    <dgm:pt modelId="{3C04B1DB-EA82-CE4F-A064-962C71E52317}">
      <dgm:prSet phldrT="[Text]"/>
      <dgm:spPr/>
      <dgm:t>
        <a:bodyPr/>
        <a:lstStyle/>
        <a:p>
          <a:endParaRPr lang="en-GB" dirty="0"/>
        </a:p>
      </dgm:t>
    </dgm:pt>
    <dgm:pt modelId="{A3FF37F0-8448-1A45-9130-862D90AB433D}" type="parTrans" cxnId="{7F9DD6DE-7069-BA47-860B-5E0E1463FBD6}">
      <dgm:prSet/>
      <dgm:spPr/>
      <dgm:t>
        <a:bodyPr/>
        <a:lstStyle/>
        <a:p>
          <a:endParaRPr lang="en-GB"/>
        </a:p>
      </dgm:t>
    </dgm:pt>
    <dgm:pt modelId="{E200AC96-3073-7142-B87A-FB143C4E5299}" type="sibTrans" cxnId="{7F9DD6DE-7069-BA47-860B-5E0E1463FBD6}">
      <dgm:prSet/>
      <dgm:spPr/>
      <dgm:t>
        <a:bodyPr/>
        <a:lstStyle/>
        <a:p>
          <a:endParaRPr lang="en-GB"/>
        </a:p>
      </dgm:t>
    </dgm:pt>
    <dgm:pt modelId="{0D130684-749E-6640-9184-EAC92F33937F}">
      <dgm:prSet phldrT="[Text]"/>
      <dgm:spPr/>
      <dgm:t>
        <a:bodyPr/>
        <a:lstStyle/>
        <a:p>
          <a:endParaRPr lang="en-GB" dirty="0"/>
        </a:p>
      </dgm:t>
    </dgm:pt>
    <dgm:pt modelId="{A3244556-C62D-5C42-9FB0-6F5484B5164E}" type="parTrans" cxnId="{C400E1A6-8B85-354F-A0B1-57F5D6C4056B}">
      <dgm:prSet/>
      <dgm:spPr/>
      <dgm:t>
        <a:bodyPr/>
        <a:lstStyle/>
        <a:p>
          <a:endParaRPr lang="en-GB"/>
        </a:p>
      </dgm:t>
    </dgm:pt>
    <dgm:pt modelId="{4B6261C6-0C51-AE43-A9DD-60E258D2DDAA}" type="sibTrans" cxnId="{C400E1A6-8B85-354F-A0B1-57F5D6C4056B}">
      <dgm:prSet/>
      <dgm:spPr/>
      <dgm:t>
        <a:bodyPr/>
        <a:lstStyle/>
        <a:p>
          <a:endParaRPr lang="en-GB"/>
        </a:p>
      </dgm:t>
    </dgm:pt>
    <dgm:pt modelId="{BF0C3C4B-001F-D142-9C7A-4E7246CC44D2}">
      <dgm:prSet phldrT="[Text]"/>
      <dgm:spPr/>
      <dgm:t>
        <a:bodyPr/>
        <a:lstStyle/>
        <a:p>
          <a:endParaRPr lang="en-GB" dirty="0"/>
        </a:p>
      </dgm:t>
    </dgm:pt>
    <dgm:pt modelId="{19CCC029-BFD4-794E-AB6E-976ADE3E9397}" type="sibTrans" cxnId="{C68BD9B8-C0C9-2643-A4F3-838000E8E0A2}">
      <dgm:prSet/>
      <dgm:spPr/>
      <dgm:t>
        <a:bodyPr/>
        <a:lstStyle/>
        <a:p>
          <a:endParaRPr lang="en-GB"/>
        </a:p>
      </dgm:t>
    </dgm:pt>
    <dgm:pt modelId="{699D4C11-06A0-E64C-9445-43AA5B81D53E}" type="parTrans" cxnId="{C68BD9B8-C0C9-2643-A4F3-838000E8E0A2}">
      <dgm:prSet/>
      <dgm:spPr/>
      <dgm:t>
        <a:bodyPr/>
        <a:lstStyle/>
        <a:p>
          <a:endParaRPr lang="en-GB"/>
        </a:p>
      </dgm:t>
    </dgm:pt>
    <dgm:pt modelId="{B7B916DD-332A-9D40-A254-6F6BD9BEC489}" type="pres">
      <dgm:prSet presAssocID="{2DF78F97-8D64-0342-9CA4-C34AC89984C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D233532-5769-6E45-AE03-62F6881FD598}" type="pres">
      <dgm:prSet presAssocID="{BF0C3C4B-001F-D142-9C7A-4E7246CC44D2}" presName="centerShape" presStyleLbl="node0" presStyleIdx="0" presStyleCnt="1"/>
      <dgm:spPr/>
    </dgm:pt>
    <dgm:pt modelId="{5F0B2BF2-6EDF-F246-8D90-8E0421EAE510}" type="pres">
      <dgm:prSet presAssocID="{6F0C7145-9DB5-3D45-B278-A7616BE70B9A}" presName="node" presStyleLbl="node1" presStyleIdx="0" presStyleCnt="4">
        <dgm:presLayoutVars>
          <dgm:bulletEnabled val="1"/>
        </dgm:presLayoutVars>
      </dgm:prSet>
      <dgm:spPr/>
    </dgm:pt>
    <dgm:pt modelId="{D362B40E-8813-084F-8336-EC25AD30363D}" type="pres">
      <dgm:prSet presAssocID="{6F0C7145-9DB5-3D45-B278-A7616BE70B9A}" presName="dummy" presStyleCnt="0"/>
      <dgm:spPr/>
    </dgm:pt>
    <dgm:pt modelId="{3104D744-5BD0-6D46-9769-A5829F8ED688}" type="pres">
      <dgm:prSet presAssocID="{733BD02C-B298-0143-8E28-6505627690E3}" presName="sibTrans" presStyleLbl="sibTrans2D1" presStyleIdx="0" presStyleCnt="4"/>
      <dgm:spPr/>
    </dgm:pt>
    <dgm:pt modelId="{08531518-D299-1D4C-8ACD-72F64F92E652}" type="pres">
      <dgm:prSet presAssocID="{491760F8-776C-244E-A491-947DB0C81095}" presName="node" presStyleLbl="node1" presStyleIdx="1" presStyleCnt="4">
        <dgm:presLayoutVars>
          <dgm:bulletEnabled val="1"/>
        </dgm:presLayoutVars>
      </dgm:prSet>
      <dgm:spPr/>
    </dgm:pt>
    <dgm:pt modelId="{38C7B37E-596F-EE45-A7F8-A374A15488FD}" type="pres">
      <dgm:prSet presAssocID="{491760F8-776C-244E-A491-947DB0C81095}" presName="dummy" presStyleCnt="0"/>
      <dgm:spPr/>
    </dgm:pt>
    <dgm:pt modelId="{16A724FB-AE5A-DB44-9310-30D282D809BF}" type="pres">
      <dgm:prSet presAssocID="{222AEB70-6050-ED42-A395-4EC331944649}" presName="sibTrans" presStyleLbl="sibTrans2D1" presStyleIdx="1" presStyleCnt="4"/>
      <dgm:spPr/>
    </dgm:pt>
    <dgm:pt modelId="{ABCFAB7E-AC42-A643-8F81-9DC7D33B3C5C}" type="pres">
      <dgm:prSet presAssocID="{3C04B1DB-EA82-CE4F-A064-962C71E52317}" presName="node" presStyleLbl="node1" presStyleIdx="2" presStyleCnt="4">
        <dgm:presLayoutVars>
          <dgm:bulletEnabled val="1"/>
        </dgm:presLayoutVars>
      </dgm:prSet>
      <dgm:spPr/>
    </dgm:pt>
    <dgm:pt modelId="{4BE426DA-2540-C84E-95BB-F06EB69263AB}" type="pres">
      <dgm:prSet presAssocID="{3C04B1DB-EA82-CE4F-A064-962C71E52317}" presName="dummy" presStyleCnt="0"/>
      <dgm:spPr/>
    </dgm:pt>
    <dgm:pt modelId="{CB27A21F-6197-714C-8FF2-6DA081CDA0EE}" type="pres">
      <dgm:prSet presAssocID="{E200AC96-3073-7142-B87A-FB143C4E5299}" presName="sibTrans" presStyleLbl="sibTrans2D1" presStyleIdx="2" presStyleCnt="4"/>
      <dgm:spPr/>
    </dgm:pt>
    <dgm:pt modelId="{0E4D76A5-0276-904A-96B3-46B205856C40}" type="pres">
      <dgm:prSet presAssocID="{0D130684-749E-6640-9184-EAC92F33937F}" presName="node" presStyleLbl="node1" presStyleIdx="3" presStyleCnt="4">
        <dgm:presLayoutVars>
          <dgm:bulletEnabled val="1"/>
        </dgm:presLayoutVars>
      </dgm:prSet>
      <dgm:spPr/>
    </dgm:pt>
    <dgm:pt modelId="{F9F622FF-0340-A746-AFC4-4925022A2639}" type="pres">
      <dgm:prSet presAssocID="{0D130684-749E-6640-9184-EAC92F33937F}" presName="dummy" presStyleCnt="0"/>
      <dgm:spPr/>
    </dgm:pt>
    <dgm:pt modelId="{B93058D5-74FD-4346-934A-30DB50893A97}" type="pres">
      <dgm:prSet presAssocID="{4B6261C6-0C51-AE43-A9DD-60E258D2DDAA}" presName="sibTrans" presStyleLbl="sibTrans2D1" presStyleIdx="3" presStyleCnt="4"/>
      <dgm:spPr/>
    </dgm:pt>
  </dgm:ptLst>
  <dgm:cxnLst>
    <dgm:cxn modelId="{E5D94014-F0F4-9A48-A5DB-84698EA6A930}" type="presOf" srcId="{6F0C7145-9DB5-3D45-B278-A7616BE70B9A}" destId="{5F0B2BF2-6EDF-F246-8D90-8E0421EAE510}" srcOrd="0" destOrd="0" presId="urn:microsoft.com/office/officeart/2005/8/layout/radial6"/>
    <dgm:cxn modelId="{CA574B17-05DB-C948-A0D1-1B6E3DA52DF2}" type="presOf" srcId="{3C04B1DB-EA82-CE4F-A064-962C71E52317}" destId="{ABCFAB7E-AC42-A643-8F81-9DC7D33B3C5C}" srcOrd="0" destOrd="0" presId="urn:microsoft.com/office/officeart/2005/8/layout/radial6"/>
    <dgm:cxn modelId="{2B31B821-EA91-DE49-B831-7DD1B1CFEEB2}" type="presOf" srcId="{222AEB70-6050-ED42-A395-4EC331944649}" destId="{16A724FB-AE5A-DB44-9310-30D282D809BF}" srcOrd="0" destOrd="0" presId="urn:microsoft.com/office/officeart/2005/8/layout/radial6"/>
    <dgm:cxn modelId="{61934132-3DFB-8744-A8AA-D36033B7B027}" srcId="{BF0C3C4B-001F-D142-9C7A-4E7246CC44D2}" destId="{491760F8-776C-244E-A491-947DB0C81095}" srcOrd="1" destOrd="0" parTransId="{330E9D47-6870-0848-B001-BF8426C6FEA0}" sibTransId="{222AEB70-6050-ED42-A395-4EC331944649}"/>
    <dgm:cxn modelId="{52B00F3C-B284-E14B-9E3F-10C9735989BF}" type="presOf" srcId="{491760F8-776C-244E-A491-947DB0C81095}" destId="{08531518-D299-1D4C-8ACD-72F64F92E652}" srcOrd="0" destOrd="0" presId="urn:microsoft.com/office/officeart/2005/8/layout/radial6"/>
    <dgm:cxn modelId="{C6643042-B4A5-2943-93D7-09E5941F2B3A}" type="presOf" srcId="{E200AC96-3073-7142-B87A-FB143C4E5299}" destId="{CB27A21F-6197-714C-8FF2-6DA081CDA0EE}" srcOrd="0" destOrd="0" presId="urn:microsoft.com/office/officeart/2005/8/layout/radial6"/>
    <dgm:cxn modelId="{AB217F51-8F63-5347-BF1F-9E8FFBB4F285}" type="presOf" srcId="{733BD02C-B298-0143-8E28-6505627690E3}" destId="{3104D744-5BD0-6D46-9769-A5829F8ED688}" srcOrd="0" destOrd="0" presId="urn:microsoft.com/office/officeart/2005/8/layout/radial6"/>
    <dgm:cxn modelId="{772D176F-5A5C-654B-AC38-4083B434EC81}" type="presOf" srcId="{BF0C3C4B-001F-D142-9C7A-4E7246CC44D2}" destId="{3D233532-5769-6E45-AE03-62F6881FD598}" srcOrd="0" destOrd="0" presId="urn:microsoft.com/office/officeart/2005/8/layout/radial6"/>
    <dgm:cxn modelId="{688FA793-EB7A-154E-9E9B-39B22C2CC927}" srcId="{BF0C3C4B-001F-D142-9C7A-4E7246CC44D2}" destId="{6F0C7145-9DB5-3D45-B278-A7616BE70B9A}" srcOrd="0" destOrd="0" parTransId="{A9ED88A8-0C42-A041-9B5F-6FD996256D06}" sibTransId="{733BD02C-B298-0143-8E28-6505627690E3}"/>
    <dgm:cxn modelId="{E35F32A6-9B6C-654D-9B7E-9DBC09174DB8}" type="presOf" srcId="{4B6261C6-0C51-AE43-A9DD-60E258D2DDAA}" destId="{B93058D5-74FD-4346-934A-30DB50893A97}" srcOrd="0" destOrd="0" presId="urn:microsoft.com/office/officeart/2005/8/layout/radial6"/>
    <dgm:cxn modelId="{C400E1A6-8B85-354F-A0B1-57F5D6C4056B}" srcId="{BF0C3C4B-001F-D142-9C7A-4E7246CC44D2}" destId="{0D130684-749E-6640-9184-EAC92F33937F}" srcOrd="3" destOrd="0" parTransId="{A3244556-C62D-5C42-9FB0-6F5484B5164E}" sibTransId="{4B6261C6-0C51-AE43-A9DD-60E258D2DDAA}"/>
    <dgm:cxn modelId="{C68BD9B8-C0C9-2643-A4F3-838000E8E0A2}" srcId="{2DF78F97-8D64-0342-9CA4-C34AC89984CE}" destId="{BF0C3C4B-001F-D142-9C7A-4E7246CC44D2}" srcOrd="0" destOrd="0" parTransId="{699D4C11-06A0-E64C-9445-43AA5B81D53E}" sibTransId="{19CCC029-BFD4-794E-AB6E-976ADE3E9397}"/>
    <dgm:cxn modelId="{74FA72BA-FC39-8646-B55B-504A8247DAFD}" type="presOf" srcId="{2DF78F97-8D64-0342-9CA4-C34AC89984CE}" destId="{B7B916DD-332A-9D40-A254-6F6BD9BEC489}" srcOrd="0" destOrd="0" presId="urn:microsoft.com/office/officeart/2005/8/layout/radial6"/>
    <dgm:cxn modelId="{ACD24DD8-91A3-354F-BE6C-56C697C20AA5}" type="presOf" srcId="{0D130684-749E-6640-9184-EAC92F33937F}" destId="{0E4D76A5-0276-904A-96B3-46B205856C40}" srcOrd="0" destOrd="0" presId="urn:microsoft.com/office/officeart/2005/8/layout/radial6"/>
    <dgm:cxn modelId="{7F9DD6DE-7069-BA47-860B-5E0E1463FBD6}" srcId="{BF0C3C4B-001F-D142-9C7A-4E7246CC44D2}" destId="{3C04B1DB-EA82-CE4F-A064-962C71E52317}" srcOrd="2" destOrd="0" parTransId="{A3FF37F0-8448-1A45-9130-862D90AB433D}" sibTransId="{E200AC96-3073-7142-B87A-FB143C4E5299}"/>
    <dgm:cxn modelId="{6FD95991-B072-8B46-AAB1-01E16D1FC21F}" type="presParOf" srcId="{B7B916DD-332A-9D40-A254-6F6BD9BEC489}" destId="{3D233532-5769-6E45-AE03-62F6881FD598}" srcOrd="0" destOrd="0" presId="urn:microsoft.com/office/officeart/2005/8/layout/radial6"/>
    <dgm:cxn modelId="{DCEF4376-A027-EF42-847B-2CBAF40CDC6C}" type="presParOf" srcId="{B7B916DD-332A-9D40-A254-6F6BD9BEC489}" destId="{5F0B2BF2-6EDF-F246-8D90-8E0421EAE510}" srcOrd="1" destOrd="0" presId="urn:microsoft.com/office/officeart/2005/8/layout/radial6"/>
    <dgm:cxn modelId="{1CE84553-73ED-4D4D-AEB6-2F76C1D20178}" type="presParOf" srcId="{B7B916DD-332A-9D40-A254-6F6BD9BEC489}" destId="{D362B40E-8813-084F-8336-EC25AD30363D}" srcOrd="2" destOrd="0" presId="urn:microsoft.com/office/officeart/2005/8/layout/radial6"/>
    <dgm:cxn modelId="{5D1DD047-4DA5-2B4D-A4BA-DC12249FB9C5}" type="presParOf" srcId="{B7B916DD-332A-9D40-A254-6F6BD9BEC489}" destId="{3104D744-5BD0-6D46-9769-A5829F8ED688}" srcOrd="3" destOrd="0" presId="urn:microsoft.com/office/officeart/2005/8/layout/radial6"/>
    <dgm:cxn modelId="{257AF89A-EA8B-BF42-BEA5-57B96925BF33}" type="presParOf" srcId="{B7B916DD-332A-9D40-A254-6F6BD9BEC489}" destId="{08531518-D299-1D4C-8ACD-72F64F92E652}" srcOrd="4" destOrd="0" presId="urn:microsoft.com/office/officeart/2005/8/layout/radial6"/>
    <dgm:cxn modelId="{E94946CE-2066-0F44-83BA-CE02A6ADE8F2}" type="presParOf" srcId="{B7B916DD-332A-9D40-A254-6F6BD9BEC489}" destId="{38C7B37E-596F-EE45-A7F8-A374A15488FD}" srcOrd="5" destOrd="0" presId="urn:microsoft.com/office/officeart/2005/8/layout/radial6"/>
    <dgm:cxn modelId="{D7E72A63-10F6-5446-93FE-465DE1AE8B39}" type="presParOf" srcId="{B7B916DD-332A-9D40-A254-6F6BD9BEC489}" destId="{16A724FB-AE5A-DB44-9310-30D282D809BF}" srcOrd="6" destOrd="0" presId="urn:microsoft.com/office/officeart/2005/8/layout/radial6"/>
    <dgm:cxn modelId="{679E5254-D537-1E49-ABFA-0164ACF3A1A3}" type="presParOf" srcId="{B7B916DD-332A-9D40-A254-6F6BD9BEC489}" destId="{ABCFAB7E-AC42-A643-8F81-9DC7D33B3C5C}" srcOrd="7" destOrd="0" presId="urn:microsoft.com/office/officeart/2005/8/layout/radial6"/>
    <dgm:cxn modelId="{24CE6A56-012C-8B4C-B9CF-280D207C4ED1}" type="presParOf" srcId="{B7B916DD-332A-9D40-A254-6F6BD9BEC489}" destId="{4BE426DA-2540-C84E-95BB-F06EB69263AB}" srcOrd="8" destOrd="0" presId="urn:microsoft.com/office/officeart/2005/8/layout/radial6"/>
    <dgm:cxn modelId="{24104E6B-A90B-2B40-861B-69666160B1A2}" type="presParOf" srcId="{B7B916DD-332A-9D40-A254-6F6BD9BEC489}" destId="{CB27A21F-6197-714C-8FF2-6DA081CDA0EE}" srcOrd="9" destOrd="0" presId="urn:microsoft.com/office/officeart/2005/8/layout/radial6"/>
    <dgm:cxn modelId="{6F182AAF-5AAE-1341-B684-34CBA524F3E6}" type="presParOf" srcId="{B7B916DD-332A-9D40-A254-6F6BD9BEC489}" destId="{0E4D76A5-0276-904A-96B3-46B205856C40}" srcOrd="10" destOrd="0" presId="urn:microsoft.com/office/officeart/2005/8/layout/radial6"/>
    <dgm:cxn modelId="{9ABACCC5-EB1F-9A44-8127-49CC03F98D3F}" type="presParOf" srcId="{B7B916DD-332A-9D40-A254-6F6BD9BEC489}" destId="{F9F622FF-0340-A746-AFC4-4925022A2639}" srcOrd="11" destOrd="0" presId="urn:microsoft.com/office/officeart/2005/8/layout/radial6"/>
    <dgm:cxn modelId="{6E104AE2-F8BE-7340-AAE6-9DC87114E829}" type="presParOf" srcId="{B7B916DD-332A-9D40-A254-6F6BD9BEC489}" destId="{B93058D5-74FD-4346-934A-30DB50893A97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999863-A2A1-F34E-AC10-B5844712533F}" type="doc">
      <dgm:prSet loTypeId="urn:microsoft.com/office/officeart/2005/8/layout/orgChart1" loCatId="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GB"/>
        </a:p>
      </dgm:t>
    </dgm:pt>
    <dgm:pt modelId="{968BEB23-4C8D-DE4C-B300-CA70CDFB4BE4}">
      <dgm:prSet phldrT="[Text]"/>
      <dgm:spPr>
        <a:noFill/>
        <a:ln>
          <a:noFill/>
        </a:ln>
      </dgm:spPr>
      <dgm:t>
        <a:bodyPr/>
        <a:lstStyle/>
        <a:p>
          <a:r>
            <a:rPr lang="en-GB" dirty="0" err="1"/>
            <a:t>Solr</a:t>
          </a:r>
          <a:endParaRPr lang="en-GB" dirty="0"/>
        </a:p>
      </dgm:t>
    </dgm:pt>
    <dgm:pt modelId="{84F64590-388B-FA42-8975-E362C2E31587}" type="parTrans" cxnId="{F5604A81-110A-5443-9448-9A87C15D2B3F}">
      <dgm:prSet/>
      <dgm:spPr/>
      <dgm:t>
        <a:bodyPr/>
        <a:lstStyle/>
        <a:p>
          <a:endParaRPr lang="en-GB"/>
        </a:p>
      </dgm:t>
    </dgm:pt>
    <dgm:pt modelId="{FD2BB6BA-A1B5-554A-89F6-563B50A5D96A}" type="sibTrans" cxnId="{F5604A81-110A-5443-9448-9A87C15D2B3F}">
      <dgm:prSet/>
      <dgm:spPr/>
      <dgm:t>
        <a:bodyPr/>
        <a:lstStyle/>
        <a:p>
          <a:endParaRPr lang="en-GB"/>
        </a:p>
      </dgm:t>
    </dgm:pt>
    <dgm:pt modelId="{5DA91E7B-576E-4E47-8F0C-7D738387A00C}">
      <dgm:prSet phldrT="[Text]"/>
      <dgm:spPr/>
      <dgm:t>
        <a:bodyPr/>
        <a:lstStyle/>
        <a:p>
          <a:endParaRPr lang="en-GB" dirty="0"/>
        </a:p>
      </dgm:t>
    </dgm:pt>
    <dgm:pt modelId="{F36196D3-5AB2-BA4F-9E6D-BDD00F8CF401}" type="parTrans" cxnId="{28F53E75-24A8-6347-8A0B-995AB6603389}">
      <dgm:prSet/>
      <dgm:spPr/>
      <dgm:t>
        <a:bodyPr/>
        <a:lstStyle/>
        <a:p>
          <a:endParaRPr lang="en-GB"/>
        </a:p>
      </dgm:t>
    </dgm:pt>
    <dgm:pt modelId="{1FA568E5-0769-9244-A6CA-59255E76FC88}" type="sibTrans" cxnId="{28F53E75-24A8-6347-8A0B-995AB6603389}">
      <dgm:prSet/>
      <dgm:spPr/>
      <dgm:t>
        <a:bodyPr/>
        <a:lstStyle/>
        <a:p>
          <a:endParaRPr lang="en-GB"/>
        </a:p>
      </dgm:t>
    </dgm:pt>
    <dgm:pt modelId="{ABFB9759-7CA2-8343-9B02-43BFA2287FB4}">
      <dgm:prSet phldrT="[Text]"/>
      <dgm:spPr/>
      <dgm:t>
        <a:bodyPr/>
        <a:lstStyle/>
        <a:p>
          <a:endParaRPr lang="en-GB" dirty="0"/>
        </a:p>
      </dgm:t>
    </dgm:pt>
    <dgm:pt modelId="{426E1914-D731-F240-B5AB-36926C9356B9}" type="parTrans" cxnId="{286E77B5-C54A-5642-BDEA-19EC1330CB59}">
      <dgm:prSet/>
      <dgm:spPr/>
      <dgm:t>
        <a:bodyPr/>
        <a:lstStyle/>
        <a:p>
          <a:endParaRPr lang="en-GB"/>
        </a:p>
      </dgm:t>
    </dgm:pt>
    <dgm:pt modelId="{E7F29C82-1B50-7743-8991-1DB17E4C2F5C}" type="sibTrans" cxnId="{286E77B5-C54A-5642-BDEA-19EC1330CB59}">
      <dgm:prSet/>
      <dgm:spPr/>
      <dgm:t>
        <a:bodyPr/>
        <a:lstStyle/>
        <a:p>
          <a:endParaRPr lang="en-GB"/>
        </a:p>
      </dgm:t>
    </dgm:pt>
    <dgm:pt modelId="{94AB0B7E-A305-6945-9784-499DFCAECB4E}">
      <dgm:prSet/>
      <dgm:spPr/>
      <dgm:t>
        <a:bodyPr/>
        <a:lstStyle/>
        <a:p>
          <a:endParaRPr lang="en-GB" dirty="0"/>
        </a:p>
      </dgm:t>
    </dgm:pt>
    <dgm:pt modelId="{7D98E8DF-FD80-544D-8028-CF57AB9B1B23}" type="parTrans" cxnId="{8163EEEE-97EF-6F49-A077-5808C7D541F7}">
      <dgm:prSet/>
      <dgm:spPr/>
      <dgm:t>
        <a:bodyPr/>
        <a:lstStyle/>
        <a:p>
          <a:endParaRPr lang="en-GB"/>
        </a:p>
      </dgm:t>
    </dgm:pt>
    <dgm:pt modelId="{7AED46D7-67CC-F047-9C95-114B07C3B7AE}" type="sibTrans" cxnId="{8163EEEE-97EF-6F49-A077-5808C7D541F7}">
      <dgm:prSet/>
      <dgm:spPr/>
      <dgm:t>
        <a:bodyPr/>
        <a:lstStyle/>
        <a:p>
          <a:endParaRPr lang="en-GB"/>
        </a:p>
      </dgm:t>
    </dgm:pt>
    <dgm:pt modelId="{340FD7F7-CBBB-9C4B-A454-34BFF01C5DC8}">
      <dgm:prSet/>
      <dgm:spPr/>
      <dgm:t>
        <a:bodyPr/>
        <a:lstStyle/>
        <a:p>
          <a:endParaRPr lang="en-GB" dirty="0"/>
        </a:p>
      </dgm:t>
    </dgm:pt>
    <dgm:pt modelId="{A050A0B6-AB05-6E49-80DF-6E42869FCF02}" type="parTrans" cxnId="{33975D00-ABDA-4941-9B87-0F06FE461EDE}">
      <dgm:prSet/>
      <dgm:spPr/>
      <dgm:t>
        <a:bodyPr/>
        <a:lstStyle/>
        <a:p>
          <a:endParaRPr lang="en-GB"/>
        </a:p>
      </dgm:t>
    </dgm:pt>
    <dgm:pt modelId="{1522C4B0-286A-2649-AD87-7F033AF3DB14}" type="sibTrans" cxnId="{33975D00-ABDA-4941-9B87-0F06FE461EDE}">
      <dgm:prSet/>
      <dgm:spPr/>
      <dgm:t>
        <a:bodyPr/>
        <a:lstStyle/>
        <a:p>
          <a:endParaRPr lang="en-GB"/>
        </a:p>
      </dgm:t>
    </dgm:pt>
    <dgm:pt modelId="{A3565F6E-8B05-A04D-8CCC-F55A1DDE4050}" type="pres">
      <dgm:prSet presAssocID="{0B999863-A2A1-F34E-AC10-B5844712533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366F2B3-18AE-7C4D-AA27-BD43F8448B49}" type="pres">
      <dgm:prSet presAssocID="{968BEB23-4C8D-DE4C-B300-CA70CDFB4BE4}" presName="hierRoot1" presStyleCnt="0">
        <dgm:presLayoutVars>
          <dgm:hierBranch val="init"/>
        </dgm:presLayoutVars>
      </dgm:prSet>
      <dgm:spPr/>
    </dgm:pt>
    <dgm:pt modelId="{FF14A715-1FBC-1049-8700-A09FBBBB032F}" type="pres">
      <dgm:prSet presAssocID="{968BEB23-4C8D-DE4C-B300-CA70CDFB4BE4}" presName="rootComposite1" presStyleCnt="0"/>
      <dgm:spPr/>
    </dgm:pt>
    <dgm:pt modelId="{519E4DFE-08E9-BA41-B6B1-77C7814DA0FE}" type="pres">
      <dgm:prSet presAssocID="{968BEB23-4C8D-DE4C-B300-CA70CDFB4BE4}" presName="rootText1" presStyleLbl="node0" presStyleIdx="0" presStyleCnt="1" custLinFactNeighborY="-41487">
        <dgm:presLayoutVars>
          <dgm:chPref val="3"/>
        </dgm:presLayoutVars>
      </dgm:prSet>
      <dgm:spPr>
        <a:prstGeom prst="ellipse">
          <a:avLst/>
        </a:prstGeom>
      </dgm:spPr>
    </dgm:pt>
    <dgm:pt modelId="{77E6F5A1-4794-9045-B61C-A96F8F0C87F6}" type="pres">
      <dgm:prSet presAssocID="{968BEB23-4C8D-DE4C-B300-CA70CDFB4BE4}" presName="rootConnector1" presStyleLbl="node1" presStyleIdx="0" presStyleCnt="0"/>
      <dgm:spPr/>
    </dgm:pt>
    <dgm:pt modelId="{A00F0119-2A76-294D-ACC6-AA82B58FDC82}" type="pres">
      <dgm:prSet presAssocID="{968BEB23-4C8D-DE4C-B300-CA70CDFB4BE4}" presName="hierChild2" presStyleCnt="0"/>
      <dgm:spPr/>
    </dgm:pt>
    <dgm:pt modelId="{E9F9052C-5ACB-4B4A-A075-B42833986685}" type="pres">
      <dgm:prSet presAssocID="{F36196D3-5AB2-BA4F-9E6D-BDD00F8CF401}" presName="Name37" presStyleLbl="parChTrans1D2" presStyleIdx="0" presStyleCnt="4"/>
      <dgm:spPr/>
    </dgm:pt>
    <dgm:pt modelId="{22931C6A-0E2A-D540-8028-82A23D94167A}" type="pres">
      <dgm:prSet presAssocID="{5DA91E7B-576E-4E47-8F0C-7D738387A00C}" presName="hierRoot2" presStyleCnt="0">
        <dgm:presLayoutVars>
          <dgm:hierBranch val="init"/>
        </dgm:presLayoutVars>
      </dgm:prSet>
      <dgm:spPr/>
    </dgm:pt>
    <dgm:pt modelId="{86FE9D06-4B60-6540-89AA-FC0DBDA88CCA}" type="pres">
      <dgm:prSet presAssocID="{5DA91E7B-576E-4E47-8F0C-7D738387A00C}" presName="rootComposite" presStyleCnt="0"/>
      <dgm:spPr/>
    </dgm:pt>
    <dgm:pt modelId="{5DA1699A-73A1-D64E-83EA-8621D30CD1A9}" type="pres">
      <dgm:prSet presAssocID="{5DA91E7B-576E-4E47-8F0C-7D738387A00C}" presName="rootText" presStyleLbl="node2" presStyleIdx="0" presStyleCnt="4">
        <dgm:presLayoutVars>
          <dgm:chPref val="3"/>
        </dgm:presLayoutVars>
      </dgm:prSet>
      <dgm:spPr/>
    </dgm:pt>
    <dgm:pt modelId="{72CAFDAD-9D65-C54A-9EBF-75E3EEFDFC22}" type="pres">
      <dgm:prSet presAssocID="{5DA91E7B-576E-4E47-8F0C-7D738387A00C}" presName="rootConnector" presStyleLbl="node2" presStyleIdx="0" presStyleCnt="4"/>
      <dgm:spPr/>
    </dgm:pt>
    <dgm:pt modelId="{EEA39D82-F14B-8E43-A82D-166D69B34A6C}" type="pres">
      <dgm:prSet presAssocID="{5DA91E7B-576E-4E47-8F0C-7D738387A00C}" presName="hierChild4" presStyleCnt="0"/>
      <dgm:spPr/>
    </dgm:pt>
    <dgm:pt modelId="{8B07CF95-B04F-3040-9D42-59F30E6C3517}" type="pres">
      <dgm:prSet presAssocID="{5DA91E7B-576E-4E47-8F0C-7D738387A00C}" presName="hierChild5" presStyleCnt="0"/>
      <dgm:spPr/>
    </dgm:pt>
    <dgm:pt modelId="{0D698269-64D1-7F45-93ED-A464CEDBD608}" type="pres">
      <dgm:prSet presAssocID="{426E1914-D731-F240-B5AB-36926C9356B9}" presName="Name37" presStyleLbl="parChTrans1D2" presStyleIdx="1" presStyleCnt="4"/>
      <dgm:spPr/>
    </dgm:pt>
    <dgm:pt modelId="{63EB2BB1-89A8-FE40-B62A-3E1DB3FA02D3}" type="pres">
      <dgm:prSet presAssocID="{ABFB9759-7CA2-8343-9B02-43BFA2287FB4}" presName="hierRoot2" presStyleCnt="0">
        <dgm:presLayoutVars>
          <dgm:hierBranch val="init"/>
        </dgm:presLayoutVars>
      </dgm:prSet>
      <dgm:spPr/>
    </dgm:pt>
    <dgm:pt modelId="{115A5604-2FE5-E249-87E5-B80AD23D69C3}" type="pres">
      <dgm:prSet presAssocID="{ABFB9759-7CA2-8343-9B02-43BFA2287FB4}" presName="rootComposite" presStyleCnt="0"/>
      <dgm:spPr/>
    </dgm:pt>
    <dgm:pt modelId="{40F6E58F-FCE8-3E40-A303-1B632F5E54F8}" type="pres">
      <dgm:prSet presAssocID="{ABFB9759-7CA2-8343-9B02-43BFA2287FB4}" presName="rootText" presStyleLbl="node2" presStyleIdx="1" presStyleCnt="4">
        <dgm:presLayoutVars>
          <dgm:chPref val="3"/>
        </dgm:presLayoutVars>
      </dgm:prSet>
      <dgm:spPr/>
    </dgm:pt>
    <dgm:pt modelId="{1A03145C-B2B1-144A-94BE-2CE3E02D05DD}" type="pres">
      <dgm:prSet presAssocID="{ABFB9759-7CA2-8343-9B02-43BFA2287FB4}" presName="rootConnector" presStyleLbl="node2" presStyleIdx="1" presStyleCnt="4"/>
      <dgm:spPr/>
    </dgm:pt>
    <dgm:pt modelId="{3403E43F-E28F-7247-9BE6-3730FD4C8BB6}" type="pres">
      <dgm:prSet presAssocID="{ABFB9759-7CA2-8343-9B02-43BFA2287FB4}" presName="hierChild4" presStyleCnt="0"/>
      <dgm:spPr/>
    </dgm:pt>
    <dgm:pt modelId="{BA5B9AD9-BD2C-8247-B890-59C829DBD5A6}" type="pres">
      <dgm:prSet presAssocID="{ABFB9759-7CA2-8343-9B02-43BFA2287FB4}" presName="hierChild5" presStyleCnt="0"/>
      <dgm:spPr/>
    </dgm:pt>
    <dgm:pt modelId="{CF605D84-F9AB-3A40-B2EA-E0B009B6A81D}" type="pres">
      <dgm:prSet presAssocID="{7D98E8DF-FD80-544D-8028-CF57AB9B1B23}" presName="Name37" presStyleLbl="parChTrans1D2" presStyleIdx="2" presStyleCnt="4"/>
      <dgm:spPr/>
    </dgm:pt>
    <dgm:pt modelId="{CF4337A1-78AA-7742-B22E-7074CD157980}" type="pres">
      <dgm:prSet presAssocID="{94AB0B7E-A305-6945-9784-499DFCAECB4E}" presName="hierRoot2" presStyleCnt="0">
        <dgm:presLayoutVars>
          <dgm:hierBranch val="init"/>
        </dgm:presLayoutVars>
      </dgm:prSet>
      <dgm:spPr/>
    </dgm:pt>
    <dgm:pt modelId="{756C9407-8064-BF4D-BD82-38DCA23EC297}" type="pres">
      <dgm:prSet presAssocID="{94AB0B7E-A305-6945-9784-499DFCAECB4E}" presName="rootComposite" presStyleCnt="0"/>
      <dgm:spPr/>
    </dgm:pt>
    <dgm:pt modelId="{4DFAC957-EBA6-6247-94A9-44A86DA8A089}" type="pres">
      <dgm:prSet presAssocID="{94AB0B7E-A305-6945-9784-499DFCAECB4E}" presName="rootText" presStyleLbl="node2" presStyleIdx="2" presStyleCnt="4">
        <dgm:presLayoutVars>
          <dgm:chPref val="3"/>
        </dgm:presLayoutVars>
      </dgm:prSet>
      <dgm:spPr/>
    </dgm:pt>
    <dgm:pt modelId="{2BE2938B-5C49-1241-8D9A-7970B26B69D3}" type="pres">
      <dgm:prSet presAssocID="{94AB0B7E-A305-6945-9784-499DFCAECB4E}" presName="rootConnector" presStyleLbl="node2" presStyleIdx="2" presStyleCnt="4"/>
      <dgm:spPr/>
    </dgm:pt>
    <dgm:pt modelId="{B91AFBF4-7D81-1746-BB53-207EAC1F9E3A}" type="pres">
      <dgm:prSet presAssocID="{94AB0B7E-A305-6945-9784-499DFCAECB4E}" presName="hierChild4" presStyleCnt="0"/>
      <dgm:spPr/>
    </dgm:pt>
    <dgm:pt modelId="{D608F439-28B5-4E46-B270-E426F302E986}" type="pres">
      <dgm:prSet presAssocID="{94AB0B7E-A305-6945-9784-499DFCAECB4E}" presName="hierChild5" presStyleCnt="0"/>
      <dgm:spPr/>
    </dgm:pt>
    <dgm:pt modelId="{B11E7BB6-E64C-EB43-A976-C4FE27FFEFA9}" type="pres">
      <dgm:prSet presAssocID="{A050A0B6-AB05-6E49-80DF-6E42869FCF02}" presName="Name37" presStyleLbl="parChTrans1D2" presStyleIdx="3" presStyleCnt="4"/>
      <dgm:spPr/>
    </dgm:pt>
    <dgm:pt modelId="{5F1B9A75-8547-4A4E-8312-4D26A5012C50}" type="pres">
      <dgm:prSet presAssocID="{340FD7F7-CBBB-9C4B-A454-34BFF01C5DC8}" presName="hierRoot2" presStyleCnt="0">
        <dgm:presLayoutVars>
          <dgm:hierBranch val="init"/>
        </dgm:presLayoutVars>
      </dgm:prSet>
      <dgm:spPr/>
    </dgm:pt>
    <dgm:pt modelId="{5382E147-FB43-BF4D-92A1-3A7B422F1AD4}" type="pres">
      <dgm:prSet presAssocID="{340FD7F7-CBBB-9C4B-A454-34BFF01C5DC8}" presName="rootComposite" presStyleCnt="0"/>
      <dgm:spPr/>
    </dgm:pt>
    <dgm:pt modelId="{06BE0D47-23E4-0546-8D59-A2DC51CA4920}" type="pres">
      <dgm:prSet presAssocID="{340FD7F7-CBBB-9C4B-A454-34BFF01C5DC8}" presName="rootText" presStyleLbl="node2" presStyleIdx="3" presStyleCnt="4">
        <dgm:presLayoutVars>
          <dgm:chPref val="3"/>
        </dgm:presLayoutVars>
      </dgm:prSet>
      <dgm:spPr/>
    </dgm:pt>
    <dgm:pt modelId="{BA08C9C3-2023-FB48-9A72-C5BCCC9358E4}" type="pres">
      <dgm:prSet presAssocID="{340FD7F7-CBBB-9C4B-A454-34BFF01C5DC8}" presName="rootConnector" presStyleLbl="node2" presStyleIdx="3" presStyleCnt="4"/>
      <dgm:spPr/>
    </dgm:pt>
    <dgm:pt modelId="{7D087519-A516-0A4F-814C-F51B15CA3745}" type="pres">
      <dgm:prSet presAssocID="{340FD7F7-CBBB-9C4B-A454-34BFF01C5DC8}" presName="hierChild4" presStyleCnt="0"/>
      <dgm:spPr/>
    </dgm:pt>
    <dgm:pt modelId="{AE5D3314-DC9E-5549-96CB-4AF31F228591}" type="pres">
      <dgm:prSet presAssocID="{340FD7F7-CBBB-9C4B-A454-34BFF01C5DC8}" presName="hierChild5" presStyleCnt="0"/>
      <dgm:spPr/>
    </dgm:pt>
    <dgm:pt modelId="{28A99D5C-6F94-BF43-9547-EC837A1DE465}" type="pres">
      <dgm:prSet presAssocID="{968BEB23-4C8D-DE4C-B300-CA70CDFB4BE4}" presName="hierChild3" presStyleCnt="0"/>
      <dgm:spPr/>
    </dgm:pt>
  </dgm:ptLst>
  <dgm:cxnLst>
    <dgm:cxn modelId="{33975D00-ABDA-4941-9B87-0F06FE461EDE}" srcId="{968BEB23-4C8D-DE4C-B300-CA70CDFB4BE4}" destId="{340FD7F7-CBBB-9C4B-A454-34BFF01C5DC8}" srcOrd="3" destOrd="0" parTransId="{A050A0B6-AB05-6E49-80DF-6E42869FCF02}" sibTransId="{1522C4B0-286A-2649-AD87-7F033AF3DB14}"/>
    <dgm:cxn modelId="{40D50F04-6DD8-A547-A8DE-3ECF8C9F3CFC}" type="presOf" srcId="{94AB0B7E-A305-6945-9784-499DFCAECB4E}" destId="{4DFAC957-EBA6-6247-94A9-44A86DA8A089}" srcOrd="0" destOrd="0" presId="urn:microsoft.com/office/officeart/2005/8/layout/orgChart1"/>
    <dgm:cxn modelId="{87A1F305-83B1-9B47-9AB9-57472A33E68C}" type="presOf" srcId="{426E1914-D731-F240-B5AB-36926C9356B9}" destId="{0D698269-64D1-7F45-93ED-A464CEDBD608}" srcOrd="0" destOrd="0" presId="urn:microsoft.com/office/officeart/2005/8/layout/orgChart1"/>
    <dgm:cxn modelId="{6D199D31-0FA0-C049-BEBA-ED3FCDE4D38B}" type="presOf" srcId="{5DA91E7B-576E-4E47-8F0C-7D738387A00C}" destId="{5DA1699A-73A1-D64E-83EA-8621D30CD1A9}" srcOrd="0" destOrd="0" presId="urn:microsoft.com/office/officeart/2005/8/layout/orgChart1"/>
    <dgm:cxn modelId="{0C6FEA32-385B-6F4B-B316-92F149B1B91A}" type="presOf" srcId="{A050A0B6-AB05-6E49-80DF-6E42869FCF02}" destId="{B11E7BB6-E64C-EB43-A976-C4FE27FFEFA9}" srcOrd="0" destOrd="0" presId="urn:microsoft.com/office/officeart/2005/8/layout/orgChart1"/>
    <dgm:cxn modelId="{1A97FE36-CB13-C844-AA7B-F37761F7B5F3}" type="presOf" srcId="{7D98E8DF-FD80-544D-8028-CF57AB9B1B23}" destId="{CF605D84-F9AB-3A40-B2EA-E0B009B6A81D}" srcOrd="0" destOrd="0" presId="urn:microsoft.com/office/officeart/2005/8/layout/orgChart1"/>
    <dgm:cxn modelId="{A9B96466-64F8-1F4E-9B68-AEFBA55E295D}" type="presOf" srcId="{0B999863-A2A1-F34E-AC10-B5844712533F}" destId="{A3565F6E-8B05-A04D-8CCC-F55A1DDE4050}" srcOrd="0" destOrd="0" presId="urn:microsoft.com/office/officeart/2005/8/layout/orgChart1"/>
    <dgm:cxn modelId="{73688E6C-CFB2-2A4E-8E74-5795232FFA6C}" type="presOf" srcId="{ABFB9759-7CA2-8343-9B02-43BFA2287FB4}" destId="{1A03145C-B2B1-144A-94BE-2CE3E02D05DD}" srcOrd="1" destOrd="0" presId="urn:microsoft.com/office/officeart/2005/8/layout/orgChart1"/>
    <dgm:cxn modelId="{28F53E75-24A8-6347-8A0B-995AB6603389}" srcId="{968BEB23-4C8D-DE4C-B300-CA70CDFB4BE4}" destId="{5DA91E7B-576E-4E47-8F0C-7D738387A00C}" srcOrd="0" destOrd="0" parTransId="{F36196D3-5AB2-BA4F-9E6D-BDD00F8CF401}" sibTransId="{1FA568E5-0769-9244-A6CA-59255E76FC88}"/>
    <dgm:cxn modelId="{F5604A81-110A-5443-9448-9A87C15D2B3F}" srcId="{0B999863-A2A1-F34E-AC10-B5844712533F}" destId="{968BEB23-4C8D-DE4C-B300-CA70CDFB4BE4}" srcOrd="0" destOrd="0" parTransId="{84F64590-388B-FA42-8975-E362C2E31587}" sibTransId="{FD2BB6BA-A1B5-554A-89F6-563B50A5D96A}"/>
    <dgm:cxn modelId="{404CE19E-5860-DB4F-B949-4608015DB634}" type="presOf" srcId="{5DA91E7B-576E-4E47-8F0C-7D738387A00C}" destId="{72CAFDAD-9D65-C54A-9EBF-75E3EEFDFC22}" srcOrd="1" destOrd="0" presId="urn:microsoft.com/office/officeart/2005/8/layout/orgChart1"/>
    <dgm:cxn modelId="{6A47A6B0-E3F5-BB4F-8529-243D04788280}" type="presOf" srcId="{94AB0B7E-A305-6945-9784-499DFCAECB4E}" destId="{2BE2938B-5C49-1241-8D9A-7970B26B69D3}" srcOrd="1" destOrd="0" presId="urn:microsoft.com/office/officeart/2005/8/layout/orgChart1"/>
    <dgm:cxn modelId="{286E77B5-C54A-5642-BDEA-19EC1330CB59}" srcId="{968BEB23-4C8D-DE4C-B300-CA70CDFB4BE4}" destId="{ABFB9759-7CA2-8343-9B02-43BFA2287FB4}" srcOrd="1" destOrd="0" parTransId="{426E1914-D731-F240-B5AB-36926C9356B9}" sibTransId="{E7F29C82-1B50-7743-8991-1DB17E4C2F5C}"/>
    <dgm:cxn modelId="{6436C5B6-E533-1949-8425-606606C6AA65}" type="presOf" srcId="{968BEB23-4C8D-DE4C-B300-CA70CDFB4BE4}" destId="{519E4DFE-08E9-BA41-B6B1-77C7814DA0FE}" srcOrd="0" destOrd="0" presId="urn:microsoft.com/office/officeart/2005/8/layout/orgChart1"/>
    <dgm:cxn modelId="{B255EAC4-49B4-C643-AB39-69F9C76C50B7}" type="presOf" srcId="{340FD7F7-CBBB-9C4B-A454-34BFF01C5DC8}" destId="{BA08C9C3-2023-FB48-9A72-C5BCCC9358E4}" srcOrd="1" destOrd="0" presId="urn:microsoft.com/office/officeart/2005/8/layout/orgChart1"/>
    <dgm:cxn modelId="{19B18FC6-AA51-4A45-995C-AC334C45843B}" type="presOf" srcId="{968BEB23-4C8D-DE4C-B300-CA70CDFB4BE4}" destId="{77E6F5A1-4794-9045-B61C-A96F8F0C87F6}" srcOrd="1" destOrd="0" presId="urn:microsoft.com/office/officeart/2005/8/layout/orgChart1"/>
    <dgm:cxn modelId="{BD71F3C6-50CD-E045-BD57-0C7B899307B0}" type="presOf" srcId="{340FD7F7-CBBB-9C4B-A454-34BFF01C5DC8}" destId="{06BE0D47-23E4-0546-8D59-A2DC51CA4920}" srcOrd="0" destOrd="0" presId="urn:microsoft.com/office/officeart/2005/8/layout/orgChart1"/>
    <dgm:cxn modelId="{A9A996EC-DA05-D542-BDC4-EF339FB0E151}" type="presOf" srcId="{F36196D3-5AB2-BA4F-9E6D-BDD00F8CF401}" destId="{E9F9052C-5ACB-4B4A-A075-B42833986685}" srcOrd="0" destOrd="0" presId="urn:microsoft.com/office/officeart/2005/8/layout/orgChart1"/>
    <dgm:cxn modelId="{8163EEEE-97EF-6F49-A077-5808C7D541F7}" srcId="{968BEB23-4C8D-DE4C-B300-CA70CDFB4BE4}" destId="{94AB0B7E-A305-6945-9784-499DFCAECB4E}" srcOrd="2" destOrd="0" parTransId="{7D98E8DF-FD80-544D-8028-CF57AB9B1B23}" sibTransId="{7AED46D7-67CC-F047-9C95-114B07C3B7AE}"/>
    <dgm:cxn modelId="{982D0CFD-59DA-9543-A9A2-DF8FFB26636D}" type="presOf" srcId="{ABFB9759-7CA2-8343-9B02-43BFA2287FB4}" destId="{40F6E58F-FCE8-3E40-A303-1B632F5E54F8}" srcOrd="0" destOrd="0" presId="urn:microsoft.com/office/officeart/2005/8/layout/orgChart1"/>
    <dgm:cxn modelId="{B05D9822-E0B1-3A41-BD6C-F969626C80FC}" type="presParOf" srcId="{A3565F6E-8B05-A04D-8CCC-F55A1DDE4050}" destId="{F366F2B3-18AE-7C4D-AA27-BD43F8448B49}" srcOrd="0" destOrd="0" presId="urn:microsoft.com/office/officeart/2005/8/layout/orgChart1"/>
    <dgm:cxn modelId="{E643B7E4-BEEA-F84F-93ED-D5D070B5EDCA}" type="presParOf" srcId="{F366F2B3-18AE-7C4D-AA27-BD43F8448B49}" destId="{FF14A715-1FBC-1049-8700-A09FBBBB032F}" srcOrd="0" destOrd="0" presId="urn:microsoft.com/office/officeart/2005/8/layout/orgChart1"/>
    <dgm:cxn modelId="{2F1B5939-15C6-4246-AF25-2F2ECA35C7D2}" type="presParOf" srcId="{FF14A715-1FBC-1049-8700-A09FBBBB032F}" destId="{519E4DFE-08E9-BA41-B6B1-77C7814DA0FE}" srcOrd="0" destOrd="0" presId="urn:microsoft.com/office/officeart/2005/8/layout/orgChart1"/>
    <dgm:cxn modelId="{BA3C2E4C-A063-204F-A244-CF837401DEE7}" type="presParOf" srcId="{FF14A715-1FBC-1049-8700-A09FBBBB032F}" destId="{77E6F5A1-4794-9045-B61C-A96F8F0C87F6}" srcOrd="1" destOrd="0" presId="urn:microsoft.com/office/officeart/2005/8/layout/orgChart1"/>
    <dgm:cxn modelId="{368DF396-3435-EE48-BBAF-BB63475BD50B}" type="presParOf" srcId="{F366F2B3-18AE-7C4D-AA27-BD43F8448B49}" destId="{A00F0119-2A76-294D-ACC6-AA82B58FDC82}" srcOrd="1" destOrd="0" presId="urn:microsoft.com/office/officeart/2005/8/layout/orgChart1"/>
    <dgm:cxn modelId="{D5179333-B44F-144A-8265-1EE7D0EECC84}" type="presParOf" srcId="{A00F0119-2A76-294D-ACC6-AA82B58FDC82}" destId="{E9F9052C-5ACB-4B4A-A075-B42833986685}" srcOrd="0" destOrd="0" presId="urn:microsoft.com/office/officeart/2005/8/layout/orgChart1"/>
    <dgm:cxn modelId="{F82AA530-D07C-DC41-B444-D32EEFD3827B}" type="presParOf" srcId="{A00F0119-2A76-294D-ACC6-AA82B58FDC82}" destId="{22931C6A-0E2A-D540-8028-82A23D94167A}" srcOrd="1" destOrd="0" presId="urn:microsoft.com/office/officeart/2005/8/layout/orgChart1"/>
    <dgm:cxn modelId="{B24AA7D2-FBBB-EE49-B960-7CDBD5C134DC}" type="presParOf" srcId="{22931C6A-0E2A-D540-8028-82A23D94167A}" destId="{86FE9D06-4B60-6540-89AA-FC0DBDA88CCA}" srcOrd="0" destOrd="0" presId="urn:microsoft.com/office/officeart/2005/8/layout/orgChart1"/>
    <dgm:cxn modelId="{11F4D5A8-4BF6-554D-B558-6716B8ED2960}" type="presParOf" srcId="{86FE9D06-4B60-6540-89AA-FC0DBDA88CCA}" destId="{5DA1699A-73A1-D64E-83EA-8621D30CD1A9}" srcOrd="0" destOrd="0" presId="urn:microsoft.com/office/officeart/2005/8/layout/orgChart1"/>
    <dgm:cxn modelId="{500EF6B4-2F7E-E146-B66D-83F4439C2918}" type="presParOf" srcId="{86FE9D06-4B60-6540-89AA-FC0DBDA88CCA}" destId="{72CAFDAD-9D65-C54A-9EBF-75E3EEFDFC22}" srcOrd="1" destOrd="0" presId="urn:microsoft.com/office/officeart/2005/8/layout/orgChart1"/>
    <dgm:cxn modelId="{4AB04C8E-56E3-9144-B48B-257111AF0010}" type="presParOf" srcId="{22931C6A-0E2A-D540-8028-82A23D94167A}" destId="{EEA39D82-F14B-8E43-A82D-166D69B34A6C}" srcOrd="1" destOrd="0" presId="urn:microsoft.com/office/officeart/2005/8/layout/orgChart1"/>
    <dgm:cxn modelId="{0DB78C52-59E1-AC43-BB55-E27AA23C7864}" type="presParOf" srcId="{22931C6A-0E2A-D540-8028-82A23D94167A}" destId="{8B07CF95-B04F-3040-9D42-59F30E6C3517}" srcOrd="2" destOrd="0" presId="urn:microsoft.com/office/officeart/2005/8/layout/orgChart1"/>
    <dgm:cxn modelId="{E345A397-EF61-2345-B42E-08923CD6E2E3}" type="presParOf" srcId="{A00F0119-2A76-294D-ACC6-AA82B58FDC82}" destId="{0D698269-64D1-7F45-93ED-A464CEDBD608}" srcOrd="2" destOrd="0" presId="urn:microsoft.com/office/officeart/2005/8/layout/orgChart1"/>
    <dgm:cxn modelId="{1A2693B6-5C05-724B-BF40-B7A31355417B}" type="presParOf" srcId="{A00F0119-2A76-294D-ACC6-AA82B58FDC82}" destId="{63EB2BB1-89A8-FE40-B62A-3E1DB3FA02D3}" srcOrd="3" destOrd="0" presId="urn:microsoft.com/office/officeart/2005/8/layout/orgChart1"/>
    <dgm:cxn modelId="{AAB50FC0-2D33-8146-AC23-7A3ACEF93912}" type="presParOf" srcId="{63EB2BB1-89A8-FE40-B62A-3E1DB3FA02D3}" destId="{115A5604-2FE5-E249-87E5-B80AD23D69C3}" srcOrd="0" destOrd="0" presId="urn:microsoft.com/office/officeart/2005/8/layout/orgChart1"/>
    <dgm:cxn modelId="{67B62F24-A93A-DA48-A126-FE8AA63EED86}" type="presParOf" srcId="{115A5604-2FE5-E249-87E5-B80AD23D69C3}" destId="{40F6E58F-FCE8-3E40-A303-1B632F5E54F8}" srcOrd="0" destOrd="0" presId="urn:microsoft.com/office/officeart/2005/8/layout/orgChart1"/>
    <dgm:cxn modelId="{23D5BEBA-9AD3-4A4A-A7D5-365101AAEB90}" type="presParOf" srcId="{115A5604-2FE5-E249-87E5-B80AD23D69C3}" destId="{1A03145C-B2B1-144A-94BE-2CE3E02D05DD}" srcOrd="1" destOrd="0" presId="urn:microsoft.com/office/officeart/2005/8/layout/orgChart1"/>
    <dgm:cxn modelId="{EB9907CE-87D0-834F-8256-7679918CB4CE}" type="presParOf" srcId="{63EB2BB1-89A8-FE40-B62A-3E1DB3FA02D3}" destId="{3403E43F-E28F-7247-9BE6-3730FD4C8BB6}" srcOrd="1" destOrd="0" presId="urn:microsoft.com/office/officeart/2005/8/layout/orgChart1"/>
    <dgm:cxn modelId="{F5F4DC7F-DE44-0243-94A8-233BC47E4EBE}" type="presParOf" srcId="{63EB2BB1-89A8-FE40-B62A-3E1DB3FA02D3}" destId="{BA5B9AD9-BD2C-8247-B890-59C829DBD5A6}" srcOrd="2" destOrd="0" presId="urn:microsoft.com/office/officeart/2005/8/layout/orgChart1"/>
    <dgm:cxn modelId="{9DF1BC5C-E6BD-A248-B0D8-75E287F4A62A}" type="presParOf" srcId="{A00F0119-2A76-294D-ACC6-AA82B58FDC82}" destId="{CF605D84-F9AB-3A40-B2EA-E0B009B6A81D}" srcOrd="4" destOrd="0" presId="urn:microsoft.com/office/officeart/2005/8/layout/orgChart1"/>
    <dgm:cxn modelId="{888CD233-031A-D54F-BC05-2886EEB69F38}" type="presParOf" srcId="{A00F0119-2A76-294D-ACC6-AA82B58FDC82}" destId="{CF4337A1-78AA-7742-B22E-7074CD157980}" srcOrd="5" destOrd="0" presId="urn:microsoft.com/office/officeart/2005/8/layout/orgChart1"/>
    <dgm:cxn modelId="{65F8D235-7431-8749-AC72-EA85079985B1}" type="presParOf" srcId="{CF4337A1-78AA-7742-B22E-7074CD157980}" destId="{756C9407-8064-BF4D-BD82-38DCA23EC297}" srcOrd="0" destOrd="0" presId="urn:microsoft.com/office/officeart/2005/8/layout/orgChart1"/>
    <dgm:cxn modelId="{F5CE37FF-76F2-AC46-A906-3A76738D061C}" type="presParOf" srcId="{756C9407-8064-BF4D-BD82-38DCA23EC297}" destId="{4DFAC957-EBA6-6247-94A9-44A86DA8A089}" srcOrd="0" destOrd="0" presId="urn:microsoft.com/office/officeart/2005/8/layout/orgChart1"/>
    <dgm:cxn modelId="{6DEB002B-B982-BF45-ABC2-DE7D149C3538}" type="presParOf" srcId="{756C9407-8064-BF4D-BD82-38DCA23EC297}" destId="{2BE2938B-5C49-1241-8D9A-7970B26B69D3}" srcOrd="1" destOrd="0" presId="urn:microsoft.com/office/officeart/2005/8/layout/orgChart1"/>
    <dgm:cxn modelId="{DC297CE1-89E5-A045-984C-4D03B1A895D8}" type="presParOf" srcId="{CF4337A1-78AA-7742-B22E-7074CD157980}" destId="{B91AFBF4-7D81-1746-BB53-207EAC1F9E3A}" srcOrd="1" destOrd="0" presId="urn:microsoft.com/office/officeart/2005/8/layout/orgChart1"/>
    <dgm:cxn modelId="{13BDBA41-15FE-694D-92B3-360377B8C4DA}" type="presParOf" srcId="{CF4337A1-78AA-7742-B22E-7074CD157980}" destId="{D608F439-28B5-4E46-B270-E426F302E986}" srcOrd="2" destOrd="0" presId="urn:microsoft.com/office/officeart/2005/8/layout/orgChart1"/>
    <dgm:cxn modelId="{9C68700B-AA92-2748-8A0E-D1DCDFA6E8BD}" type="presParOf" srcId="{A00F0119-2A76-294D-ACC6-AA82B58FDC82}" destId="{B11E7BB6-E64C-EB43-A976-C4FE27FFEFA9}" srcOrd="6" destOrd="0" presId="urn:microsoft.com/office/officeart/2005/8/layout/orgChart1"/>
    <dgm:cxn modelId="{B30FAFD6-EA62-784B-82FA-8A40016D0056}" type="presParOf" srcId="{A00F0119-2A76-294D-ACC6-AA82B58FDC82}" destId="{5F1B9A75-8547-4A4E-8312-4D26A5012C50}" srcOrd="7" destOrd="0" presId="urn:microsoft.com/office/officeart/2005/8/layout/orgChart1"/>
    <dgm:cxn modelId="{504F6152-E090-BD42-954A-C8A8FE0342E1}" type="presParOf" srcId="{5F1B9A75-8547-4A4E-8312-4D26A5012C50}" destId="{5382E147-FB43-BF4D-92A1-3A7B422F1AD4}" srcOrd="0" destOrd="0" presId="urn:microsoft.com/office/officeart/2005/8/layout/orgChart1"/>
    <dgm:cxn modelId="{E9E573A7-454F-C647-B091-2927F91A1034}" type="presParOf" srcId="{5382E147-FB43-BF4D-92A1-3A7B422F1AD4}" destId="{06BE0D47-23E4-0546-8D59-A2DC51CA4920}" srcOrd="0" destOrd="0" presId="urn:microsoft.com/office/officeart/2005/8/layout/orgChart1"/>
    <dgm:cxn modelId="{803E531A-1B21-E941-AC6E-A55B65B8C3B2}" type="presParOf" srcId="{5382E147-FB43-BF4D-92A1-3A7B422F1AD4}" destId="{BA08C9C3-2023-FB48-9A72-C5BCCC9358E4}" srcOrd="1" destOrd="0" presId="urn:microsoft.com/office/officeart/2005/8/layout/orgChart1"/>
    <dgm:cxn modelId="{3218EDBE-16A2-3548-968A-9F010D663425}" type="presParOf" srcId="{5F1B9A75-8547-4A4E-8312-4D26A5012C50}" destId="{7D087519-A516-0A4F-814C-F51B15CA3745}" srcOrd="1" destOrd="0" presId="urn:microsoft.com/office/officeart/2005/8/layout/orgChart1"/>
    <dgm:cxn modelId="{0D40F81F-3581-7048-B8DF-20151A8C41C3}" type="presParOf" srcId="{5F1B9A75-8547-4A4E-8312-4D26A5012C50}" destId="{AE5D3314-DC9E-5549-96CB-4AF31F228591}" srcOrd="2" destOrd="0" presId="urn:microsoft.com/office/officeart/2005/8/layout/orgChart1"/>
    <dgm:cxn modelId="{1C36E9D5-1902-364F-9B34-CA9E023FF524}" type="presParOf" srcId="{F366F2B3-18AE-7C4D-AA27-BD43F8448B49}" destId="{28A99D5C-6F94-BF43-9547-EC837A1DE46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5A5935-5409-E14C-BEB3-3FFF57D50E7A}" type="doc">
      <dgm:prSet loTypeId="urn:microsoft.com/office/officeart/2008/layout/VerticalCurvedList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CA3647DF-880C-0942-BD29-662868162205}">
      <dgm:prSet phldrT="[Text]"/>
      <dgm:spPr/>
      <dgm:t>
        <a:bodyPr/>
        <a:lstStyle/>
        <a:p>
          <a:r>
            <a:rPr lang="en-GB" dirty="0"/>
            <a:t>Kerberos Authentication Plugin</a:t>
          </a:r>
        </a:p>
      </dgm:t>
    </dgm:pt>
    <dgm:pt modelId="{5068E78D-6078-8244-AEA9-2495B63B7567}" type="parTrans" cxnId="{2F2F61D5-BC87-9346-8412-3154B78179AF}">
      <dgm:prSet/>
      <dgm:spPr/>
      <dgm:t>
        <a:bodyPr/>
        <a:lstStyle/>
        <a:p>
          <a:endParaRPr lang="en-GB"/>
        </a:p>
      </dgm:t>
    </dgm:pt>
    <dgm:pt modelId="{7378EE66-01CA-BF4F-8786-DBA5A7DBF26A}" type="sibTrans" cxnId="{2F2F61D5-BC87-9346-8412-3154B78179AF}">
      <dgm:prSet/>
      <dgm:spPr/>
      <dgm:t>
        <a:bodyPr/>
        <a:lstStyle/>
        <a:p>
          <a:endParaRPr lang="en-GB"/>
        </a:p>
      </dgm:t>
    </dgm:pt>
    <dgm:pt modelId="{E5812E62-9E68-2342-A87D-625F7284F3D4}">
      <dgm:prSet phldrT="[Text]"/>
      <dgm:spPr/>
      <dgm:t>
        <a:bodyPr/>
        <a:lstStyle/>
        <a:p>
          <a:r>
            <a:rPr lang="en-GB" dirty="0"/>
            <a:t>Basic Authentication Plugin</a:t>
          </a:r>
        </a:p>
      </dgm:t>
    </dgm:pt>
    <dgm:pt modelId="{B958561F-D4C2-714B-AE1B-62C163AB3834}" type="parTrans" cxnId="{01DD164E-D7DD-A04D-87E2-948FC829B43C}">
      <dgm:prSet/>
      <dgm:spPr/>
      <dgm:t>
        <a:bodyPr/>
        <a:lstStyle/>
        <a:p>
          <a:endParaRPr lang="en-GB"/>
        </a:p>
      </dgm:t>
    </dgm:pt>
    <dgm:pt modelId="{8E12D03C-9F49-184A-AC76-04EBAB9C575D}" type="sibTrans" cxnId="{01DD164E-D7DD-A04D-87E2-948FC829B43C}">
      <dgm:prSet/>
      <dgm:spPr/>
      <dgm:t>
        <a:bodyPr/>
        <a:lstStyle/>
        <a:p>
          <a:endParaRPr lang="en-GB"/>
        </a:p>
      </dgm:t>
    </dgm:pt>
    <dgm:pt modelId="{1C8182C5-3649-4A44-8AB0-F67B01FBA8F5}">
      <dgm:prSet phldrT="[Text]"/>
      <dgm:spPr/>
      <dgm:t>
        <a:bodyPr/>
        <a:lstStyle/>
        <a:p>
          <a:r>
            <a:rPr lang="en-GB" dirty="0"/>
            <a:t>JWT Authentication Plugin</a:t>
          </a:r>
        </a:p>
      </dgm:t>
    </dgm:pt>
    <dgm:pt modelId="{A981E4D6-ED64-4540-992D-C9CFCD47F839}" type="parTrans" cxnId="{3E1ED963-B6CD-134C-843C-EE583C8DE16F}">
      <dgm:prSet/>
      <dgm:spPr/>
      <dgm:t>
        <a:bodyPr/>
        <a:lstStyle/>
        <a:p>
          <a:endParaRPr lang="en-GB"/>
        </a:p>
      </dgm:t>
    </dgm:pt>
    <dgm:pt modelId="{F3A8D99E-8D13-3C40-A13D-02204E577BF1}" type="sibTrans" cxnId="{3E1ED963-B6CD-134C-843C-EE583C8DE16F}">
      <dgm:prSet/>
      <dgm:spPr/>
      <dgm:t>
        <a:bodyPr/>
        <a:lstStyle/>
        <a:p>
          <a:endParaRPr lang="en-GB"/>
        </a:p>
      </dgm:t>
    </dgm:pt>
    <dgm:pt modelId="{7E37FF1A-96E4-D445-AA09-8EB83C0B93A2}">
      <dgm:prSet/>
      <dgm:spPr/>
      <dgm:t>
        <a:bodyPr/>
        <a:lstStyle/>
        <a:p>
          <a:r>
            <a:rPr lang="en-GB" dirty="0"/>
            <a:t>Hadoop Authentication Plugin</a:t>
          </a:r>
        </a:p>
      </dgm:t>
    </dgm:pt>
    <dgm:pt modelId="{6D3D01AD-7A04-6540-8558-D09344F38D69}" type="parTrans" cxnId="{F8078E97-842D-544D-B9CE-2C202A0C828F}">
      <dgm:prSet/>
      <dgm:spPr/>
      <dgm:t>
        <a:bodyPr/>
        <a:lstStyle/>
        <a:p>
          <a:endParaRPr lang="en-GB"/>
        </a:p>
      </dgm:t>
    </dgm:pt>
    <dgm:pt modelId="{0BEDF329-B443-CD44-869A-4A8A9825D361}" type="sibTrans" cxnId="{F8078E97-842D-544D-B9CE-2C202A0C828F}">
      <dgm:prSet/>
      <dgm:spPr/>
      <dgm:t>
        <a:bodyPr/>
        <a:lstStyle/>
        <a:p>
          <a:endParaRPr lang="en-GB"/>
        </a:p>
      </dgm:t>
    </dgm:pt>
    <dgm:pt modelId="{F254567F-5765-6642-890E-DB06B66B39B5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b="0" i="0" dirty="0"/>
            <a:t>Rule-Based Authorization Plugin</a:t>
          </a:r>
          <a:endParaRPr lang="en-SG" b="0" i="0" dirty="0"/>
        </a:p>
      </dgm:t>
    </dgm:pt>
    <dgm:pt modelId="{C2BF88F5-6DEF-2748-9988-3CA65BD3933E}" type="parTrans" cxnId="{C62D67D1-23C8-5343-970C-AF15D050BC30}">
      <dgm:prSet/>
      <dgm:spPr/>
      <dgm:t>
        <a:bodyPr/>
        <a:lstStyle/>
        <a:p>
          <a:endParaRPr lang="en-GB"/>
        </a:p>
      </dgm:t>
    </dgm:pt>
    <dgm:pt modelId="{4B55219D-27E9-1D47-A2B7-453AC08B431B}" type="sibTrans" cxnId="{C62D67D1-23C8-5343-970C-AF15D050BC30}">
      <dgm:prSet/>
      <dgm:spPr/>
      <dgm:t>
        <a:bodyPr/>
        <a:lstStyle/>
        <a:p>
          <a:endParaRPr lang="en-GB"/>
        </a:p>
      </dgm:t>
    </dgm:pt>
    <dgm:pt modelId="{277269F5-AC9F-DF40-A6CB-717E7C4EAC2F}" type="pres">
      <dgm:prSet presAssocID="{315A5935-5409-E14C-BEB3-3FFF57D50E7A}" presName="Name0" presStyleCnt="0">
        <dgm:presLayoutVars>
          <dgm:chMax val="7"/>
          <dgm:chPref val="7"/>
          <dgm:dir/>
        </dgm:presLayoutVars>
      </dgm:prSet>
      <dgm:spPr/>
    </dgm:pt>
    <dgm:pt modelId="{612A0611-C5C2-C147-BE78-4A8F2B822D69}" type="pres">
      <dgm:prSet presAssocID="{315A5935-5409-E14C-BEB3-3FFF57D50E7A}" presName="Name1" presStyleCnt="0"/>
      <dgm:spPr/>
    </dgm:pt>
    <dgm:pt modelId="{18E8D77F-267A-0E43-93A8-9AB7DF0E4066}" type="pres">
      <dgm:prSet presAssocID="{315A5935-5409-E14C-BEB3-3FFF57D50E7A}" presName="cycle" presStyleCnt="0"/>
      <dgm:spPr/>
    </dgm:pt>
    <dgm:pt modelId="{835069E3-23B7-4B45-8691-65F46603B3B2}" type="pres">
      <dgm:prSet presAssocID="{315A5935-5409-E14C-BEB3-3FFF57D50E7A}" presName="srcNode" presStyleLbl="node1" presStyleIdx="0" presStyleCnt="5"/>
      <dgm:spPr/>
    </dgm:pt>
    <dgm:pt modelId="{D816C625-9F65-9148-B714-C2551CBA158D}" type="pres">
      <dgm:prSet presAssocID="{315A5935-5409-E14C-BEB3-3FFF57D50E7A}" presName="conn" presStyleLbl="parChTrans1D2" presStyleIdx="0" presStyleCnt="1"/>
      <dgm:spPr/>
    </dgm:pt>
    <dgm:pt modelId="{5F7E1FC9-A4A0-B449-AD6E-C20C8A849E52}" type="pres">
      <dgm:prSet presAssocID="{315A5935-5409-E14C-BEB3-3FFF57D50E7A}" presName="extraNode" presStyleLbl="node1" presStyleIdx="0" presStyleCnt="5"/>
      <dgm:spPr/>
    </dgm:pt>
    <dgm:pt modelId="{881DF2EC-C3CB-744F-B486-3A9E522228AF}" type="pres">
      <dgm:prSet presAssocID="{315A5935-5409-E14C-BEB3-3FFF57D50E7A}" presName="dstNode" presStyleLbl="node1" presStyleIdx="0" presStyleCnt="5"/>
      <dgm:spPr/>
    </dgm:pt>
    <dgm:pt modelId="{7336501F-2FAD-5D4E-925C-DB28113E75AF}" type="pres">
      <dgm:prSet presAssocID="{CA3647DF-880C-0942-BD29-662868162205}" presName="text_1" presStyleLbl="node1" presStyleIdx="0" presStyleCnt="5">
        <dgm:presLayoutVars>
          <dgm:bulletEnabled val="1"/>
        </dgm:presLayoutVars>
      </dgm:prSet>
      <dgm:spPr/>
    </dgm:pt>
    <dgm:pt modelId="{836A905F-EE73-B941-AB79-D36951964C08}" type="pres">
      <dgm:prSet presAssocID="{CA3647DF-880C-0942-BD29-662868162205}" presName="accent_1" presStyleCnt="0"/>
      <dgm:spPr/>
    </dgm:pt>
    <dgm:pt modelId="{835D9BC1-CE48-AC48-8826-391B17312F2E}" type="pres">
      <dgm:prSet presAssocID="{CA3647DF-880C-0942-BD29-662868162205}" presName="accentRepeatNode" presStyleLbl="solidFgAcc1" presStyleIdx="0" presStyleCnt="5"/>
      <dgm:spPr/>
    </dgm:pt>
    <dgm:pt modelId="{2F221293-9AA7-D24E-86BE-2D812FB1BDA2}" type="pres">
      <dgm:prSet presAssocID="{E5812E62-9E68-2342-A87D-625F7284F3D4}" presName="text_2" presStyleLbl="node1" presStyleIdx="1" presStyleCnt="5">
        <dgm:presLayoutVars>
          <dgm:bulletEnabled val="1"/>
        </dgm:presLayoutVars>
      </dgm:prSet>
      <dgm:spPr/>
    </dgm:pt>
    <dgm:pt modelId="{0707A234-22E3-AB48-B893-2D3C9511B997}" type="pres">
      <dgm:prSet presAssocID="{E5812E62-9E68-2342-A87D-625F7284F3D4}" presName="accent_2" presStyleCnt="0"/>
      <dgm:spPr/>
    </dgm:pt>
    <dgm:pt modelId="{65B3AC94-FA44-8F42-A13A-E16BCD60FCB0}" type="pres">
      <dgm:prSet presAssocID="{E5812E62-9E68-2342-A87D-625F7284F3D4}" presName="accentRepeatNode" presStyleLbl="solidFgAcc1" presStyleIdx="1" presStyleCnt="5"/>
      <dgm:spPr/>
    </dgm:pt>
    <dgm:pt modelId="{DC74A582-DFE1-A644-8C88-9C7153AEDE00}" type="pres">
      <dgm:prSet presAssocID="{7E37FF1A-96E4-D445-AA09-8EB83C0B93A2}" presName="text_3" presStyleLbl="node1" presStyleIdx="2" presStyleCnt="5">
        <dgm:presLayoutVars>
          <dgm:bulletEnabled val="1"/>
        </dgm:presLayoutVars>
      </dgm:prSet>
      <dgm:spPr/>
    </dgm:pt>
    <dgm:pt modelId="{114774E8-17D3-D94D-B3C6-70744755904E}" type="pres">
      <dgm:prSet presAssocID="{7E37FF1A-96E4-D445-AA09-8EB83C0B93A2}" presName="accent_3" presStyleCnt="0"/>
      <dgm:spPr/>
    </dgm:pt>
    <dgm:pt modelId="{61345CD9-AC47-D342-BFD1-649518FF223C}" type="pres">
      <dgm:prSet presAssocID="{7E37FF1A-96E4-D445-AA09-8EB83C0B93A2}" presName="accentRepeatNode" presStyleLbl="solidFgAcc1" presStyleIdx="2" presStyleCnt="5"/>
      <dgm:spPr/>
    </dgm:pt>
    <dgm:pt modelId="{ACCC9DF3-1E3B-834D-AB04-9C43EF0FC33E}" type="pres">
      <dgm:prSet presAssocID="{1C8182C5-3649-4A44-8AB0-F67B01FBA8F5}" presName="text_4" presStyleLbl="node1" presStyleIdx="3" presStyleCnt="5">
        <dgm:presLayoutVars>
          <dgm:bulletEnabled val="1"/>
        </dgm:presLayoutVars>
      </dgm:prSet>
      <dgm:spPr/>
    </dgm:pt>
    <dgm:pt modelId="{5B57E3C2-F856-FA4A-9F00-0AB41E952F28}" type="pres">
      <dgm:prSet presAssocID="{1C8182C5-3649-4A44-8AB0-F67B01FBA8F5}" presName="accent_4" presStyleCnt="0"/>
      <dgm:spPr/>
    </dgm:pt>
    <dgm:pt modelId="{2DF5C8D6-5803-9A46-9884-9A988C6BE112}" type="pres">
      <dgm:prSet presAssocID="{1C8182C5-3649-4A44-8AB0-F67B01FBA8F5}" presName="accentRepeatNode" presStyleLbl="solidFgAcc1" presStyleIdx="3" presStyleCnt="5"/>
      <dgm:spPr/>
    </dgm:pt>
    <dgm:pt modelId="{A5A4E78B-1DCF-F147-BA0F-219A5FA7CEFA}" type="pres">
      <dgm:prSet presAssocID="{F254567F-5765-6642-890E-DB06B66B39B5}" presName="text_5" presStyleLbl="node1" presStyleIdx="4" presStyleCnt="5">
        <dgm:presLayoutVars>
          <dgm:bulletEnabled val="1"/>
        </dgm:presLayoutVars>
      </dgm:prSet>
      <dgm:spPr/>
    </dgm:pt>
    <dgm:pt modelId="{9FF9A70C-AE84-0548-8B3A-104D81FF78FC}" type="pres">
      <dgm:prSet presAssocID="{F254567F-5765-6642-890E-DB06B66B39B5}" presName="accent_5" presStyleCnt="0"/>
      <dgm:spPr/>
    </dgm:pt>
    <dgm:pt modelId="{D1C01C9B-2502-1F4E-A10E-346DBEC945E6}" type="pres">
      <dgm:prSet presAssocID="{F254567F-5765-6642-890E-DB06B66B39B5}" presName="accentRepeatNode" presStyleLbl="solidFgAcc1" presStyleIdx="4" presStyleCnt="5"/>
      <dgm:spPr/>
    </dgm:pt>
  </dgm:ptLst>
  <dgm:cxnLst>
    <dgm:cxn modelId="{01DD164E-D7DD-A04D-87E2-948FC829B43C}" srcId="{315A5935-5409-E14C-BEB3-3FFF57D50E7A}" destId="{E5812E62-9E68-2342-A87D-625F7284F3D4}" srcOrd="1" destOrd="0" parTransId="{B958561F-D4C2-714B-AE1B-62C163AB3834}" sibTransId="{8E12D03C-9F49-184A-AC76-04EBAB9C575D}"/>
    <dgm:cxn modelId="{3E1ED963-B6CD-134C-843C-EE583C8DE16F}" srcId="{315A5935-5409-E14C-BEB3-3FFF57D50E7A}" destId="{1C8182C5-3649-4A44-8AB0-F67B01FBA8F5}" srcOrd="3" destOrd="0" parTransId="{A981E4D6-ED64-4540-992D-C9CFCD47F839}" sibTransId="{F3A8D99E-8D13-3C40-A13D-02204E577BF1}"/>
    <dgm:cxn modelId="{600ACA6F-5972-3E42-8255-A8C8CFE5C174}" type="presOf" srcId="{7E37FF1A-96E4-D445-AA09-8EB83C0B93A2}" destId="{DC74A582-DFE1-A644-8C88-9C7153AEDE00}" srcOrd="0" destOrd="0" presId="urn:microsoft.com/office/officeart/2008/layout/VerticalCurvedList"/>
    <dgm:cxn modelId="{09A77479-56DF-894D-8DF6-D994249A3399}" type="presOf" srcId="{315A5935-5409-E14C-BEB3-3FFF57D50E7A}" destId="{277269F5-AC9F-DF40-A6CB-717E7C4EAC2F}" srcOrd="0" destOrd="0" presId="urn:microsoft.com/office/officeart/2008/layout/VerticalCurvedList"/>
    <dgm:cxn modelId="{5A9D8796-CDDE-DD41-8719-AB2AD50E64C8}" type="presOf" srcId="{CA3647DF-880C-0942-BD29-662868162205}" destId="{7336501F-2FAD-5D4E-925C-DB28113E75AF}" srcOrd="0" destOrd="0" presId="urn:microsoft.com/office/officeart/2008/layout/VerticalCurvedList"/>
    <dgm:cxn modelId="{F8078E97-842D-544D-B9CE-2C202A0C828F}" srcId="{315A5935-5409-E14C-BEB3-3FFF57D50E7A}" destId="{7E37FF1A-96E4-D445-AA09-8EB83C0B93A2}" srcOrd="2" destOrd="0" parTransId="{6D3D01AD-7A04-6540-8558-D09344F38D69}" sibTransId="{0BEDF329-B443-CD44-869A-4A8A9825D361}"/>
    <dgm:cxn modelId="{C62D67D1-23C8-5343-970C-AF15D050BC30}" srcId="{315A5935-5409-E14C-BEB3-3FFF57D50E7A}" destId="{F254567F-5765-6642-890E-DB06B66B39B5}" srcOrd="4" destOrd="0" parTransId="{C2BF88F5-6DEF-2748-9988-3CA65BD3933E}" sibTransId="{4B55219D-27E9-1D47-A2B7-453AC08B431B}"/>
    <dgm:cxn modelId="{2F2F61D5-BC87-9346-8412-3154B78179AF}" srcId="{315A5935-5409-E14C-BEB3-3FFF57D50E7A}" destId="{CA3647DF-880C-0942-BD29-662868162205}" srcOrd="0" destOrd="0" parTransId="{5068E78D-6078-8244-AEA9-2495B63B7567}" sibTransId="{7378EE66-01CA-BF4F-8786-DBA5A7DBF26A}"/>
    <dgm:cxn modelId="{A43046E5-94B9-1F4C-9C34-D18385B0A74A}" type="presOf" srcId="{F254567F-5765-6642-890E-DB06B66B39B5}" destId="{A5A4E78B-1DCF-F147-BA0F-219A5FA7CEFA}" srcOrd="0" destOrd="0" presId="urn:microsoft.com/office/officeart/2008/layout/VerticalCurvedList"/>
    <dgm:cxn modelId="{190C32F5-C450-7B49-BD20-46C23FF96650}" type="presOf" srcId="{7378EE66-01CA-BF4F-8786-DBA5A7DBF26A}" destId="{D816C625-9F65-9148-B714-C2551CBA158D}" srcOrd="0" destOrd="0" presId="urn:microsoft.com/office/officeart/2008/layout/VerticalCurvedList"/>
    <dgm:cxn modelId="{0F9F91F7-9ECB-FD46-B863-23DA12728BF4}" type="presOf" srcId="{1C8182C5-3649-4A44-8AB0-F67B01FBA8F5}" destId="{ACCC9DF3-1E3B-834D-AB04-9C43EF0FC33E}" srcOrd="0" destOrd="0" presId="urn:microsoft.com/office/officeart/2008/layout/VerticalCurvedList"/>
    <dgm:cxn modelId="{39848EF9-584D-0A47-A3DC-0B7EE23200E3}" type="presOf" srcId="{E5812E62-9E68-2342-A87D-625F7284F3D4}" destId="{2F221293-9AA7-D24E-86BE-2D812FB1BDA2}" srcOrd="0" destOrd="0" presId="urn:microsoft.com/office/officeart/2008/layout/VerticalCurvedList"/>
    <dgm:cxn modelId="{38C504D0-0823-AA48-8017-E1B1FF0A0CBF}" type="presParOf" srcId="{277269F5-AC9F-DF40-A6CB-717E7C4EAC2F}" destId="{612A0611-C5C2-C147-BE78-4A8F2B822D69}" srcOrd="0" destOrd="0" presId="urn:microsoft.com/office/officeart/2008/layout/VerticalCurvedList"/>
    <dgm:cxn modelId="{2D59EAFC-6F69-A147-A5A0-5F7B290E84DA}" type="presParOf" srcId="{612A0611-C5C2-C147-BE78-4A8F2B822D69}" destId="{18E8D77F-267A-0E43-93A8-9AB7DF0E4066}" srcOrd="0" destOrd="0" presId="urn:microsoft.com/office/officeart/2008/layout/VerticalCurvedList"/>
    <dgm:cxn modelId="{9155BB09-7494-8746-9A50-CB65C37747BF}" type="presParOf" srcId="{18E8D77F-267A-0E43-93A8-9AB7DF0E4066}" destId="{835069E3-23B7-4B45-8691-65F46603B3B2}" srcOrd="0" destOrd="0" presId="urn:microsoft.com/office/officeart/2008/layout/VerticalCurvedList"/>
    <dgm:cxn modelId="{FF5B6A76-DB96-CC46-A458-F6A6264D4697}" type="presParOf" srcId="{18E8D77F-267A-0E43-93A8-9AB7DF0E4066}" destId="{D816C625-9F65-9148-B714-C2551CBA158D}" srcOrd="1" destOrd="0" presId="urn:microsoft.com/office/officeart/2008/layout/VerticalCurvedList"/>
    <dgm:cxn modelId="{5E9DE2A3-3C36-704D-AB1F-0AD971A2BDEB}" type="presParOf" srcId="{18E8D77F-267A-0E43-93A8-9AB7DF0E4066}" destId="{5F7E1FC9-A4A0-B449-AD6E-C20C8A849E52}" srcOrd="2" destOrd="0" presId="urn:microsoft.com/office/officeart/2008/layout/VerticalCurvedList"/>
    <dgm:cxn modelId="{2532B1CA-5C5F-254B-AD12-ADA021B4FB57}" type="presParOf" srcId="{18E8D77F-267A-0E43-93A8-9AB7DF0E4066}" destId="{881DF2EC-C3CB-744F-B486-3A9E522228AF}" srcOrd="3" destOrd="0" presId="urn:microsoft.com/office/officeart/2008/layout/VerticalCurvedList"/>
    <dgm:cxn modelId="{F079DB50-829D-3644-ACFC-6EE4202837F0}" type="presParOf" srcId="{612A0611-C5C2-C147-BE78-4A8F2B822D69}" destId="{7336501F-2FAD-5D4E-925C-DB28113E75AF}" srcOrd="1" destOrd="0" presId="urn:microsoft.com/office/officeart/2008/layout/VerticalCurvedList"/>
    <dgm:cxn modelId="{3FBE6ADC-BF1C-DD42-BF7E-5E0317EA5D9B}" type="presParOf" srcId="{612A0611-C5C2-C147-BE78-4A8F2B822D69}" destId="{836A905F-EE73-B941-AB79-D36951964C08}" srcOrd="2" destOrd="0" presId="urn:microsoft.com/office/officeart/2008/layout/VerticalCurvedList"/>
    <dgm:cxn modelId="{3063B8A2-8FEA-AF4F-98A2-10201032223A}" type="presParOf" srcId="{836A905F-EE73-B941-AB79-D36951964C08}" destId="{835D9BC1-CE48-AC48-8826-391B17312F2E}" srcOrd="0" destOrd="0" presId="urn:microsoft.com/office/officeart/2008/layout/VerticalCurvedList"/>
    <dgm:cxn modelId="{FC18E9FD-2526-5547-B99C-0E43B4E3FAB4}" type="presParOf" srcId="{612A0611-C5C2-C147-BE78-4A8F2B822D69}" destId="{2F221293-9AA7-D24E-86BE-2D812FB1BDA2}" srcOrd="3" destOrd="0" presId="urn:microsoft.com/office/officeart/2008/layout/VerticalCurvedList"/>
    <dgm:cxn modelId="{E3788021-40F1-0F4B-BE17-1271B04ED5AD}" type="presParOf" srcId="{612A0611-C5C2-C147-BE78-4A8F2B822D69}" destId="{0707A234-22E3-AB48-B893-2D3C9511B997}" srcOrd="4" destOrd="0" presId="urn:microsoft.com/office/officeart/2008/layout/VerticalCurvedList"/>
    <dgm:cxn modelId="{7407AED7-6649-A84B-A2A4-C601AB7F78F1}" type="presParOf" srcId="{0707A234-22E3-AB48-B893-2D3C9511B997}" destId="{65B3AC94-FA44-8F42-A13A-E16BCD60FCB0}" srcOrd="0" destOrd="0" presId="urn:microsoft.com/office/officeart/2008/layout/VerticalCurvedList"/>
    <dgm:cxn modelId="{D648D498-7440-9D49-8EFB-0288BFC0A6C7}" type="presParOf" srcId="{612A0611-C5C2-C147-BE78-4A8F2B822D69}" destId="{DC74A582-DFE1-A644-8C88-9C7153AEDE00}" srcOrd="5" destOrd="0" presId="urn:microsoft.com/office/officeart/2008/layout/VerticalCurvedList"/>
    <dgm:cxn modelId="{86E1AED4-5164-3F4A-ACDA-FA2582098842}" type="presParOf" srcId="{612A0611-C5C2-C147-BE78-4A8F2B822D69}" destId="{114774E8-17D3-D94D-B3C6-70744755904E}" srcOrd="6" destOrd="0" presId="urn:microsoft.com/office/officeart/2008/layout/VerticalCurvedList"/>
    <dgm:cxn modelId="{F6BA951F-11EF-0145-A656-7B70CF3D9384}" type="presParOf" srcId="{114774E8-17D3-D94D-B3C6-70744755904E}" destId="{61345CD9-AC47-D342-BFD1-649518FF223C}" srcOrd="0" destOrd="0" presId="urn:microsoft.com/office/officeart/2008/layout/VerticalCurvedList"/>
    <dgm:cxn modelId="{2AEBDA54-7836-E148-8BFC-3E23BEFCEF06}" type="presParOf" srcId="{612A0611-C5C2-C147-BE78-4A8F2B822D69}" destId="{ACCC9DF3-1E3B-834D-AB04-9C43EF0FC33E}" srcOrd="7" destOrd="0" presId="urn:microsoft.com/office/officeart/2008/layout/VerticalCurvedList"/>
    <dgm:cxn modelId="{D4CA941C-7882-534B-AA05-C5FDD8D56A4E}" type="presParOf" srcId="{612A0611-C5C2-C147-BE78-4A8F2B822D69}" destId="{5B57E3C2-F856-FA4A-9F00-0AB41E952F28}" srcOrd="8" destOrd="0" presId="urn:microsoft.com/office/officeart/2008/layout/VerticalCurvedList"/>
    <dgm:cxn modelId="{2AC6D30B-26B4-6D41-93E0-A06D612D35A9}" type="presParOf" srcId="{5B57E3C2-F856-FA4A-9F00-0AB41E952F28}" destId="{2DF5C8D6-5803-9A46-9884-9A988C6BE112}" srcOrd="0" destOrd="0" presId="urn:microsoft.com/office/officeart/2008/layout/VerticalCurvedList"/>
    <dgm:cxn modelId="{6E1A10BD-1E9D-4741-A67A-7F2727B4D4F0}" type="presParOf" srcId="{612A0611-C5C2-C147-BE78-4A8F2B822D69}" destId="{A5A4E78B-1DCF-F147-BA0F-219A5FA7CEFA}" srcOrd="9" destOrd="0" presId="urn:microsoft.com/office/officeart/2008/layout/VerticalCurvedList"/>
    <dgm:cxn modelId="{EEB06AFC-D099-9946-A5EC-8976191DCA0B}" type="presParOf" srcId="{612A0611-C5C2-C147-BE78-4A8F2B822D69}" destId="{9FF9A70C-AE84-0548-8B3A-104D81FF78FC}" srcOrd="10" destOrd="0" presId="urn:microsoft.com/office/officeart/2008/layout/VerticalCurvedList"/>
    <dgm:cxn modelId="{D2FC8088-24EB-EB4D-AD90-62829E9FF093}" type="presParOf" srcId="{9FF9A70C-AE84-0548-8B3A-104D81FF78FC}" destId="{D1C01C9B-2502-1F4E-A10E-346DBEC945E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CB08CF1-A834-A84D-B31E-6AF6D558577F}" type="doc">
      <dgm:prSet loTypeId="urn:microsoft.com/office/officeart/2005/8/layout/balance1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92E2C461-D3FC-604A-8BFB-C903D1660601}">
      <dgm:prSet phldrT="[Text]"/>
      <dgm:spPr/>
      <dgm:t>
        <a:bodyPr/>
        <a:lstStyle/>
        <a:p>
          <a:r>
            <a:rPr lang="en-GB" dirty="0" err="1"/>
            <a:t>Solr</a:t>
          </a:r>
          <a:endParaRPr lang="en-GB" dirty="0"/>
        </a:p>
      </dgm:t>
    </dgm:pt>
    <dgm:pt modelId="{8FAAC0A7-2026-794D-8FF9-80B415356935}" type="sibTrans" cxnId="{4CA98443-1EC6-4D4F-AC7C-26EB2C8930C0}">
      <dgm:prSet/>
      <dgm:spPr/>
      <dgm:t>
        <a:bodyPr/>
        <a:lstStyle/>
        <a:p>
          <a:endParaRPr lang="en-GB"/>
        </a:p>
      </dgm:t>
    </dgm:pt>
    <dgm:pt modelId="{4F184DD0-5423-6F47-91C9-3296F637B65A}" type="parTrans" cxnId="{4CA98443-1EC6-4D4F-AC7C-26EB2C8930C0}">
      <dgm:prSet/>
      <dgm:spPr/>
      <dgm:t>
        <a:bodyPr/>
        <a:lstStyle/>
        <a:p>
          <a:endParaRPr lang="en-GB"/>
        </a:p>
      </dgm:t>
    </dgm:pt>
    <dgm:pt modelId="{4591DF73-E998-2D48-93BD-0A935A321C0B}">
      <dgm:prSet phldrT="[Text]" phldr="1"/>
      <dgm:spPr>
        <a:noFill/>
        <a:ln>
          <a:noFill/>
        </a:ln>
      </dgm:spPr>
      <dgm:t>
        <a:bodyPr/>
        <a:lstStyle/>
        <a:p>
          <a:endParaRPr lang="en-GB" dirty="0">
            <a:ln>
              <a:noFill/>
            </a:ln>
            <a:noFill/>
          </a:endParaRPr>
        </a:p>
      </dgm:t>
    </dgm:pt>
    <dgm:pt modelId="{CBF902F0-B5AF-5543-9302-42CEEEA437AA}" type="sibTrans" cxnId="{A226DB13-0999-6F41-BBD3-9A92D55E4E25}">
      <dgm:prSet/>
      <dgm:spPr/>
      <dgm:t>
        <a:bodyPr/>
        <a:lstStyle/>
        <a:p>
          <a:endParaRPr lang="en-GB"/>
        </a:p>
      </dgm:t>
    </dgm:pt>
    <dgm:pt modelId="{265F879B-BCBB-4C46-8C0A-3991D47CACFF}" type="parTrans" cxnId="{A226DB13-0999-6F41-BBD3-9A92D55E4E25}">
      <dgm:prSet/>
      <dgm:spPr/>
      <dgm:t>
        <a:bodyPr/>
        <a:lstStyle/>
        <a:p>
          <a:endParaRPr lang="en-GB"/>
        </a:p>
      </dgm:t>
    </dgm:pt>
    <dgm:pt modelId="{85379A31-0BF4-D949-B8DF-5BEBD17FA9AE}">
      <dgm:prSet phldrT="[Text]"/>
      <dgm:spPr/>
      <dgm:t>
        <a:bodyPr/>
        <a:lstStyle/>
        <a:p>
          <a:r>
            <a:rPr lang="en-GB" dirty="0" err="1"/>
            <a:t>ElasticSearch</a:t>
          </a:r>
          <a:endParaRPr lang="en-GB" dirty="0"/>
        </a:p>
      </dgm:t>
    </dgm:pt>
    <dgm:pt modelId="{CE38F579-386D-7F4A-9F76-13482E224D3C}" type="sibTrans" cxnId="{6B66E749-E153-DF47-BBF8-9D25CEAAB5F9}">
      <dgm:prSet/>
      <dgm:spPr/>
      <dgm:t>
        <a:bodyPr/>
        <a:lstStyle/>
        <a:p>
          <a:endParaRPr lang="en-GB"/>
        </a:p>
      </dgm:t>
    </dgm:pt>
    <dgm:pt modelId="{307CC8D9-0105-CB48-B60A-C695C6BB3EE7}" type="parTrans" cxnId="{6B66E749-E153-DF47-BBF8-9D25CEAAB5F9}">
      <dgm:prSet/>
      <dgm:spPr/>
      <dgm:t>
        <a:bodyPr/>
        <a:lstStyle/>
        <a:p>
          <a:endParaRPr lang="en-GB"/>
        </a:p>
      </dgm:t>
    </dgm:pt>
    <dgm:pt modelId="{2D56EE05-0E88-C843-BBF6-4BE98D9A011A}">
      <dgm:prSet phldrT="[Text]" phldr="1"/>
      <dgm:spPr>
        <a:noFill/>
        <a:ln>
          <a:noFill/>
        </a:ln>
      </dgm:spPr>
      <dgm:t>
        <a:bodyPr/>
        <a:lstStyle/>
        <a:p>
          <a:endParaRPr lang="en-GB" dirty="0">
            <a:ln>
              <a:noFill/>
            </a:ln>
            <a:noFill/>
          </a:endParaRPr>
        </a:p>
      </dgm:t>
    </dgm:pt>
    <dgm:pt modelId="{DD10ADC9-C1AA-6B46-BEEF-42AC951111F1}" type="sibTrans" cxnId="{5E7E6F50-97BC-2742-BFF6-DC1D2E485993}">
      <dgm:prSet/>
      <dgm:spPr/>
      <dgm:t>
        <a:bodyPr/>
        <a:lstStyle/>
        <a:p>
          <a:endParaRPr lang="en-GB"/>
        </a:p>
      </dgm:t>
    </dgm:pt>
    <dgm:pt modelId="{EFB1E11F-BD56-B147-87EA-B80BA4465524}" type="parTrans" cxnId="{5E7E6F50-97BC-2742-BFF6-DC1D2E485993}">
      <dgm:prSet/>
      <dgm:spPr/>
      <dgm:t>
        <a:bodyPr/>
        <a:lstStyle/>
        <a:p>
          <a:endParaRPr lang="en-GB"/>
        </a:p>
      </dgm:t>
    </dgm:pt>
    <dgm:pt modelId="{537759AD-8648-BC4E-BC2A-FB14AF91077F}">
      <dgm:prSet phldrT="[Text]" phldr="1"/>
      <dgm:spPr>
        <a:noFill/>
        <a:ln>
          <a:noFill/>
        </a:ln>
      </dgm:spPr>
      <dgm:t>
        <a:bodyPr/>
        <a:lstStyle/>
        <a:p>
          <a:endParaRPr lang="en-GB" dirty="0"/>
        </a:p>
      </dgm:t>
    </dgm:pt>
    <dgm:pt modelId="{B7BCE3F1-C0E0-2E4A-90BD-C2D53B4EE983}" type="sibTrans" cxnId="{43EA9E5B-5F87-5349-8731-16394ABED5BD}">
      <dgm:prSet/>
      <dgm:spPr/>
      <dgm:t>
        <a:bodyPr/>
        <a:lstStyle/>
        <a:p>
          <a:endParaRPr lang="en-GB"/>
        </a:p>
      </dgm:t>
    </dgm:pt>
    <dgm:pt modelId="{AFD0AE4F-ED44-BE41-A5A1-1007188AF2B6}" type="parTrans" cxnId="{43EA9E5B-5F87-5349-8731-16394ABED5BD}">
      <dgm:prSet/>
      <dgm:spPr/>
      <dgm:t>
        <a:bodyPr/>
        <a:lstStyle/>
        <a:p>
          <a:endParaRPr lang="en-GB"/>
        </a:p>
      </dgm:t>
    </dgm:pt>
    <dgm:pt modelId="{85BAF8CE-E3BF-714D-A7B1-E18740DA37C1}">
      <dgm:prSet phldrT="[Text]" phldr="1"/>
      <dgm:spPr>
        <a:noFill/>
        <a:ln>
          <a:noFill/>
        </a:ln>
      </dgm:spPr>
      <dgm:t>
        <a:bodyPr/>
        <a:lstStyle/>
        <a:p>
          <a:endParaRPr lang="en-GB" dirty="0"/>
        </a:p>
      </dgm:t>
    </dgm:pt>
    <dgm:pt modelId="{68FC2678-C82B-2F45-95E1-8700C08EEF24}" type="sibTrans" cxnId="{E9C8B809-EDC6-D64C-94E5-75EDE51579E2}">
      <dgm:prSet/>
      <dgm:spPr/>
      <dgm:t>
        <a:bodyPr/>
        <a:lstStyle/>
        <a:p>
          <a:endParaRPr lang="en-GB"/>
        </a:p>
      </dgm:t>
    </dgm:pt>
    <dgm:pt modelId="{7116C6CB-EA79-1547-80D9-9A68843C297F}" type="parTrans" cxnId="{E9C8B809-EDC6-D64C-94E5-75EDE51579E2}">
      <dgm:prSet/>
      <dgm:spPr/>
      <dgm:t>
        <a:bodyPr/>
        <a:lstStyle/>
        <a:p>
          <a:endParaRPr lang="en-GB"/>
        </a:p>
      </dgm:t>
    </dgm:pt>
    <dgm:pt modelId="{EB452411-A485-AD43-92EA-71FD4AEA0C5B}" type="pres">
      <dgm:prSet presAssocID="{2CB08CF1-A834-A84D-B31E-6AF6D558577F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AD590F32-82DC-F143-B73B-A6EF057D7684}" type="pres">
      <dgm:prSet presAssocID="{2CB08CF1-A834-A84D-B31E-6AF6D558577F}" presName="dummyMaxCanvas" presStyleCnt="0"/>
      <dgm:spPr/>
    </dgm:pt>
    <dgm:pt modelId="{AFFD40EE-9A42-0444-9697-3297510EB7A3}" type="pres">
      <dgm:prSet presAssocID="{2CB08CF1-A834-A84D-B31E-6AF6D558577F}" presName="parentComposite" presStyleCnt="0"/>
      <dgm:spPr/>
    </dgm:pt>
    <dgm:pt modelId="{8155BD7E-0B5C-2C44-9235-7F72ECF36088}" type="pres">
      <dgm:prSet presAssocID="{2CB08CF1-A834-A84D-B31E-6AF6D558577F}" presName="parent1" presStyleLbl="alignAccFollowNode1" presStyleIdx="0" presStyleCnt="4">
        <dgm:presLayoutVars>
          <dgm:chMax val="4"/>
        </dgm:presLayoutVars>
      </dgm:prSet>
      <dgm:spPr/>
    </dgm:pt>
    <dgm:pt modelId="{C39BC423-8AD5-E24B-B8E9-CD0B26DC4EBF}" type="pres">
      <dgm:prSet presAssocID="{2CB08CF1-A834-A84D-B31E-6AF6D558577F}" presName="parent2" presStyleLbl="alignAccFollowNode1" presStyleIdx="1" presStyleCnt="4">
        <dgm:presLayoutVars>
          <dgm:chMax val="4"/>
        </dgm:presLayoutVars>
      </dgm:prSet>
      <dgm:spPr/>
    </dgm:pt>
    <dgm:pt modelId="{E8FDDBC4-9E61-7249-8784-6FBFEACC72E2}" type="pres">
      <dgm:prSet presAssocID="{2CB08CF1-A834-A84D-B31E-6AF6D558577F}" presName="childrenComposite" presStyleCnt="0"/>
      <dgm:spPr/>
    </dgm:pt>
    <dgm:pt modelId="{A0941A27-B3E3-A342-8C3F-F354F3E78230}" type="pres">
      <dgm:prSet presAssocID="{2CB08CF1-A834-A84D-B31E-6AF6D558577F}" presName="dummyMaxCanvas_ChildArea" presStyleCnt="0"/>
      <dgm:spPr/>
    </dgm:pt>
    <dgm:pt modelId="{EE5AA88D-10C8-AD4B-A2A2-E6C353ED5CFB}" type="pres">
      <dgm:prSet presAssocID="{2CB08CF1-A834-A84D-B31E-6AF6D558577F}" presName="fulcrum" presStyleLbl="alignAccFollowNode1" presStyleIdx="2" presStyleCnt="4"/>
      <dgm:spPr/>
    </dgm:pt>
    <dgm:pt modelId="{865D54D8-3708-0445-87F0-09DBAA6E2186}" type="pres">
      <dgm:prSet presAssocID="{2CB08CF1-A834-A84D-B31E-6AF6D558577F}" presName="balance_13" presStyleLbl="alignAccFollowNode1" presStyleIdx="3" presStyleCnt="4" custScaleX="241083" custScaleY="124801">
        <dgm:presLayoutVars>
          <dgm:bulletEnabled val="1"/>
        </dgm:presLayoutVars>
      </dgm:prSet>
      <dgm:spPr/>
    </dgm:pt>
    <dgm:pt modelId="{F0261F14-3ADB-1945-B7FE-273D14951EE0}" type="pres">
      <dgm:prSet presAssocID="{2CB08CF1-A834-A84D-B31E-6AF6D558577F}" presName="right_13_1" presStyleLbl="node1" presStyleIdx="0" presStyleCnt="4" custLinFactNeighborX="33658" custLinFactNeighborY="3243">
        <dgm:presLayoutVars>
          <dgm:bulletEnabled val="1"/>
        </dgm:presLayoutVars>
      </dgm:prSet>
      <dgm:spPr/>
    </dgm:pt>
    <dgm:pt modelId="{DE868736-1B38-FC44-BD95-10B3CBF6FDA2}" type="pres">
      <dgm:prSet presAssocID="{2CB08CF1-A834-A84D-B31E-6AF6D558577F}" presName="right_13_2" presStyleLbl="node1" presStyleIdx="1" presStyleCnt="4" custLinFactNeighborX="33658" custLinFactNeighborY="3243">
        <dgm:presLayoutVars>
          <dgm:bulletEnabled val="1"/>
        </dgm:presLayoutVars>
      </dgm:prSet>
      <dgm:spPr/>
    </dgm:pt>
    <dgm:pt modelId="{CC8676FE-AEED-154F-BDED-88C4F9ABC5F1}" type="pres">
      <dgm:prSet presAssocID="{2CB08CF1-A834-A84D-B31E-6AF6D558577F}" presName="right_13_3" presStyleLbl="node1" presStyleIdx="2" presStyleCnt="4" custLinFactNeighborX="33658" custLinFactNeighborY="3243">
        <dgm:presLayoutVars>
          <dgm:bulletEnabled val="1"/>
        </dgm:presLayoutVars>
      </dgm:prSet>
      <dgm:spPr/>
    </dgm:pt>
    <dgm:pt modelId="{2D622B45-3745-3A45-AE54-B061898A21BA}" type="pres">
      <dgm:prSet presAssocID="{2CB08CF1-A834-A84D-B31E-6AF6D558577F}" presName="left_13_1" presStyleLbl="node1" presStyleIdx="3" presStyleCnt="4" custLinFactNeighborX="-33658" custLinFactNeighborY="-4865">
        <dgm:presLayoutVars>
          <dgm:bulletEnabled val="1"/>
        </dgm:presLayoutVars>
      </dgm:prSet>
      <dgm:spPr/>
    </dgm:pt>
  </dgm:ptLst>
  <dgm:cxnLst>
    <dgm:cxn modelId="{E9C8B809-EDC6-D64C-94E5-75EDE51579E2}" srcId="{4591DF73-E998-2D48-93BD-0A935A321C0B}" destId="{85BAF8CE-E3BF-714D-A7B1-E18740DA37C1}" srcOrd="2" destOrd="0" parTransId="{7116C6CB-EA79-1547-80D9-9A68843C297F}" sibTransId="{68FC2678-C82B-2F45-95E1-8700C08EEF24}"/>
    <dgm:cxn modelId="{A226DB13-0999-6F41-BBD3-9A92D55E4E25}" srcId="{2CB08CF1-A834-A84D-B31E-6AF6D558577F}" destId="{4591DF73-E998-2D48-93BD-0A935A321C0B}" srcOrd="1" destOrd="0" parTransId="{265F879B-BCBB-4C46-8C0A-3991D47CACFF}" sibTransId="{CBF902F0-B5AF-5543-9302-42CEEEA437AA}"/>
    <dgm:cxn modelId="{D3D4171E-EE9E-774B-B6C3-A268005F6966}" type="presOf" srcId="{537759AD-8648-BC4E-BC2A-FB14AF91077F}" destId="{DE868736-1B38-FC44-BD95-10B3CBF6FDA2}" srcOrd="0" destOrd="0" presId="urn:microsoft.com/office/officeart/2005/8/layout/balance1"/>
    <dgm:cxn modelId="{0642241F-059C-9745-95B9-C53A0D8F2D77}" type="presOf" srcId="{85379A31-0BF4-D949-B8DF-5BEBD17FA9AE}" destId="{F0261F14-3ADB-1945-B7FE-273D14951EE0}" srcOrd="0" destOrd="0" presId="urn:microsoft.com/office/officeart/2005/8/layout/balance1"/>
    <dgm:cxn modelId="{55CCB029-3FFC-9E41-A6B8-15DCE78851AC}" type="presOf" srcId="{2CB08CF1-A834-A84D-B31E-6AF6D558577F}" destId="{EB452411-A485-AD43-92EA-71FD4AEA0C5B}" srcOrd="0" destOrd="0" presId="urn:microsoft.com/office/officeart/2005/8/layout/balance1"/>
    <dgm:cxn modelId="{C94BAA3E-4398-7042-89C9-9C9C2170104E}" type="presOf" srcId="{85BAF8CE-E3BF-714D-A7B1-E18740DA37C1}" destId="{CC8676FE-AEED-154F-BDED-88C4F9ABC5F1}" srcOrd="0" destOrd="0" presId="urn:microsoft.com/office/officeart/2005/8/layout/balance1"/>
    <dgm:cxn modelId="{4CA98443-1EC6-4D4F-AC7C-26EB2C8930C0}" srcId="{2D56EE05-0E88-C843-BBF6-4BE98D9A011A}" destId="{92E2C461-D3FC-604A-8BFB-C903D1660601}" srcOrd="0" destOrd="0" parTransId="{4F184DD0-5423-6F47-91C9-3296F637B65A}" sibTransId="{8FAAC0A7-2026-794D-8FF9-80B415356935}"/>
    <dgm:cxn modelId="{6B66E749-E153-DF47-BBF8-9D25CEAAB5F9}" srcId="{4591DF73-E998-2D48-93BD-0A935A321C0B}" destId="{85379A31-0BF4-D949-B8DF-5BEBD17FA9AE}" srcOrd="0" destOrd="0" parTransId="{307CC8D9-0105-CB48-B60A-C695C6BB3EE7}" sibTransId="{CE38F579-386D-7F4A-9F76-13482E224D3C}"/>
    <dgm:cxn modelId="{63850D4C-954F-BF40-B31F-B1E2A281D397}" type="presOf" srcId="{92E2C461-D3FC-604A-8BFB-C903D1660601}" destId="{2D622B45-3745-3A45-AE54-B061898A21BA}" srcOrd="0" destOrd="0" presId="urn:microsoft.com/office/officeart/2005/8/layout/balance1"/>
    <dgm:cxn modelId="{5E7E6F50-97BC-2742-BFF6-DC1D2E485993}" srcId="{2CB08CF1-A834-A84D-B31E-6AF6D558577F}" destId="{2D56EE05-0E88-C843-BBF6-4BE98D9A011A}" srcOrd="0" destOrd="0" parTransId="{EFB1E11F-BD56-B147-87EA-B80BA4465524}" sibTransId="{DD10ADC9-C1AA-6B46-BEEF-42AC951111F1}"/>
    <dgm:cxn modelId="{43EA9E5B-5F87-5349-8731-16394ABED5BD}" srcId="{4591DF73-E998-2D48-93BD-0A935A321C0B}" destId="{537759AD-8648-BC4E-BC2A-FB14AF91077F}" srcOrd="1" destOrd="0" parTransId="{AFD0AE4F-ED44-BE41-A5A1-1007188AF2B6}" sibTransId="{B7BCE3F1-C0E0-2E4A-90BD-C2D53B4EE983}"/>
    <dgm:cxn modelId="{250E9E62-34A9-0744-89C7-92271BC8B083}" type="presOf" srcId="{4591DF73-E998-2D48-93BD-0A935A321C0B}" destId="{C39BC423-8AD5-E24B-B8E9-CD0B26DC4EBF}" srcOrd="0" destOrd="0" presId="urn:microsoft.com/office/officeart/2005/8/layout/balance1"/>
    <dgm:cxn modelId="{6844FBAD-25D6-D748-9ACC-4AA0DCFD1404}" type="presOf" srcId="{2D56EE05-0E88-C843-BBF6-4BE98D9A011A}" destId="{8155BD7E-0B5C-2C44-9235-7F72ECF36088}" srcOrd="0" destOrd="0" presId="urn:microsoft.com/office/officeart/2005/8/layout/balance1"/>
    <dgm:cxn modelId="{BBC1173C-B358-D345-8C13-05D6E4ABB1F6}" type="presParOf" srcId="{EB452411-A485-AD43-92EA-71FD4AEA0C5B}" destId="{AD590F32-82DC-F143-B73B-A6EF057D7684}" srcOrd="0" destOrd="0" presId="urn:microsoft.com/office/officeart/2005/8/layout/balance1"/>
    <dgm:cxn modelId="{A202B660-4E7C-D946-AD86-D175997CB57F}" type="presParOf" srcId="{EB452411-A485-AD43-92EA-71FD4AEA0C5B}" destId="{AFFD40EE-9A42-0444-9697-3297510EB7A3}" srcOrd="1" destOrd="0" presId="urn:microsoft.com/office/officeart/2005/8/layout/balance1"/>
    <dgm:cxn modelId="{D34CA3FC-0C8C-D34F-A733-4E22296D04A0}" type="presParOf" srcId="{AFFD40EE-9A42-0444-9697-3297510EB7A3}" destId="{8155BD7E-0B5C-2C44-9235-7F72ECF36088}" srcOrd="0" destOrd="0" presId="urn:microsoft.com/office/officeart/2005/8/layout/balance1"/>
    <dgm:cxn modelId="{79081AD9-C1E6-F044-B0C6-F7088C81A4B9}" type="presParOf" srcId="{AFFD40EE-9A42-0444-9697-3297510EB7A3}" destId="{C39BC423-8AD5-E24B-B8E9-CD0B26DC4EBF}" srcOrd="1" destOrd="0" presId="urn:microsoft.com/office/officeart/2005/8/layout/balance1"/>
    <dgm:cxn modelId="{E8181EAF-EED3-FA4C-8870-8A6B10A90AEE}" type="presParOf" srcId="{EB452411-A485-AD43-92EA-71FD4AEA0C5B}" destId="{E8FDDBC4-9E61-7249-8784-6FBFEACC72E2}" srcOrd="2" destOrd="0" presId="urn:microsoft.com/office/officeart/2005/8/layout/balance1"/>
    <dgm:cxn modelId="{425FBC7F-C1AF-4B4E-A126-D425F6D23A9A}" type="presParOf" srcId="{E8FDDBC4-9E61-7249-8784-6FBFEACC72E2}" destId="{A0941A27-B3E3-A342-8C3F-F354F3E78230}" srcOrd="0" destOrd="0" presId="urn:microsoft.com/office/officeart/2005/8/layout/balance1"/>
    <dgm:cxn modelId="{A6DB0424-DF4D-C847-8147-FBD4F950A777}" type="presParOf" srcId="{E8FDDBC4-9E61-7249-8784-6FBFEACC72E2}" destId="{EE5AA88D-10C8-AD4B-A2A2-E6C353ED5CFB}" srcOrd="1" destOrd="0" presId="urn:microsoft.com/office/officeart/2005/8/layout/balance1"/>
    <dgm:cxn modelId="{73FF6123-D1EE-3C41-96A1-00790065EB88}" type="presParOf" srcId="{E8FDDBC4-9E61-7249-8784-6FBFEACC72E2}" destId="{865D54D8-3708-0445-87F0-09DBAA6E2186}" srcOrd="2" destOrd="0" presId="urn:microsoft.com/office/officeart/2005/8/layout/balance1"/>
    <dgm:cxn modelId="{911BB885-22CC-7C4B-B801-B22C4D1C7A98}" type="presParOf" srcId="{E8FDDBC4-9E61-7249-8784-6FBFEACC72E2}" destId="{F0261F14-3ADB-1945-B7FE-273D14951EE0}" srcOrd="3" destOrd="0" presId="urn:microsoft.com/office/officeart/2005/8/layout/balance1"/>
    <dgm:cxn modelId="{FFD11185-2102-5B4B-AFDC-0A2A20CC135B}" type="presParOf" srcId="{E8FDDBC4-9E61-7249-8784-6FBFEACC72E2}" destId="{DE868736-1B38-FC44-BD95-10B3CBF6FDA2}" srcOrd="4" destOrd="0" presId="urn:microsoft.com/office/officeart/2005/8/layout/balance1"/>
    <dgm:cxn modelId="{DB12336B-AE38-154C-A602-93616453CDFA}" type="presParOf" srcId="{E8FDDBC4-9E61-7249-8784-6FBFEACC72E2}" destId="{CC8676FE-AEED-154F-BDED-88C4F9ABC5F1}" srcOrd="5" destOrd="0" presId="urn:microsoft.com/office/officeart/2005/8/layout/balance1"/>
    <dgm:cxn modelId="{39CF141A-32D4-634A-B07C-4AA29AD16BC2}" type="presParOf" srcId="{E8FDDBC4-9E61-7249-8784-6FBFEACC72E2}" destId="{2D622B45-3745-3A45-AE54-B061898A21BA}" srcOrd="6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CB08CF1-A834-A84D-B31E-6AF6D558577F}" type="doc">
      <dgm:prSet loTypeId="urn:microsoft.com/office/officeart/2005/8/layout/balance1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92E2C461-D3FC-604A-8BFB-C903D1660601}">
      <dgm:prSet phldrT="[Text]"/>
      <dgm:spPr/>
      <dgm:t>
        <a:bodyPr/>
        <a:lstStyle/>
        <a:p>
          <a:r>
            <a:rPr lang="en-GB" dirty="0" err="1"/>
            <a:t>Solr</a:t>
          </a:r>
          <a:endParaRPr lang="en-GB" dirty="0"/>
        </a:p>
      </dgm:t>
    </dgm:pt>
    <dgm:pt modelId="{8FAAC0A7-2026-794D-8FF9-80B415356935}" type="sibTrans" cxnId="{4CA98443-1EC6-4D4F-AC7C-26EB2C8930C0}">
      <dgm:prSet/>
      <dgm:spPr/>
      <dgm:t>
        <a:bodyPr/>
        <a:lstStyle/>
        <a:p>
          <a:endParaRPr lang="en-GB"/>
        </a:p>
      </dgm:t>
    </dgm:pt>
    <dgm:pt modelId="{4F184DD0-5423-6F47-91C9-3296F637B65A}" type="parTrans" cxnId="{4CA98443-1EC6-4D4F-AC7C-26EB2C8930C0}">
      <dgm:prSet/>
      <dgm:spPr/>
      <dgm:t>
        <a:bodyPr/>
        <a:lstStyle/>
        <a:p>
          <a:endParaRPr lang="en-GB"/>
        </a:p>
      </dgm:t>
    </dgm:pt>
    <dgm:pt modelId="{85379A31-0BF4-D949-B8DF-5BEBD17FA9AE}">
      <dgm:prSet phldrT="[Text]"/>
      <dgm:spPr/>
      <dgm:t>
        <a:bodyPr/>
        <a:lstStyle/>
        <a:p>
          <a:r>
            <a:rPr lang="en-GB" dirty="0" err="1"/>
            <a:t>ElasticSearch</a:t>
          </a:r>
          <a:endParaRPr lang="en-GB" dirty="0"/>
        </a:p>
      </dgm:t>
    </dgm:pt>
    <dgm:pt modelId="{CE38F579-386D-7F4A-9F76-13482E224D3C}" type="sibTrans" cxnId="{6B66E749-E153-DF47-BBF8-9D25CEAAB5F9}">
      <dgm:prSet/>
      <dgm:spPr/>
      <dgm:t>
        <a:bodyPr/>
        <a:lstStyle/>
        <a:p>
          <a:endParaRPr lang="en-GB"/>
        </a:p>
      </dgm:t>
    </dgm:pt>
    <dgm:pt modelId="{307CC8D9-0105-CB48-B60A-C695C6BB3EE7}" type="parTrans" cxnId="{6B66E749-E153-DF47-BBF8-9D25CEAAB5F9}">
      <dgm:prSet/>
      <dgm:spPr/>
      <dgm:t>
        <a:bodyPr/>
        <a:lstStyle/>
        <a:p>
          <a:endParaRPr lang="en-GB"/>
        </a:p>
      </dgm:t>
    </dgm:pt>
    <dgm:pt modelId="{2D56EE05-0E88-C843-BBF6-4BE98D9A011A}">
      <dgm:prSet phldrT="[Text]" phldr="1"/>
      <dgm:spPr>
        <a:noFill/>
        <a:ln>
          <a:noFill/>
        </a:ln>
      </dgm:spPr>
      <dgm:t>
        <a:bodyPr/>
        <a:lstStyle/>
        <a:p>
          <a:endParaRPr lang="en-GB" dirty="0">
            <a:ln>
              <a:noFill/>
            </a:ln>
            <a:noFill/>
          </a:endParaRPr>
        </a:p>
      </dgm:t>
    </dgm:pt>
    <dgm:pt modelId="{DD10ADC9-C1AA-6B46-BEEF-42AC951111F1}" type="sibTrans" cxnId="{5E7E6F50-97BC-2742-BFF6-DC1D2E485993}">
      <dgm:prSet/>
      <dgm:spPr/>
      <dgm:t>
        <a:bodyPr/>
        <a:lstStyle/>
        <a:p>
          <a:endParaRPr lang="en-GB"/>
        </a:p>
      </dgm:t>
    </dgm:pt>
    <dgm:pt modelId="{EFB1E11F-BD56-B147-87EA-B80BA4465524}" type="parTrans" cxnId="{5E7E6F50-97BC-2742-BFF6-DC1D2E485993}">
      <dgm:prSet/>
      <dgm:spPr/>
      <dgm:t>
        <a:bodyPr/>
        <a:lstStyle/>
        <a:p>
          <a:endParaRPr lang="en-GB"/>
        </a:p>
      </dgm:t>
    </dgm:pt>
    <dgm:pt modelId="{537759AD-8648-BC4E-BC2A-FB14AF91077F}">
      <dgm:prSet phldrT="[Text]" phldr="1"/>
      <dgm:spPr>
        <a:noFill/>
        <a:ln>
          <a:noFill/>
        </a:ln>
      </dgm:spPr>
      <dgm:t>
        <a:bodyPr/>
        <a:lstStyle/>
        <a:p>
          <a:endParaRPr lang="en-GB" dirty="0"/>
        </a:p>
      </dgm:t>
    </dgm:pt>
    <dgm:pt modelId="{B7BCE3F1-C0E0-2E4A-90BD-C2D53B4EE983}" type="sibTrans" cxnId="{43EA9E5B-5F87-5349-8731-16394ABED5BD}">
      <dgm:prSet/>
      <dgm:spPr/>
      <dgm:t>
        <a:bodyPr/>
        <a:lstStyle/>
        <a:p>
          <a:endParaRPr lang="en-GB"/>
        </a:p>
      </dgm:t>
    </dgm:pt>
    <dgm:pt modelId="{AFD0AE4F-ED44-BE41-A5A1-1007188AF2B6}" type="parTrans" cxnId="{43EA9E5B-5F87-5349-8731-16394ABED5BD}">
      <dgm:prSet/>
      <dgm:spPr/>
      <dgm:t>
        <a:bodyPr/>
        <a:lstStyle/>
        <a:p>
          <a:endParaRPr lang="en-GB"/>
        </a:p>
      </dgm:t>
    </dgm:pt>
    <dgm:pt modelId="{85BAF8CE-E3BF-714D-A7B1-E18740DA37C1}">
      <dgm:prSet phldrT="[Text]" phldr="1"/>
      <dgm:spPr>
        <a:noFill/>
        <a:ln>
          <a:noFill/>
        </a:ln>
      </dgm:spPr>
      <dgm:t>
        <a:bodyPr/>
        <a:lstStyle/>
        <a:p>
          <a:endParaRPr lang="en-GB" dirty="0"/>
        </a:p>
      </dgm:t>
    </dgm:pt>
    <dgm:pt modelId="{68FC2678-C82B-2F45-95E1-8700C08EEF24}" type="sibTrans" cxnId="{E9C8B809-EDC6-D64C-94E5-75EDE51579E2}">
      <dgm:prSet/>
      <dgm:spPr/>
      <dgm:t>
        <a:bodyPr/>
        <a:lstStyle/>
        <a:p>
          <a:endParaRPr lang="en-GB"/>
        </a:p>
      </dgm:t>
    </dgm:pt>
    <dgm:pt modelId="{7116C6CB-EA79-1547-80D9-9A68843C297F}" type="parTrans" cxnId="{E9C8B809-EDC6-D64C-94E5-75EDE51579E2}">
      <dgm:prSet/>
      <dgm:spPr/>
      <dgm:t>
        <a:bodyPr/>
        <a:lstStyle/>
        <a:p>
          <a:endParaRPr lang="en-GB"/>
        </a:p>
      </dgm:t>
    </dgm:pt>
    <dgm:pt modelId="{4591DF73-E998-2D48-93BD-0A935A321C0B}">
      <dgm:prSet phldrT="[Text]" phldr="1"/>
      <dgm:spPr>
        <a:noFill/>
        <a:ln>
          <a:noFill/>
        </a:ln>
      </dgm:spPr>
      <dgm:t>
        <a:bodyPr/>
        <a:lstStyle/>
        <a:p>
          <a:endParaRPr lang="en-GB" dirty="0">
            <a:ln>
              <a:noFill/>
            </a:ln>
            <a:noFill/>
          </a:endParaRPr>
        </a:p>
      </dgm:t>
    </dgm:pt>
    <dgm:pt modelId="{CBF902F0-B5AF-5543-9302-42CEEEA437AA}" type="sibTrans" cxnId="{A226DB13-0999-6F41-BBD3-9A92D55E4E25}">
      <dgm:prSet/>
      <dgm:spPr/>
      <dgm:t>
        <a:bodyPr/>
        <a:lstStyle/>
        <a:p>
          <a:endParaRPr lang="en-GB"/>
        </a:p>
      </dgm:t>
    </dgm:pt>
    <dgm:pt modelId="{265F879B-BCBB-4C46-8C0A-3991D47CACFF}" type="parTrans" cxnId="{A226DB13-0999-6F41-BBD3-9A92D55E4E25}">
      <dgm:prSet/>
      <dgm:spPr/>
      <dgm:t>
        <a:bodyPr/>
        <a:lstStyle/>
        <a:p>
          <a:endParaRPr lang="en-GB"/>
        </a:p>
      </dgm:t>
    </dgm:pt>
    <dgm:pt modelId="{EB452411-A485-AD43-92EA-71FD4AEA0C5B}" type="pres">
      <dgm:prSet presAssocID="{2CB08CF1-A834-A84D-B31E-6AF6D558577F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AD590F32-82DC-F143-B73B-A6EF057D7684}" type="pres">
      <dgm:prSet presAssocID="{2CB08CF1-A834-A84D-B31E-6AF6D558577F}" presName="dummyMaxCanvas" presStyleCnt="0"/>
      <dgm:spPr/>
    </dgm:pt>
    <dgm:pt modelId="{AFFD40EE-9A42-0444-9697-3297510EB7A3}" type="pres">
      <dgm:prSet presAssocID="{2CB08CF1-A834-A84D-B31E-6AF6D558577F}" presName="parentComposite" presStyleCnt="0"/>
      <dgm:spPr/>
    </dgm:pt>
    <dgm:pt modelId="{8155BD7E-0B5C-2C44-9235-7F72ECF36088}" type="pres">
      <dgm:prSet presAssocID="{2CB08CF1-A834-A84D-B31E-6AF6D558577F}" presName="parent1" presStyleLbl="alignAccFollowNode1" presStyleIdx="0" presStyleCnt="4">
        <dgm:presLayoutVars>
          <dgm:chMax val="4"/>
        </dgm:presLayoutVars>
      </dgm:prSet>
      <dgm:spPr/>
    </dgm:pt>
    <dgm:pt modelId="{C39BC423-8AD5-E24B-B8E9-CD0B26DC4EBF}" type="pres">
      <dgm:prSet presAssocID="{2CB08CF1-A834-A84D-B31E-6AF6D558577F}" presName="parent2" presStyleLbl="alignAccFollowNode1" presStyleIdx="1" presStyleCnt="4">
        <dgm:presLayoutVars>
          <dgm:chMax val="4"/>
        </dgm:presLayoutVars>
      </dgm:prSet>
      <dgm:spPr/>
    </dgm:pt>
    <dgm:pt modelId="{E8FDDBC4-9E61-7249-8784-6FBFEACC72E2}" type="pres">
      <dgm:prSet presAssocID="{2CB08CF1-A834-A84D-B31E-6AF6D558577F}" presName="childrenComposite" presStyleCnt="0"/>
      <dgm:spPr/>
    </dgm:pt>
    <dgm:pt modelId="{A0941A27-B3E3-A342-8C3F-F354F3E78230}" type="pres">
      <dgm:prSet presAssocID="{2CB08CF1-A834-A84D-B31E-6AF6D558577F}" presName="dummyMaxCanvas_ChildArea" presStyleCnt="0"/>
      <dgm:spPr/>
    </dgm:pt>
    <dgm:pt modelId="{EE5AA88D-10C8-AD4B-A2A2-E6C353ED5CFB}" type="pres">
      <dgm:prSet presAssocID="{2CB08CF1-A834-A84D-B31E-6AF6D558577F}" presName="fulcrum" presStyleLbl="alignAccFollowNode1" presStyleIdx="2" presStyleCnt="4"/>
      <dgm:spPr/>
    </dgm:pt>
    <dgm:pt modelId="{865D54D8-3708-0445-87F0-09DBAA6E2186}" type="pres">
      <dgm:prSet presAssocID="{2CB08CF1-A834-A84D-B31E-6AF6D558577F}" presName="balance_13" presStyleLbl="alignAccFollowNode1" presStyleIdx="3" presStyleCnt="4" custAng="21055285" custScaleX="241083" custScaleY="124801">
        <dgm:presLayoutVars>
          <dgm:bulletEnabled val="1"/>
        </dgm:presLayoutVars>
      </dgm:prSet>
      <dgm:spPr/>
    </dgm:pt>
    <dgm:pt modelId="{F0261F14-3ADB-1945-B7FE-273D14951EE0}" type="pres">
      <dgm:prSet presAssocID="{2CB08CF1-A834-A84D-B31E-6AF6D558577F}" presName="right_13_1" presStyleLbl="node1" presStyleIdx="0" presStyleCnt="4" custAng="21060670" custLinFactNeighborX="23561" custLinFactNeighborY="-27566">
        <dgm:presLayoutVars>
          <dgm:bulletEnabled val="1"/>
        </dgm:presLayoutVars>
      </dgm:prSet>
      <dgm:spPr/>
    </dgm:pt>
    <dgm:pt modelId="{DE868736-1B38-FC44-BD95-10B3CBF6FDA2}" type="pres">
      <dgm:prSet presAssocID="{2CB08CF1-A834-A84D-B31E-6AF6D558577F}" presName="right_13_2" presStyleLbl="node1" presStyleIdx="1" presStyleCnt="4" custLinFactNeighborX="33658" custLinFactNeighborY="3243">
        <dgm:presLayoutVars>
          <dgm:bulletEnabled val="1"/>
        </dgm:presLayoutVars>
      </dgm:prSet>
      <dgm:spPr/>
    </dgm:pt>
    <dgm:pt modelId="{CC8676FE-AEED-154F-BDED-88C4F9ABC5F1}" type="pres">
      <dgm:prSet presAssocID="{2CB08CF1-A834-A84D-B31E-6AF6D558577F}" presName="right_13_3" presStyleLbl="node1" presStyleIdx="2" presStyleCnt="4" custLinFactNeighborX="33658" custLinFactNeighborY="3243">
        <dgm:presLayoutVars>
          <dgm:bulletEnabled val="1"/>
        </dgm:presLayoutVars>
      </dgm:prSet>
      <dgm:spPr/>
    </dgm:pt>
    <dgm:pt modelId="{2D622B45-3745-3A45-AE54-B061898A21BA}" type="pres">
      <dgm:prSet presAssocID="{2CB08CF1-A834-A84D-B31E-6AF6D558577F}" presName="left_13_1" presStyleLbl="node1" presStyleIdx="3" presStyleCnt="4" custAng="21112276" custLinFactNeighborX="-39548" custLinFactNeighborY="25943">
        <dgm:presLayoutVars>
          <dgm:bulletEnabled val="1"/>
        </dgm:presLayoutVars>
      </dgm:prSet>
      <dgm:spPr/>
    </dgm:pt>
  </dgm:ptLst>
  <dgm:cxnLst>
    <dgm:cxn modelId="{E9C8B809-EDC6-D64C-94E5-75EDE51579E2}" srcId="{4591DF73-E998-2D48-93BD-0A935A321C0B}" destId="{85BAF8CE-E3BF-714D-A7B1-E18740DA37C1}" srcOrd="2" destOrd="0" parTransId="{7116C6CB-EA79-1547-80D9-9A68843C297F}" sibTransId="{68FC2678-C82B-2F45-95E1-8700C08EEF24}"/>
    <dgm:cxn modelId="{A226DB13-0999-6F41-BBD3-9A92D55E4E25}" srcId="{2CB08CF1-A834-A84D-B31E-6AF6D558577F}" destId="{4591DF73-E998-2D48-93BD-0A935A321C0B}" srcOrd="1" destOrd="0" parTransId="{265F879B-BCBB-4C46-8C0A-3991D47CACFF}" sibTransId="{CBF902F0-B5AF-5543-9302-42CEEEA437AA}"/>
    <dgm:cxn modelId="{D3D4171E-EE9E-774B-B6C3-A268005F6966}" type="presOf" srcId="{537759AD-8648-BC4E-BC2A-FB14AF91077F}" destId="{DE868736-1B38-FC44-BD95-10B3CBF6FDA2}" srcOrd="0" destOrd="0" presId="urn:microsoft.com/office/officeart/2005/8/layout/balance1"/>
    <dgm:cxn modelId="{0642241F-059C-9745-95B9-C53A0D8F2D77}" type="presOf" srcId="{85379A31-0BF4-D949-B8DF-5BEBD17FA9AE}" destId="{F0261F14-3ADB-1945-B7FE-273D14951EE0}" srcOrd="0" destOrd="0" presId="urn:microsoft.com/office/officeart/2005/8/layout/balance1"/>
    <dgm:cxn modelId="{55CCB029-3FFC-9E41-A6B8-15DCE78851AC}" type="presOf" srcId="{2CB08CF1-A834-A84D-B31E-6AF6D558577F}" destId="{EB452411-A485-AD43-92EA-71FD4AEA0C5B}" srcOrd="0" destOrd="0" presId="urn:microsoft.com/office/officeart/2005/8/layout/balance1"/>
    <dgm:cxn modelId="{C94BAA3E-4398-7042-89C9-9C9C2170104E}" type="presOf" srcId="{85BAF8CE-E3BF-714D-A7B1-E18740DA37C1}" destId="{CC8676FE-AEED-154F-BDED-88C4F9ABC5F1}" srcOrd="0" destOrd="0" presId="urn:microsoft.com/office/officeart/2005/8/layout/balance1"/>
    <dgm:cxn modelId="{4CA98443-1EC6-4D4F-AC7C-26EB2C8930C0}" srcId="{2D56EE05-0E88-C843-BBF6-4BE98D9A011A}" destId="{92E2C461-D3FC-604A-8BFB-C903D1660601}" srcOrd="0" destOrd="0" parTransId="{4F184DD0-5423-6F47-91C9-3296F637B65A}" sibTransId="{8FAAC0A7-2026-794D-8FF9-80B415356935}"/>
    <dgm:cxn modelId="{6B66E749-E153-DF47-BBF8-9D25CEAAB5F9}" srcId="{4591DF73-E998-2D48-93BD-0A935A321C0B}" destId="{85379A31-0BF4-D949-B8DF-5BEBD17FA9AE}" srcOrd="0" destOrd="0" parTransId="{307CC8D9-0105-CB48-B60A-C695C6BB3EE7}" sibTransId="{CE38F579-386D-7F4A-9F76-13482E224D3C}"/>
    <dgm:cxn modelId="{63850D4C-954F-BF40-B31F-B1E2A281D397}" type="presOf" srcId="{92E2C461-D3FC-604A-8BFB-C903D1660601}" destId="{2D622B45-3745-3A45-AE54-B061898A21BA}" srcOrd="0" destOrd="0" presId="urn:microsoft.com/office/officeart/2005/8/layout/balance1"/>
    <dgm:cxn modelId="{5E7E6F50-97BC-2742-BFF6-DC1D2E485993}" srcId="{2CB08CF1-A834-A84D-B31E-6AF6D558577F}" destId="{2D56EE05-0E88-C843-BBF6-4BE98D9A011A}" srcOrd="0" destOrd="0" parTransId="{EFB1E11F-BD56-B147-87EA-B80BA4465524}" sibTransId="{DD10ADC9-C1AA-6B46-BEEF-42AC951111F1}"/>
    <dgm:cxn modelId="{43EA9E5B-5F87-5349-8731-16394ABED5BD}" srcId="{4591DF73-E998-2D48-93BD-0A935A321C0B}" destId="{537759AD-8648-BC4E-BC2A-FB14AF91077F}" srcOrd="1" destOrd="0" parTransId="{AFD0AE4F-ED44-BE41-A5A1-1007188AF2B6}" sibTransId="{B7BCE3F1-C0E0-2E4A-90BD-C2D53B4EE983}"/>
    <dgm:cxn modelId="{250E9E62-34A9-0744-89C7-92271BC8B083}" type="presOf" srcId="{4591DF73-E998-2D48-93BD-0A935A321C0B}" destId="{C39BC423-8AD5-E24B-B8E9-CD0B26DC4EBF}" srcOrd="0" destOrd="0" presId="urn:microsoft.com/office/officeart/2005/8/layout/balance1"/>
    <dgm:cxn modelId="{6844FBAD-25D6-D748-9ACC-4AA0DCFD1404}" type="presOf" srcId="{2D56EE05-0E88-C843-BBF6-4BE98D9A011A}" destId="{8155BD7E-0B5C-2C44-9235-7F72ECF36088}" srcOrd="0" destOrd="0" presId="urn:microsoft.com/office/officeart/2005/8/layout/balance1"/>
    <dgm:cxn modelId="{BBC1173C-B358-D345-8C13-05D6E4ABB1F6}" type="presParOf" srcId="{EB452411-A485-AD43-92EA-71FD4AEA0C5B}" destId="{AD590F32-82DC-F143-B73B-A6EF057D7684}" srcOrd="0" destOrd="0" presId="urn:microsoft.com/office/officeart/2005/8/layout/balance1"/>
    <dgm:cxn modelId="{A202B660-4E7C-D946-AD86-D175997CB57F}" type="presParOf" srcId="{EB452411-A485-AD43-92EA-71FD4AEA0C5B}" destId="{AFFD40EE-9A42-0444-9697-3297510EB7A3}" srcOrd="1" destOrd="0" presId="urn:microsoft.com/office/officeart/2005/8/layout/balance1"/>
    <dgm:cxn modelId="{D34CA3FC-0C8C-D34F-A733-4E22296D04A0}" type="presParOf" srcId="{AFFD40EE-9A42-0444-9697-3297510EB7A3}" destId="{8155BD7E-0B5C-2C44-9235-7F72ECF36088}" srcOrd="0" destOrd="0" presId="urn:microsoft.com/office/officeart/2005/8/layout/balance1"/>
    <dgm:cxn modelId="{79081AD9-C1E6-F044-B0C6-F7088C81A4B9}" type="presParOf" srcId="{AFFD40EE-9A42-0444-9697-3297510EB7A3}" destId="{C39BC423-8AD5-E24B-B8E9-CD0B26DC4EBF}" srcOrd="1" destOrd="0" presId="urn:microsoft.com/office/officeart/2005/8/layout/balance1"/>
    <dgm:cxn modelId="{E8181EAF-EED3-FA4C-8870-8A6B10A90AEE}" type="presParOf" srcId="{EB452411-A485-AD43-92EA-71FD4AEA0C5B}" destId="{E8FDDBC4-9E61-7249-8784-6FBFEACC72E2}" srcOrd="2" destOrd="0" presId="urn:microsoft.com/office/officeart/2005/8/layout/balance1"/>
    <dgm:cxn modelId="{425FBC7F-C1AF-4B4E-A126-D425F6D23A9A}" type="presParOf" srcId="{E8FDDBC4-9E61-7249-8784-6FBFEACC72E2}" destId="{A0941A27-B3E3-A342-8C3F-F354F3E78230}" srcOrd="0" destOrd="0" presId="urn:microsoft.com/office/officeart/2005/8/layout/balance1"/>
    <dgm:cxn modelId="{A6DB0424-DF4D-C847-8147-FBD4F950A777}" type="presParOf" srcId="{E8FDDBC4-9E61-7249-8784-6FBFEACC72E2}" destId="{EE5AA88D-10C8-AD4B-A2A2-E6C353ED5CFB}" srcOrd="1" destOrd="0" presId="urn:microsoft.com/office/officeart/2005/8/layout/balance1"/>
    <dgm:cxn modelId="{73FF6123-D1EE-3C41-96A1-00790065EB88}" type="presParOf" srcId="{E8FDDBC4-9E61-7249-8784-6FBFEACC72E2}" destId="{865D54D8-3708-0445-87F0-09DBAA6E2186}" srcOrd="2" destOrd="0" presId="urn:microsoft.com/office/officeart/2005/8/layout/balance1"/>
    <dgm:cxn modelId="{911BB885-22CC-7C4B-B801-B22C4D1C7A98}" type="presParOf" srcId="{E8FDDBC4-9E61-7249-8784-6FBFEACC72E2}" destId="{F0261F14-3ADB-1945-B7FE-273D14951EE0}" srcOrd="3" destOrd="0" presId="urn:microsoft.com/office/officeart/2005/8/layout/balance1"/>
    <dgm:cxn modelId="{FFD11185-2102-5B4B-AFDC-0A2A20CC135B}" type="presParOf" srcId="{E8FDDBC4-9E61-7249-8784-6FBFEACC72E2}" destId="{DE868736-1B38-FC44-BD95-10B3CBF6FDA2}" srcOrd="4" destOrd="0" presId="urn:microsoft.com/office/officeart/2005/8/layout/balance1"/>
    <dgm:cxn modelId="{DB12336B-AE38-154C-A602-93616453CDFA}" type="presParOf" srcId="{E8FDDBC4-9E61-7249-8784-6FBFEACC72E2}" destId="{CC8676FE-AEED-154F-BDED-88C4F9ABC5F1}" srcOrd="5" destOrd="0" presId="urn:microsoft.com/office/officeart/2005/8/layout/balance1"/>
    <dgm:cxn modelId="{39CF141A-32D4-634A-B07C-4AA29AD16BC2}" type="presParOf" srcId="{E8FDDBC4-9E61-7249-8784-6FBFEACC72E2}" destId="{2D622B45-3745-3A45-AE54-B061898A21BA}" srcOrd="6" destOrd="0" presId="urn:microsoft.com/office/officeart/2005/8/layout/balance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DF78F97-8D64-0342-9CA4-C34AC89984CE}" type="doc">
      <dgm:prSet loTypeId="urn:microsoft.com/office/officeart/2005/8/layout/radial6" loCatId="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GB"/>
        </a:p>
      </dgm:t>
    </dgm:pt>
    <dgm:pt modelId="{6F0C7145-9DB5-3D45-B278-A7616BE70B9A}">
      <dgm:prSet phldrT="[Text]"/>
      <dgm:spPr/>
      <dgm:t>
        <a:bodyPr/>
        <a:lstStyle/>
        <a:p>
          <a:r>
            <a:rPr lang="en-GB" dirty="0"/>
            <a:t>Simple yet powerful</a:t>
          </a:r>
        </a:p>
      </dgm:t>
    </dgm:pt>
    <dgm:pt modelId="{A9ED88A8-0C42-A041-9B5F-6FD996256D06}" type="parTrans" cxnId="{688FA793-EB7A-154E-9E9B-39B22C2CC927}">
      <dgm:prSet/>
      <dgm:spPr/>
      <dgm:t>
        <a:bodyPr/>
        <a:lstStyle/>
        <a:p>
          <a:endParaRPr lang="en-GB"/>
        </a:p>
      </dgm:t>
    </dgm:pt>
    <dgm:pt modelId="{733BD02C-B298-0143-8E28-6505627690E3}" type="sibTrans" cxnId="{688FA793-EB7A-154E-9E9B-39B22C2CC927}">
      <dgm:prSet/>
      <dgm:spPr/>
      <dgm:t>
        <a:bodyPr/>
        <a:lstStyle/>
        <a:p>
          <a:endParaRPr lang="en-GB"/>
        </a:p>
      </dgm:t>
    </dgm:pt>
    <dgm:pt modelId="{491760F8-776C-244E-A491-947DB0C81095}">
      <dgm:prSet phldrT="[Text]"/>
      <dgm:spPr/>
      <dgm:t>
        <a:bodyPr/>
        <a:lstStyle/>
        <a:p>
          <a:r>
            <a:rPr lang="en-GB" dirty="0"/>
            <a:t>Extremely flexible</a:t>
          </a:r>
        </a:p>
      </dgm:t>
    </dgm:pt>
    <dgm:pt modelId="{330E9D47-6870-0848-B001-BF8426C6FEA0}" type="parTrans" cxnId="{61934132-3DFB-8744-A8AA-D36033B7B027}">
      <dgm:prSet/>
      <dgm:spPr/>
      <dgm:t>
        <a:bodyPr/>
        <a:lstStyle/>
        <a:p>
          <a:endParaRPr lang="en-GB"/>
        </a:p>
      </dgm:t>
    </dgm:pt>
    <dgm:pt modelId="{222AEB70-6050-ED42-A395-4EC331944649}" type="sibTrans" cxnId="{61934132-3DFB-8744-A8AA-D36033B7B027}">
      <dgm:prSet/>
      <dgm:spPr/>
      <dgm:t>
        <a:bodyPr/>
        <a:lstStyle/>
        <a:p>
          <a:endParaRPr lang="en-GB"/>
        </a:p>
      </dgm:t>
    </dgm:pt>
    <dgm:pt modelId="{3C04B1DB-EA82-CE4F-A064-962C71E52317}">
      <dgm:prSet phldrT="[Text]"/>
      <dgm:spPr/>
      <dgm:t>
        <a:bodyPr/>
        <a:lstStyle/>
        <a:p>
          <a:r>
            <a:rPr lang="en-GB" dirty="0"/>
            <a:t>Scalable</a:t>
          </a:r>
        </a:p>
      </dgm:t>
    </dgm:pt>
    <dgm:pt modelId="{A3FF37F0-8448-1A45-9130-862D90AB433D}" type="parTrans" cxnId="{7F9DD6DE-7069-BA47-860B-5E0E1463FBD6}">
      <dgm:prSet/>
      <dgm:spPr/>
      <dgm:t>
        <a:bodyPr/>
        <a:lstStyle/>
        <a:p>
          <a:endParaRPr lang="en-GB"/>
        </a:p>
      </dgm:t>
    </dgm:pt>
    <dgm:pt modelId="{E200AC96-3073-7142-B87A-FB143C4E5299}" type="sibTrans" cxnId="{7F9DD6DE-7069-BA47-860B-5E0E1463FBD6}">
      <dgm:prSet/>
      <dgm:spPr/>
      <dgm:t>
        <a:bodyPr/>
        <a:lstStyle/>
        <a:p>
          <a:endParaRPr lang="en-GB"/>
        </a:p>
      </dgm:t>
    </dgm:pt>
    <dgm:pt modelId="{0D130684-749E-6640-9184-EAC92F33937F}">
      <dgm:prSet phldrT="[Text]"/>
      <dgm:spPr/>
      <dgm:t>
        <a:bodyPr/>
        <a:lstStyle/>
        <a:p>
          <a:r>
            <a:rPr lang="en-GB" dirty="0"/>
            <a:t>Secure</a:t>
          </a:r>
        </a:p>
      </dgm:t>
    </dgm:pt>
    <dgm:pt modelId="{A3244556-C62D-5C42-9FB0-6F5484B5164E}" type="parTrans" cxnId="{C400E1A6-8B85-354F-A0B1-57F5D6C4056B}">
      <dgm:prSet/>
      <dgm:spPr/>
      <dgm:t>
        <a:bodyPr/>
        <a:lstStyle/>
        <a:p>
          <a:endParaRPr lang="en-GB"/>
        </a:p>
      </dgm:t>
    </dgm:pt>
    <dgm:pt modelId="{4B6261C6-0C51-AE43-A9DD-60E258D2DDAA}" type="sibTrans" cxnId="{C400E1A6-8B85-354F-A0B1-57F5D6C4056B}">
      <dgm:prSet/>
      <dgm:spPr/>
      <dgm:t>
        <a:bodyPr/>
        <a:lstStyle/>
        <a:p>
          <a:endParaRPr lang="en-GB"/>
        </a:p>
      </dgm:t>
    </dgm:pt>
    <dgm:pt modelId="{BF0C3C4B-001F-D142-9C7A-4E7246CC44D2}">
      <dgm:prSet phldrT="[Text]"/>
      <dgm:spPr/>
      <dgm:t>
        <a:bodyPr/>
        <a:lstStyle/>
        <a:p>
          <a:endParaRPr lang="en-GB" dirty="0"/>
        </a:p>
      </dgm:t>
    </dgm:pt>
    <dgm:pt modelId="{19CCC029-BFD4-794E-AB6E-976ADE3E9397}" type="sibTrans" cxnId="{C68BD9B8-C0C9-2643-A4F3-838000E8E0A2}">
      <dgm:prSet/>
      <dgm:spPr/>
      <dgm:t>
        <a:bodyPr/>
        <a:lstStyle/>
        <a:p>
          <a:endParaRPr lang="en-GB"/>
        </a:p>
      </dgm:t>
    </dgm:pt>
    <dgm:pt modelId="{699D4C11-06A0-E64C-9445-43AA5B81D53E}" type="parTrans" cxnId="{C68BD9B8-C0C9-2643-A4F3-838000E8E0A2}">
      <dgm:prSet/>
      <dgm:spPr/>
      <dgm:t>
        <a:bodyPr/>
        <a:lstStyle/>
        <a:p>
          <a:endParaRPr lang="en-GB"/>
        </a:p>
      </dgm:t>
    </dgm:pt>
    <dgm:pt modelId="{B7B916DD-332A-9D40-A254-6F6BD9BEC489}" type="pres">
      <dgm:prSet presAssocID="{2DF78F97-8D64-0342-9CA4-C34AC89984C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D233532-5769-6E45-AE03-62F6881FD598}" type="pres">
      <dgm:prSet presAssocID="{BF0C3C4B-001F-D142-9C7A-4E7246CC44D2}" presName="centerShape" presStyleLbl="node0" presStyleIdx="0" presStyleCnt="1"/>
      <dgm:spPr/>
    </dgm:pt>
    <dgm:pt modelId="{5F0B2BF2-6EDF-F246-8D90-8E0421EAE510}" type="pres">
      <dgm:prSet presAssocID="{6F0C7145-9DB5-3D45-B278-A7616BE70B9A}" presName="node" presStyleLbl="node1" presStyleIdx="0" presStyleCnt="4">
        <dgm:presLayoutVars>
          <dgm:bulletEnabled val="1"/>
        </dgm:presLayoutVars>
      </dgm:prSet>
      <dgm:spPr/>
    </dgm:pt>
    <dgm:pt modelId="{D362B40E-8813-084F-8336-EC25AD30363D}" type="pres">
      <dgm:prSet presAssocID="{6F0C7145-9DB5-3D45-B278-A7616BE70B9A}" presName="dummy" presStyleCnt="0"/>
      <dgm:spPr/>
    </dgm:pt>
    <dgm:pt modelId="{3104D744-5BD0-6D46-9769-A5829F8ED688}" type="pres">
      <dgm:prSet presAssocID="{733BD02C-B298-0143-8E28-6505627690E3}" presName="sibTrans" presStyleLbl="sibTrans2D1" presStyleIdx="0" presStyleCnt="4"/>
      <dgm:spPr/>
    </dgm:pt>
    <dgm:pt modelId="{08531518-D299-1D4C-8ACD-72F64F92E652}" type="pres">
      <dgm:prSet presAssocID="{491760F8-776C-244E-A491-947DB0C81095}" presName="node" presStyleLbl="node1" presStyleIdx="1" presStyleCnt="4">
        <dgm:presLayoutVars>
          <dgm:bulletEnabled val="1"/>
        </dgm:presLayoutVars>
      </dgm:prSet>
      <dgm:spPr/>
    </dgm:pt>
    <dgm:pt modelId="{38C7B37E-596F-EE45-A7F8-A374A15488FD}" type="pres">
      <dgm:prSet presAssocID="{491760F8-776C-244E-A491-947DB0C81095}" presName="dummy" presStyleCnt="0"/>
      <dgm:spPr/>
    </dgm:pt>
    <dgm:pt modelId="{16A724FB-AE5A-DB44-9310-30D282D809BF}" type="pres">
      <dgm:prSet presAssocID="{222AEB70-6050-ED42-A395-4EC331944649}" presName="sibTrans" presStyleLbl="sibTrans2D1" presStyleIdx="1" presStyleCnt="4"/>
      <dgm:spPr/>
    </dgm:pt>
    <dgm:pt modelId="{ABCFAB7E-AC42-A643-8F81-9DC7D33B3C5C}" type="pres">
      <dgm:prSet presAssocID="{3C04B1DB-EA82-CE4F-A064-962C71E52317}" presName="node" presStyleLbl="node1" presStyleIdx="2" presStyleCnt="4">
        <dgm:presLayoutVars>
          <dgm:bulletEnabled val="1"/>
        </dgm:presLayoutVars>
      </dgm:prSet>
      <dgm:spPr/>
    </dgm:pt>
    <dgm:pt modelId="{4BE426DA-2540-C84E-95BB-F06EB69263AB}" type="pres">
      <dgm:prSet presAssocID="{3C04B1DB-EA82-CE4F-A064-962C71E52317}" presName="dummy" presStyleCnt="0"/>
      <dgm:spPr/>
    </dgm:pt>
    <dgm:pt modelId="{CB27A21F-6197-714C-8FF2-6DA081CDA0EE}" type="pres">
      <dgm:prSet presAssocID="{E200AC96-3073-7142-B87A-FB143C4E5299}" presName="sibTrans" presStyleLbl="sibTrans2D1" presStyleIdx="2" presStyleCnt="4"/>
      <dgm:spPr/>
    </dgm:pt>
    <dgm:pt modelId="{0E4D76A5-0276-904A-96B3-46B205856C40}" type="pres">
      <dgm:prSet presAssocID="{0D130684-749E-6640-9184-EAC92F33937F}" presName="node" presStyleLbl="node1" presStyleIdx="3" presStyleCnt="4">
        <dgm:presLayoutVars>
          <dgm:bulletEnabled val="1"/>
        </dgm:presLayoutVars>
      </dgm:prSet>
      <dgm:spPr/>
    </dgm:pt>
    <dgm:pt modelId="{F9F622FF-0340-A746-AFC4-4925022A2639}" type="pres">
      <dgm:prSet presAssocID="{0D130684-749E-6640-9184-EAC92F33937F}" presName="dummy" presStyleCnt="0"/>
      <dgm:spPr/>
    </dgm:pt>
    <dgm:pt modelId="{B93058D5-74FD-4346-934A-30DB50893A97}" type="pres">
      <dgm:prSet presAssocID="{4B6261C6-0C51-AE43-A9DD-60E258D2DDAA}" presName="sibTrans" presStyleLbl="sibTrans2D1" presStyleIdx="3" presStyleCnt="4"/>
      <dgm:spPr/>
    </dgm:pt>
  </dgm:ptLst>
  <dgm:cxnLst>
    <dgm:cxn modelId="{E5D94014-F0F4-9A48-A5DB-84698EA6A930}" type="presOf" srcId="{6F0C7145-9DB5-3D45-B278-A7616BE70B9A}" destId="{5F0B2BF2-6EDF-F246-8D90-8E0421EAE510}" srcOrd="0" destOrd="0" presId="urn:microsoft.com/office/officeart/2005/8/layout/radial6"/>
    <dgm:cxn modelId="{CA574B17-05DB-C948-A0D1-1B6E3DA52DF2}" type="presOf" srcId="{3C04B1DB-EA82-CE4F-A064-962C71E52317}" destId="{ABCFAB7E-AC42-A643-8F81-9DC7D33B3C5C}" srcOrd="0" destOrd="0" presId="urn:microsoft.com/office/officeart/2005/8/layout/radial6"/>
    <dgm:cxn modelId="{2B31B821-EA91-DE49-B831-7DD1B1CFEEB2}" type="presOf" srcId="{222AEB70-6050-ED42-A395-4EC331944649}" destId="{16A724FB-AE5A-DB44-9310-30D282D809BF}" srcOrd="0" destOrd="0" presId="urn:microsoft.com/office/officeart/2005/8/layout/radial6"/>
    <dgm:cxn modelId="{61934132-3DFB-8744-A8AA-D36033B7B027}" srcId="{BF0C3C4B-001F-D142-9C7A-4E7246CC44D2}" destId="{491760F8-776C-244E-A491-947DB0C81095}" srcOrd="1" destOrd="0" parTransId="{330E9D47-6870-0848-B001-BF8426C6FEA0}" sibTransId="{222AEB70-6050-ED42-A395-4EC331944649}"/>
    <dgm:cxn modelId="{52B00F3C-B284-E14B-9E3F-10C9735989BF}" type="presOf" srcId="{491760F8-776C-244E-A491-947DB0C81095}" destId="{08531518-D299-1D4C-8ACD-72F64F92E652}" srcOrd="0" destOrd="0" presId="urn:microsoft.com/office/officeart/2005/8/layout/radial6"/>
    <dgm:cxn modelId="{C6643042-B4A5-2943-93D7-09E5941F2B3A}" type="presOf" srcId="{E200AC96-3073-7142-B87A-FB143C4E5299}" destId="{CB27A21F-6197-714C-8FF2-6DA081CDA0EE}" srcOrd="0" destOrd="0" presId="urn:microsoft.com/office/officeart/2005/8/layout/radial6"/>
    <dgm:cxn modelId="{AB217F51-8F63-5347-BF1F-9E8FFBB4F285}" type="presOf" srcId="{733BD02C-B298-0143-8E28-6505627690E3}" destId="{3104D744-5BD0-6D46-9769-A5829F8ED688}" srcOrd="0" destOrd="0" presId="urn:microsoft.com/office/officeart/2005/8/layout/radial6"/>
    <dgm:cxn modelId="{772D176F-5A5C-654B-AC38-4083B434EC81}" type="presOf" srcId="{BF0C3C4B-001F-D142-9C7A-4E7246CC44D2}" destId="{3D233532-5769-6E45-AE03-62F6881FD598}" srcOrd="0" destOrd="0" presId="urn:microsoft.com/office/officeart/2005/8/layout/radial6"/>
    <dgm:cxn modelId="{688FA793-EB7A-154E-9E9B-39B22C2CC927}" srcId="{BF0C3C4B-001F-D142-9C7A-4E7246CC44D2}" destId="{6F0C7145-9DB5-3D45-B278-A7616BE70B9A}" srcOrd="0" destOrd="0" parTransId="{A9ED88A8-0C42-A041-9B5F-6FD996256D06}" sibTransId="{733BD02C-B298-0143-8E28-6505627690E3}"/>
    <dgm:cxn modelId="{E35F32A6-9B6C-654D-9B7E-9DBC09174DB8}" type="presOf" srcId="{4B6261C6-0C51-AE43-A9DD-60E258D2DDAA}" destId="{B93058D5-74FD-4346-934A-30DB50893A97}" srcOrd="0" destOrd="0" presId="urn:microsoft.com/office/officeart/2005/8/layout/radial6"/>
    <dgm:cxn modelId="{C400E1A6-8B85-354F-A0B1-57F5D6C4056B}" srcId="{BF0C3C4B-001F-D142-9C7A-4E7246CC44D2}" destId="{0D130684-749E-6640-9184-EAC92F33937F}" srcOrd="3" destOrd="0" parTransId="{A3244556-C62D-5C42-9FB0-6F5484B5164E}" sibTransId="{4B6261C6-0C51-AE43-A9DD-60E258D2DDAA}"/>
    <dgm:cxn modelId="{C68BD9B8-C0C9-2643-A4F3-838000E8E0A2}" srcId="{2DF78F97-8D64-0342-9CA4-C34AC89984CE}" destId="{BF0C3C4B-001F-D142-9C7A-4E7246CC44D2}" srcOrd="0" destOrd="0" parTransId="{699D4C11-06A0-E64C-9445-43AA5B81D53E}" sibTransId="{19CCC029-BFD4-794E-AB6E-976ADE3E9397}"/>
    <dgm:cxn modelId="{74FA72BA-FC39-8646-B55B-504A8247DAFD}" type="presOf" srcId="{2DF78F97-8D64-0342-9CA4-C34AC89984CE}" destId="{B7B916DD-332A-9D40-A254-6F6BD9BEC489}" srcOrd="0" destOrd="0" presId="urn:microsoft.com/office/officeart/2005/8/layout/radial6"/>
    <dgm:cxn modelId="{ACD24DD8-91A3-354F-BE6C-56C697C20AA5}" type="presOf" srcId="{0D130684-749E-6640-9184-EAC92F33937F}" destId="{0E4D76A5-0276-904A-96B3-46B205856C40}" srcOrd="0" destOrd="0" presId="urn:microsoft.com/office/officeart/2005/8/layout/radial6"/>
    <dgm:cxn modelId="{7F9DD6DE-7069-BA47-860B-5E0E1463FBD6}" srcId="{BF0C3C4B-001F-D142-9C7A-4E7246CC44D2}" destId="{3C04B1DB-EA82-CE4F-A064-962C71E52317}" srcOrd="2" destOrd="0" parTransId="{A3FF37F0-8448-1A45-9130-862D90AB433D}" sibTransId="{E200AC96-3073-7142-B87A-FB143C4E5299}"/>
    <dgm:cxn modelId="{6FD95991-B072-8B46-AAB1-01E16D1FC21F}" type="presParOf" srcId="{B7B916DD-332A-9D40-A254-6F6BD9BEC489}" destId="{3D233532-5769-6E45-AE03-62F6881FD598}" srcOrd="0" destOrd="0" presId="urn:microsoft.com/office/officeart/2005/8/layout/radial6"/>
    <dgm:cxn modelId="{DCEF4376-A027-EF42-847B-2CBAF40CDC6C}" type="presParOf" srcId="{B7B916DD-332A-9D40-A254-6F6BD9BEC489}" destId="{5F0B2BF2-6EDF-F246-8D90-8E0421EAE510}" srcOrd="1" destOrd="0" presId="urn:microsoft.com/office/officeart/2005/8/layout/radial6"/>
    <dgm:cxn modelId="{1CE84553-73ED-4D4D-AEB6-2F76C1D20178}" type="presParOf" srcId="{B7B916DD-332A-9D40-A254-6F6BD9BEC489}" destId="{D362B40E-8813-084F-8336-EC25AD30363D}" srcOrd="2" destOrd="0" presId="urn:microsoft.com/office/officeart/2005/8/layout/radial6"/>
    <dgm:cxn modelId="{5D1DD047-4DA5-2B4D-A4BA-DC12249FB9C5}" type="presParOf" srcId="{B7B916DD-332A-9D40-A254-6F6BD9BEC489}" destId="{3104D744-5BD0-6D46-9769-A5829F8ED688}" srcOrd="3" destOrd="0" presId="urn:microsoft.com/office/officeart/2005/8/layout/radial6"/>
    <dgm:cxn modelId="{257AF89A-EA8B-BF42-BEA5-57B96925BF33}" type="presParOf" srcId="{B7B916DD-332A-9D40-A254-6F6BD9BEC489}" destId="{08531518-D299-1D4C-8ACD-72F64F92E652}" srcOrd="4" destOrd="0" presId="urn:microsoft.com/office/officeart/2005/8/layout/radial6"/>
    <dgm:cxn modelId="{E94946CE-2066-0F44-83BA-CE02A6ADE8F2}" type="presParOf" srcId="{B7B916DD-332A-9D40-A254-6F6BD9BEC489}" destId="{38C7B37E-596F-EE45-A7F8-A374A15488FD}" srcOrd="5" destOrd="0" presId="urn:microsoft.com/office/officeart/2005/8/layout/radial6"/>
    <dgm:cxn modelId="{D7E72A63-10F6-5446-93FE-465DE1AE8B39}" type="presParOf" srcId="{B7B916DD-332A-9D40-A254-6F6BD9BEC489}" destId="{16A724FB-AE5A-DB44-9310-30D282D809BF}" srcOrd="6" destOrd="0" presId="urn:microsoft.com/office/officeart/2005/8/layout/radial6"/>
    <dgm:cxn modelId="{679E5254-D537-1E49-ABFA-0164ACF3A1A3}" type="presParOf" srcId="{B7B916DD-332A-9D40-A254-6F6BD9BEC489}" destId="{ABCFAB7E-AC42-A643-8F81-9DC7D33B3C5C}" srcOrd="7" destOrd="0" presId="urn:microsoft.com/office/officeart/2005/8/layout/radial6"/>
    <dgm:cxn modelId="{24CE6A56-012C-8B4C-B9CF-280D207C4ED1}" type="presParOf" srcId="{B7B916DD-332A-9D40-A254-6F6BD9BEC489}" destId="{4BE426DA-2540-C84E-95BB-F06EB69263AB}" srcOrd="8" destOrd="0" presId="urn:microsoft.com/office/officeart/2005/8/layout/radial6"/>
    <dgm:cxn modelId="{24104E6B-A90B-2B40-861B-69666160B1A2}" type="presParOf" srcId="{B7B916DD-332A-9D40-A254-6F6BD9BEC489}" destId="{CB27A21F-6197-714C-8FF2-6DA081CDA0EE}" srcOrd="9" destOrd="0" presId="urn:microsoft.com/office/officeart/2005/8/layout/radial6"/>
    <dgm:cxn modelId="{6F182AAF-5AAE-1341-B684-34CBA524F3E6}" type="presParOf" srcId="{B7B916DD-332A-9D40-A254-6F6BD9BEC489}" destId="{0E4D76A5-0276-904A-96B3-46B205856C40}" srcOrd="10" destOrd="0" presId="urn:microsoft.com/office/officeart/2005/8/layout/radial6"/>
    <dgm:cxn modelId="{9ABACCC5-EB1F-9A44-8127-49CC03F98D3F}" type="presParOf" srcId="{B7B916DD-332A-9D40-A254-6F6BD9BEC489}" destId="{F9F622FF-0340-A746-AFC4-4925022A2639}" srcOrd="11" destOrd="0" presId="urn:microsoft.com/office/officeart/2005/8/layout/radial6"/>
    <dgm:cxn modelId="{6E104AE2-F8BE-7340-AAE6-9DC87114E829}" type="presParOf" srcId="{B7B916DD-332A-9D40-A254-6F6BD9BEC489}" destId="{B93058D5-74FD-4346-934A-30DB50893A97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24FBAD-F831-0F47-9556-54FEB795C2AD}">
      <dsp:nvSpPr>
        <dsp:cNvPr id="0" name=""/>
        <dsp:cNvSpPr/>
      </dsp:nvSpPr>
      <dsp:spPr>
        <a:xfrm>
          <a:off x="9909" y="1209359"/>
          <a:ext cx="2961738" cy="177704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100" kern="1200" dirty="0"/>
        </a:p>
      </dsp:txBody>
      <dsp:txXfrm>
        <a:off x="61957" y="1261407"/>
        <a:ext cx="2857642" cy="1672947"/>
      </dsp:txXfrm>
    </dsp:sp>
    <dsp:sp modelId="{D8D47F7B-3CB8-A947-9A31-79ADA432C531}">
      <dsp:nvSpPr>
        <dsp:cNvPr id="0" name=""/>
        <dsp:cNvSpPr/>
      </dsp:nvSpPr>
      <dsp:spPr>
        <a:xfrm>
          <a:off x="3267821" y="1730625"/>
          <a:ext cx="627888" cy="7345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200" kern="1200"/>
        </a:p>
      </dsp:txBody>
      <dsp:txXfrm>
        <a:off x="3267821" y="1877527"/>
        <a:ext cx="439522" cy="440707"/>
      </dsp:txXfrm>
    </dsp:sp>
    <dsp:sp modelId="{1C45F30F-2736-BB4F-957F-694519B21191}">
      <dsp:nvSpPr>
        <dsp:cNvPr id="0" name=""/>
        <dsp:cNvSpPr/>
      </dsp:nvSpPr>
      <dsp:spPr>
        <a:xfrm>
          <a:off x="4156343" y="1209359"/>
          <a:ext cx="2961738" cy="1777043"/>
        </a:xfrm>
        <a:prstGeom prst="roundRect">
          <a:avLst>
            <a:gd name="adj" fmla="val 10000"/>
          </a:avLst>
        </a:prstGeom>
        <a:solidFill>
          <a:schemeClr val="accent5">
            <a:hueOff val="-748388"/>
            <a:satOff val="337"/>
            <a:lumOff val="-3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100" kern="1200" dirty="0"/>
        </a:p>
      </dsp:txBody>
      <dsp:txXfrm>
        <a:off x="4208391" y="1261407"/>
        <a:ext cx="2857642" cy="1672947"/>
      </dsp:txXfrm>
    </dsp:sp>
    <dsp:sp modelId="{23CE628C-78E3-134C-9871-347A5B7EC598}">
      <dsp:nvSpPr>
        <dsp:cNvPr id="0" name=""/>
        <dsp:cNvSpPr/>
      </dsp:nvSpPr>
      <dsp:spPr>
        <a:xfrm>
          <a:off x="7414255" y="1730625"/>
          <a:ext cx="627888" cy="7345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496776"/>
            <a:satOff val="674"/>
            <a:lumOff val="-70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200" kern="1200"/>
        </a:p>
      </dsp:txBody>
      <dsp:txXfrm>
        <a:off x="7414255" y="1877527"/>
        <a:ext cx="439522" cy="440707"/>
      </dsp:txXfrm>
    </dsp:sp>
    <dsp:sp modelId="{1A1E9CDC-ED14-544F-A68D-EB579C85C3B8}">
      <dsp:nvSpPr>
        <dsp:cNvPr id="0" name=""/>
        <dsp:cNvSpPr/>
      </dsp:nvSpPr>
      <dsp:spPr>
        <a:xfrm>
          <a:off x="8302777" y="1209359"/>
          <a:ext cx="2961738" cy="1777043"/>
        </a:xfrm>
        <a:prstGeom prst="roundRect">
          <a:avLst>
            <a:gd name="adj" fmla="val 10000"/>
          </a:avLst>
        </a:prstGeom>
        <a:solidFill>
          <a:schemeClr val="accent5">
            <a:hueOff val="-1496776"/>
            <a:satOff val="674"/>
            <a:lumOff val="-70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100" kern="1200" dirty="0"/>
        </a:p>
      </dsp:txBody>
      <dsp:txXfrm>
        <a:off x="8354825" y="1261407"/>
        <a:ext cx="2857642" cy="16729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3058D5-74FD-4346-934A-30DB50893A97}">
      <dsp:nvSpPr>
        <dsp:cNvPr id="0" name=""/>
        <dsp:cNvSpPr/>
      </dsp:nvSpPr>
      <dsp:spPr>
        <a:xfrm>
          <a:off x="1182491" y="585090"/>
          <a:ext cx="3898205" cy="3898205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27A21F-6197-714C-8FF2-6DA081CDA0EE}">
      <dsp:nvSpPr>
        <dsp:cNvPr id="0" name=""/>
        <dsp:cNvSpPr/>
      </dsp:nvSpPr>
      <dsp:spPr>
        <a:xfrm>
          <a:off x="1182491" y="585090"/>
          <a:ext cx="3898205" cy="3898205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A724FB-AE5A-DB44-9310-30D282D809BF}">
      <dsp:nvSpPr>
        <dsp:cNvPr id="0" name=""/>
        <dsp:cNvSpPr/>
      </dsp:nvSpPr>
      <dsp:spPr>
        <a:xfrm>
          <a:off x="1182491" y="585090"/>
          <a:ext cx="3898205" cy="3898205"/>
        </a:xfrm>
        <a:prstGeom prst="blockArc">
          <a:avLst>
            <a:gd name="adj1" fmla="val 0"/>
            <a:gd name="adj2" fmla="val 5400000"/>
            <a:gd name="adj3" fmla="val 4642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04D744-5BD0-6D46-9769-A5829F8ED688}">
      <dsp:nvSpPr>
        <dsp:cNvPr id="0" name=""/>
        <dsp:cNvSpPr/>
      </dsp:nvSpPr>
      <dsp:spPr>
        <a:xfrm>
          <a:off x="1182491" y="585090"/>
          <a:ext cx="3898205" cy="3898205"/>
        </a:xfrm>
        <a:prstGeom prst="blockArc">
          <a:avLst>
            <a:gd name="adj1" fmla="val 16200000"/>
            <a:gd name="adj2" fmla="val 0"/>
            <a:gd name="adj3" fmla="val 4642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233532-5769-6E45-AE03-62F6881FD598}">
      <dsp:nvSpPr>
        <dsp:cNvPr id="0" name=""/>
        <dsp:cNvSpPr/>
      </dsp:nvSpPr>
      <dsp:spPr>
        <a:xfrm>
          <a:off x="2234013" y="1636612"/>
          <a:ext cx="1795161" cy="17951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700" kern="1200" dirty="0"/>
        </a:p>
      </dsp:txBody>
      <dsp:txXfrm>
        <a:off x="2496908" y="1899507"/>
        <a:ext cx="1269371" cy="1269371"/>
      </dsp:txXfrm>
    </dsp:sp>
    <dsp:sp modelId="{5F0B2BF2-6EDF-F246-8D90-8E0421EAE510}">
      <dsp:nvSpPr>
        <dsp:cNvPr id="0" name=""/>
        <dsp:cNvSpPr/>
      </dsp:nvSpPr>
      <dsp:spPr>
        <a:xfrm>
          <a:off x="2503287" y="2022"/>
          <a:ext cx="1256613" cy="12566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000" kern="1200" dirty="0"/>
        </a:p>
      </dsp:txBody>
      <dsp:txXfrm>
        <a:off x="2687314" y="186049"/>
        <a:ext cx="888559" cy="888559"/>
      </dsp:txXfrm>
    </dsp:sp>
    <dsp:sp modelId="{08531518-D299-1D4C-8ACD-72F64F92E652}">
      <dsp:nvSpPr>
        <dsp:cNvPr id="0" name=""/>
        <dsp:cNvSpPr/>
      </dsp:nvSpPr>
      <dsp:spPr>
        <a:xfrm>
          <a:off x="4407152" y="1905886"/>
          <a:ext cx="1256613" cy="12566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000" kern="1200" dirty="0"/>
        </a:p>
      </dsp:txBody>
      <dsp:txXfrm>
        <a:off x="4591179" y="2089913"/>
        <a:ext cx="888559" cy="888559"/>
      </dsp:txXfrm>
    </dsp:sp>
    <dsp:sp modelId="{ABCFAB7E-AC42-A643-8F81-9DC7D33B3C5C}">
      <dsp:nvSpPr>
        <dsp:cNvPr id="0" name=""/>
        <dsp:cNvSpPr/>
      </dsp:nvSpPr>
      <dsp:spPr>
        <a:xfrm>
          <a:off x="2503287" y="3809751"/>
          <a:ext cx="1256613" cy="12566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000" kern="1200" dirty="0"/>
        </a:p>
      </dsp:txBody>
      <dsp:txXfrm>
        <a:off x="2687314" y="3993778"/>
        <a:ext cx="888559" cy="888559"/>
      </dsp:txXfrm>
    </dsp:sp>
    <dsp:sp modelId="{0E4D76A5-0276-904A-96B3-46B205856C40}">
      <dsp:nvSpPr>
        <dsp:cNvPr id="0" name=""/>
        <dsp:cNvSpPr/>
      </dsp:nvSpPr>
      <dsp:spPr>
        <a:xfrm>
          <a:off x="599422" y="1905886"/>
          <a:ext cx="1256613" cy="12566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000" kern="1200" dirty="0"/>
        </a:p>
      </dsp:txBody>
      <dsp:txXfrm>
        <a:off x="783449" y="2089913"/>
        <a:ext cx="888559" cy="8885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1E7BB6-E64C-EB43-A976-C4FE27FFEFA9}">
      <dsp:nvSpPr>
        <dsp:cNvPr id="0" name=""/>
        <dsp:cNvSpPr/>
      </dsp:nvSpPr>
      <dsp:spPr>
        <a:xfrm>
          <a:off x="3789589" y="1156545"/>
          <a:ext cx="2968029" cy="6826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0918"/>
              </a:lnTo>
              <a:lnTo>
                <a:pt x="2968029" y="510918"/>
              </a:lnTo>
              <a:lnTo>
                <a:pt x="2968029" y="682622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605D84-F9AB-3A40-B2EA-E0B009B6A81D}">
      <dsp:nvSpPr>
        <dsp:cNvPr id="0" name=""/>
        <dsp:cNvSpPr/>
      </dsp:nvSpPr>
      <dsp:spPr>
        <a:xfrm>
          <a:off x="3789589" y="1156545"/>
          <a:ext cx="989343" cy="6826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0918"/>
              </a:lnTo>
              <a:lnTo>
                <a:pt x="989343" y="510918"/>
              </a:lnTo>
              <a:lnTo>
                <a:pt x="989343" y="682622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698269-64D1-7F45-93ED-A464CEDBD608}">
      <dsp:nvSpPr>
        <dsp:cNvPr id="0" name=""/>
        <dsp:cNvSpPr/>
      </dsp:nvSpPr>
      <dsp:spPr>
        <a:xfrm>
          <a:off x="2800245" y="1156545"/>
          <a:ext cx="989343" cy="682622"/>
        </a:xfrm>
        <a:custGeom>
          <a:avLst/>
          <a:gdLst/>
          <a:ahLst/>
          <a:cxnLst/>
          <a:rect l="0" t="0" r="0" b="0"/>
          <a:pathLst>
            <a:path>
              <a:moveTo>
                <a:pt x="989343" y="0"/>
              </a:moveTo>
              <a:lnTo>
                <a:pt x="989343" y="510918"/>
              </a:lnTo>
              <a:lnTo>
                <a:pt x="0" y="510918"/>
              </a:lnTo>
              <a:lnTo>
                <a:pt x="0" y="682622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F9052C-5ACB-4B4A-A075-B42833986685}">
      <dsp:nvSpPr>
        <dsp:cNvPr id="0" name=""/>
        <dsp:cNvSpPr/>
      </dsp:nvSpPr>
      <dsp:spPr>
        <a:xfrm>
          <a:off x="821559" y="1156545"/>
          <a:ext cx="2968029" cy="682622"/>
        </a:xfrm>
        <a:custGeom>
          <a:avLst/>
          <a:gdLst/>
          <a:ahLst/>
          <a:cxnLst/>
          <a:rect l="0" t="0" r="0" b="0"/>
          <a:pathLst>
            <a:path>
              <a:moveTo>
                <a:pt x="2968029" y="0"/>
              </a:moveTo>
              <a:lnTo>
                <a:pt x="2968029" y="510918"/>
              </a:lnTo>
              <a:lnTo>
                <a:pt x="0" y="510918"/>
              </a:lnTo>
              <a:lnTo>
                <a:pt x="0" y="682622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9E4DFE-08E9-BA41-B6B1-77C7814DA0FE}">
      <dsp:nvSpPr>
        <dsp:cNvPr id="0" name=""/>
        <dsp:cNvSpPr/>
      </dsp:nvSpPr>
      <dsp:spPr>
        <a:xfrm>
          <a:off x="2971950" y="338906"/>
          <a:ext cx="1635277" cy="817638"/>
        </a:xfrm>
        <a:prstGeom prst="ellipse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 err="1"/>
            <a:t>Solr</a:t>
          </a:r>
          <a:endParaRPr lang="en-GB" sz="2700" kern="1200" dirty="0"/>
        </a:p>
      </dsp:txBody>
      <dsp:txXfrm>
        <a:off x="3211431" y="458646"/>
        <a:ext cx="1156315" cy="578158"/>
      </dsp:txXfrm>
    </dsp:sp>
    <dsp:sp modelId="{5DA1699A-73A1-D64E-83EA-8621D30CD1A9}">
      <dsp:nvSpPr>
        <dsp:cNvPr id="0" name=""/>
        <dsp:cNvSpPr/>
      </dsp:nvSpPr>
      <dsp:spPr>
        <a:xfrm>
          <a:off x="3920" y="1839168"/>
          <a:ext cx="1635277" cy="817638"/>
        </a:xfrm>
        <a:prstGeom prst="rect">
          <a:avLst/>
        </a:prstGeom>
        <a:solidFill>
          <a:schemeClr val="accent6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700" kern="1200" dirty="0"/>
        </a:p>
      </dsp:txBody>
      <dsp:txXfrm>
        <a:off x="3920" y="1839168"/>
        <a:ext cx="1635277" cy="817638"/>
      </dsp:txXfrm>
    </dsp:sp>
    <dsp:sp modelId="{40F6E58F-FCE8-3E40-A303-1B632F5E54F8}">
      <dsp:nvSpPr>
        <dsp:cNvPr id="0" name=""/>
        <dsp:cNvSpPr/>
      </dsp:nvSpPr>
      <dsp:spPr>
        <a:xfrm>
          <a:off x="1982606" y="1839168"/>
          <a:ext cx="1635277" cy="817638"/>
        </a:xfrm>
        <a:prstGeom prst="rect">
          <a:avLst/>
        </a:prstGeom>
        <a:solidFill>
          <a:schemeClr val="accent6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700" kern="1200" dirty="0"/>
        </a:p>
      </dsp:txBody>
      <dsp:txXfrm>
        <a:off x="1982606" y="1839168"/>
        <a:ext cx="1635277" cy="817638"/>
      </dsp:txXfrm>
    </dsp:sp>
    <dsp:sp modelId="{4DFAC957-EBA6-6247-94A9-44A86DA8A089}">
      <dsp:nvSpPr>
        <dsp:cNvPr id="0" name=""/>
        <dsp:cNvSpPr/>
      </dsp:nvSpPr>
      <dsp:spPr>
        <a:xfrm>
          <a:off x="3961293" y="1839168"/>
          <a:ext cx="1635277" cy="817638"/>
        </a:xfrm>
        <a:prstGeom prst="rect">
          <a:avLst/>
        </a:prstGeom>
        <a:solidFill>
          <a:schemeClr val="accent6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700" kern="1200" dirty="0"/>
        </a:p>
      </dsp:txBody>
      <dsp:txXfrm>
        <a:off x="3961293" y="1839168"/>
        <a:ext cx="1635277" cy="817638"/>
      </dsp:txXfrm>
    </dsp:sp>
    <dsp:sp modelId="{06BE0D47-23E4-0546-8D59-A2DC51CA4920}">
      <dsp:nvSpPr>
        <dsp:cNvPr id="0" name=""/>
        <dsp:cNvSpPr/>
      </dsp:nvSpPr>
      <dsp:spPr>
        <a:xfrm>
          <a:off x="5939979" y="1839168"/>
          <a:ext cx="1635277" cy="817638"/>
        </a:xfrm>
        <a:prstGeom prst="rect">
          <a:avLst/>
        </a:prstGeom>
        <a:solidFill>
          <a:schemeClr val="accent6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700" kern="1200" dirty="0"/>
        </a:p>
      </dsp:txBody>
      <dsp:txXfrm>
        <a:off x="5939979" y="1839168"/>
        <a:ext cx="1635277" cy="8176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16C625-9F65-9148-B714-C2551CBA158D}">
      <dsp:nvSpPr>
        <dsp:cNvPr id="0" name=""/>
        <dsp:cNvSpPr/>
      </dsp:nvSpPr>
      <dsp:spPr>
        <a:xfrm>
          <a:off x="-4743409" y="-727071"/>
          <a:ext cx="5649905" cy="5649905"/>
        </a:xfrm>
        <a:prstGeom prst="blockArc">
          <a:avLst>
            <a:gd name="adj1" fmla="val 18900000"/>
            <a:gd name="adj2" fmla="val 2700000"/>
            <a:gd name="adj3" fmla="val 382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36501F-2FAD-5D4E-925C-DB28113E75AF}">
      <dsp:nvSpPr>
        <dsp:cNvPr id="0" name=""/>
        <dsp:cNvSpPr/>
      </dsp:nvSpPr>
      <dsp:spPr>
        <a:xfrm>
          <a:off x="396713" y="262151"/>
          <a:ext cx="4655273" cy="52463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6432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Kerberos Authentication Plugin</a:t>
          </a:r>
        </a:p>
      </dsp:txBody>
      <dsp:txXfrm>
        <a:off x="396713" y="262151"/>
        <a:ext cx="4655273" cy="524638"/>
      </dsp:txXfrm>
    </dsp:sp>
    <dsp:sp modelId="{835D9BC1-CE48-AC48-8826-391B17312F2E}">
      <dsp:nvSpPr>
        <dsp:cNvPr id="0" name=""/>
        <dsp:cNvSpPr/>
      </dsp:nvSpPr>
      <dsp:spPr>
        <a:xfrm>
          <a:off x="68815" y="196571"/>
          <a:ext cx="655797" cy="6557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221293-9AA7-D24E-86BE-2D812FB1BDA2}">
      <dsp:nvSpPr>
        <dsp:cNvPr id="0" name=""/>
        <dsp:cNvSpPr/>
      </dsp:nvSpPr>
      <dsp:spPr>
        <a:xfrm>
          <a:off x="772654" y="1048856"/>
          <a:ext cx="4279333" cy="524638"/>
        </a:xfrm>
        <a:prstGeom prst="rect">
          <a:avLst/>
        </a:prstGeom>
        <a:solidFill>
          <a:schemeClr val="accent5">
            <a:hueOff val="-374194"/>
            <a:satOff val="169"/>
            <a:lumOff val="-17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6432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Basic Authentication Plugin</a:t>
          </a:r>
        </a:p>
      </dsp:txBody>
      <dsp:txXfrm>
        <a:off x="772654" y="1048856"/>
        <a:ext cx="4279333" cy="524638"/>
      </dsp:txXfrm>
    </dsp:sp>
    <dsp:sp modelId="{65B3AC94-FA44-8F42-A13A-E16BCD60FCB0}">
      <dsp:nvSpPr>
        <dsp:cNvPr id="0" name=""/>
        <dsp:cNvSpPr/>
      </dsp:nvSpPr>
      <dsp:spPr>
        <a:xfrm>
          <a:off x="444755" y="983277"/>
          <a:ext cx="655797" cy="6557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74194"/>
              <a:satOff val="169"/>
              <a:lumOff val="-17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74A582-DFE1-A644-8C88-9C7153AEDE00}">
      <dsp:nvSpPr>
        <dsp:cNvPr id="0" name=""/>
        <dsp:cNvSpPr/>
      </dsp:nvSpPr>
      <dsp:spPr>
        <a:xfrm>
          <a:off x="888037" y="1835562"/>
          <a:ext cx="4163949" cy="524638"/>
        </a:xfrm>
        <a:prstGeom prst="rect">
          <a:avLst/>
        </a:prstGeom>
        <a:solidFill>
          <a:schemeClr val="accent5">
            <a:hueOff val="-748388"/>
            <a:satOff val="337"/>
            <a:lumOff val="-3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6432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Hadoop Authentication Plugin</a:t>
          </a:r>
        </a:p>
      </dsp:txBody>
      <dsp:txXfrm>
        <a:off x="888037" y="1835562"/>
        <a:ext cx="4163949" cy="524638"/>
      </dsp:txXfrm>
    </dsp:sp>
    <dsp:sp modelId="{61345CD9-AC47-D342-BFD1-649518FF223C}">
      <dsp:nvSpPr>
        <dsp:cNvPr id="0" name=""/>
        <dsp:cNvSpPr/>
      </dsp:nvSpPr>
      <dsp:spPr>
        <a:xfrm>
          <a:off x="560138" y="1769982"/>
          <a:ext cx="655797" cy="6557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48388"/>
              <a:satOff val="337"/>
              <a:lumOff val="-35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CC9DF3-1E3B-834D-AB04-9C43EF0FC33E}">
      <dsp:nvSpPr>
        <dsp:cNvPr id="0" name=""/>
        <dsp:cNvSpPr/>
      </dsp:nvSpPr>
      <dsp:spPr>
        <a:xfrm>
          <a:off x="772654" y="2622267"/>
          <a:ext cx="4279333" cy="524638"/>
        </a:xfrm>
        <a:prstGeom prst="rect">
          <a:avLst/>
        </a:prstGeom>
        <a:solidFill>
          <a:schemeClr val="accent5">
            <a:hueOff val="-1122582"/>
            <a:satOff val="506"/>
            <a:lumOff val="-5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6432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JWT Authentication Plugin</a:t>
          </a:r>
        </a:p>
      </dsp:txBody>
      <dsp:txXfrm>
        <a:off x="772654" y="2622267"/>
        <a:ext cx="4279333" cy="524638"/>
      </dsp:txXfrm>
    </dsp:sp>
    <dsp:sp modelId="{2DF5C8D6-5803-9A46-9884-9A988C6BE112}">
      <dsp:nvSpPr>
        <dsp:cNvPr id="0" name=""/>
        <dsp:cNvSpPr/>
      </dsp:nvSpPr>
      <dsp:spPr>
        <a:xfrm>
          <a:off x="444755" y="2556688"/>
          <a:ext cx="655797" cy="6557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122582"/>
              <a:satOff val="506"/>
              <a:lumOff val="-52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A4E78B-1DCF-F147-BA0F-219A5FA7CEFA}">
      <dsp:nvSpPr>
        <dsp:cNvPr id="0" name=""/>
        <dsp:cNvSpPr/>
      </dsp:nvSpPr>
      <dsp:spPr>
        <a:xfrm>
          <a:off x="396713" y="3408973"/>
          <a:ext cx="4655273" cy="524638"/>
        </a:xfrm>
        <a:prstGeom prst="rect">
          <a:avLst/>
        </a:prstGeom>
        <a:solidFill>
          <a:schemeClr val="accent5">
            <a:hueOff val="-1496776"/>
            <a:satOff val="674"/>
            <a:lumOff val="-70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6432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2100" b="0" i="0" kern="1200" dirty="0"/>
            <a:t>Rule-Based Authorization Plugin</a:t>
          </a:r>
          <a:endParaRPr lang="en-SG" sz="2100" b="0" i="0" kern="1200" dirty="0"/>
        </a:p>
      </dsp:txBody>
      <dsp:txXfrm>
        <a:off x="396713" y="3408973"/>
        <a:ext cx="4655273" cy="524638"/>
      </dsp:txXfrm>
    </dsp:sp>
    <dsp:sp modelId="{D1C01C9B-2502-1F4E-A10E-346DBEC945E6}">
      <dsp:nvSpPr>
        <dsp:cNvPr id="0" name=""/>
        <dsp:cNvSpPr/>
      </dsp:nvSpPr>
      <dsp:spPr>
        <a:xfrm>
          <a:off x="68815" y="3343393"/>
          <a:ext cx="655797" cy="6557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496776"/>
              <a:satOff val="674"/>
              <a:lumOff val="-70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55BD7E-0B5C-2C44-9235-7F72ECF36088}">
      <dsp:nvSpPr>
        <dsp:cNvPr id="0" name=""/>
        <dsp:cNvSpPr/>
      </dsp:nvSpPr>
      <dsp:spPr>
        <a:xfrm>
          <a:off x="3791076" y="0"/>
          <a:ext cx="1510474" cy="839152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900" kern="1200" dirty="0">
            <a:ln>
              <a:noFill/>
            </a:ln>
            <a:noFill/>
          </a:endParaRPr>
        </a:p>
      </dsp:txBody>
      <dsp:txXfrm>
        <a:off x="3815654" y="24578"/>
        <a:ext cx="1461318" cy="789996"/>
      </dsp:txXfrm>
    </dsp:sp>
    <dsp:sp modelId="{C39BC423-8AD5-E24B-B8E9-CD0B26DC4EBF}">
      <dsp:nvSpPr>
        <dsp:cNvPr id="0" name=""/>
        <dsp:cNvSpPr/>
      </dsp:nvSpPr>
      <dsp:spPr>
        <a:xfrm>
          <a:off x="5972873" y="0"/>
          <a:ext cx="1510474" cy="839152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900" kern="1200" dirty="0">
            <a:ln>
              <a:noFill/>
            </a:ln>
            <a:noFill/>
          </a:endParaRPr>
        </a:p>
      </dsp:txBody>
      <dsp:txXfrm>
        <a:off x="5997451" y="24578"/>
        <a:ext cx="1461318" cy="789996"/>
      </dsp:txXfrm>
    </dsp:sp>
    <dsp:sp modelId="{EE5AA88D-10C8-AD4B-A2A2-E6C353ED5CFB}">
      <dsp:nvSpPr>
        <dsp:cNvPr id="0" name=""/>
        <dsp:cNvSpPr/>
      </dsp:nvSpPr>
      <dsp:spPr>
        <a:xfrm>
          <a:off x="5322530" y="3566398"/>
          <a:ext cx="629364" cy="629364"/>
        </a:xfrm>
        <a:prstGeom prst="triangle">
          <a:avLst/>
        </a:prstGeom>
        <a:solidFill>
          <a:schemeClr val="accent5">
            <a:tint val="40000"/>
            <a:alpha val="90000"/>
            <a:hueOff val="-1154761"/>
            <a:satOff val="-10565"/>
            <a:lumOff val="-94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154761"/>
              <a:satOff val="-10565"/>
              <a:lumOff val="-9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5D54D8-3708-0445-87F0-09DBAA6E2186}">
      <dsp:nvSpPr>
        <dsp:cNvPr id="0" name=""/>
        <dsp:cNvSpPr/>
      </dsp:nvSpPr>
      <dsp:spPr>
        <a:xfrm rot="240000">
          <a:off x="3280133" y="3263954"/>
          <a:ext cx="4714158" cy="329646"/>
        </a:xfrm>
        <a:prstGeom prst="rect">
          <a:avLst/>
        </a:prstGeom>
        <a:solidFill>
          <a:schemeClr val="accent5">
            <a:tint val="40000"/>
            <a:alpha val="90000"/>
            <a:hueOff val="-1732141"/>
            <a:satOff val="-15847"/>
            <a:lumOff val="-141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732141"/>
              <a:satOff val="-15847"/>
              <a:lumOff val="-14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261F14-3ADB-1945-B7FE-273D14951EE0}">
      <dsp:nvSpPr>
        <dsp:cNvPr id="0" name=""/>
        <dsp:cNvSpPr/>
      </dsp:nvSpPr>
      <dsp:spPr>
        <a:xfrm rot="240000">
          <a:off x="6539024" y="2662425"/>
          <a:ext cx="1507123" cy="7021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ElasticSearch</a:t>
          </a:r>
          <a:endParaRPr lang="en-GB" sz="1700" kern="1200" dirty="0"/>
        </a:p>
      </dsp:txBody>
      <dsp:txXfrm>
        <a:off x="6573301" y="2696702"/>
        <a:ext cx="1438569" cy="633611"/>
      </dsp:txXfrm>
    </dsp:sp>
    <dsp:sp modelId="{DE868736-1B38-FC44-BD95-10B3CBF6FDA2}">
      <dsp:nvSpPr>
        <dsp:cNvPr id="0" name=""/>
        <dsp:cNvSpPr/>
      </dsp:nvSpPr>
      <dsp:spPr>
        <a:xfrm rot="240000">
          <a:off x="6593569" y="1907188"/>
          <a:ext cx="1507123" cy="702165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</dsp:txBody>
      <dsp:txXfrm>
        <a:off x="6627846" y="1941465"/>
        <a:ext cx="1438569" cy="633611"/>
      </dsp:txXfrm>
    </dsp:sp>
    <dsp:sp modelId="{CC8676FE-AEED-154F-BDED-88C4F9ABC5F1}">
      <dsp:nvSpPr>
        <dsp:cNvPr id="0" name=""/>
        <dsp:cNvSpPr/>
      </dsp:nvSpPr>
      <dsp:spPr>
        <a:xfrm rot="240000">
          <a:off x="6648114" y="1168734"/>
          <a:ext cx="1507123" cy="702165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</dsp:txBody>
      <dsp:txXfrm>
        <a:off x="6682391" y="1203011"/>
        <a:ext cx="1438569" cy="633611"/>
      </dsp:txXfrm>
    </dsp:sp>
    <dsp:sp modelId="{2D622B45-3745-3A45-AE54-B061898A21BA}">
      <dsp:nvSpPr>
        <dsp:cNvPr id="0" name=""/>
        <dsp:cNvSpPr/>
      </dsp:nvSpPr>
      <dsp:spPr>
        <a:xfrm rot="240000">
          <a:off x="3333171" y="2446061"/>
          <a:ext cx="1507123" cy="702165"/>
        </a:xfrm>
        <a:prstGeom prst="roundRect">
          <a:avLst/>
        </a:prstGeom>
        <a:solidFill>
          <a:schemeClr val="accent5">
            <a:hueOff val="-1496776"/>
            <a:satOff val="674"/>
            <a:lumOff val="-70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Solr</a:t>
          </a:r>
          <a:endParaRPr lang="en-GB" sz="1700" kern="1200" dirty="0"/>
        </a:p>
      </dsp:txBody>
      <dsp:txXfrm>
        <a:off x="3367448" y="2480338"/>
        <a:ext cx="1438569" cy="63361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55BD7E-0B5C-2C44-9235-7F72ECF36088}">
      <dsp:nvSpPr>
        <dsp:cNvPr id="0" name=""/>
        <dsp:cNvSpPr/>
      </dsp:nvSpPr>
      <dsp:spPr>
        <a:xfrm>
          <a:off x="3791076" y="0"/>
          <a:ext cx="1510474" cy="839152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900" kern="1200" dirty="0">
            <a:ln>
              <a:noFill/>
            </a:ln>
            <a:noFill/>
          </a:endParaRPr>
        </a:p>
      </dsp:txBody>
      <dsp:txXfrm>
        <a:off x="3815654" y="24578"/>
        <a:ext cx="1461318" cy="789996"/>
      </dsp:txXfrm>
    </dsp:sp>
    <dsp:sp modelId="{C39BC423-8AD5-E24B-B8E9-CD0B26DC4EBF}">
      <dsp:nvSpPr>
        <dsp:cNvPr id="0" name=""/>
        <dsp:cNvSpPr/>
      </dsp:nvSpPr>
      <dsp:spPr>
        <a:xfrm>
          <a:off x="5972873" y="0"/>
          <a:ext cx="1510474" cy="839152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900" kern="1200" dirty="0">
            <a:ln>
              <a:noFill/>
            </a:ln>
            <a:noFill/>
          </a:endParaRPr>
        </a:p>
      </dsp:txBody>
      <dsp:txXfrm>
        <a:off x="5997451" y="24578"/>
        <a:ext cx="1461318" cy="789996"/>
      </dsp:txXfrm>
    </dsp:sp>
    <dsp:sp modelId="{EE5AA88D-10C8-AD4B-A2A2-E6C353ED5CFB}">
      <dsp:nvSpPr>
        <dsp:cNvPr id="0" name=""/>
        <dsp:cNvSpPr/>
      </dsp:nvSpPr>
      <dsp:spPr>
        <a:xfrm>
          <a:off x="5322530" y="3566398"/>
          <a:ext cx="629364" cy="629364"/>
        </a:xfrm>
        <a:prstGeom prst="triangle">
          <a:avLst/>
        </a:prstGeom>
        <a:solidFill>
          <a:schemeClr val="accent5">
            <a:tint val="40000"/>
            <a:alpha val="90000"/>
            <a:hueOff val="-1154761"/>
            <a:satOff val="-10565"/>
            <a:lumOff val="-94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154761"/>
              <a:satOff val="-10565"/>
              <a:lumOff val="-9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5D54D8-3708-0445-87F0-09DBAA6E2186}">
      <dsp:nvSpPr>
        <dsp:cNvPr id="0" name=""/>
        <dsp:cNvSpPr/>
      </dsp:nvSpPr>
      <dsp:spPr>
        <a:xfrm rot="21295285">
          <a:off x="3280133" y="3263954"/>
          <a:ext cx="4714158" cy="329646"/>
        </a:xfrm>
        <a:prstGeom prst="rect">
          <a:avLst/>
        </a:prstGeom>
        <a:solidFill>
          <a:schemeClr val="accent5">
            <a:tint val="40000"/>
            <a:alpha val="90000"/>
            <a:hueOff val="-1732141"/>
            <a:satOff val="-15847"/>
            <a:lumOff val="-141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732141"/>
              <a:satOff val="-15847"/>
              <a:lumOff val="-141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261F14-3ADB-1945-B7FE-273D14951EE0}">
      <dsp:nvSpPr>
        <dsp:cNvPr id="0" name=""/>
        <dsp:cNvSpPr/>
      </dsp:nvSpPr>
      <dsp:spPr>
        <a:xfrm rot="21300670">
          <a:off x="6382275" y="2414232"/>
          <a:ext cx="1507123" cy="7021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ElasticSearch</a:t>
          </a:r>
          <a:endParaRPr lang="en-GB" sz="1700" kern="1200" dirty="0"/>
        </a:p>
      </dsp:txBody>
      <dsp:txXfrm>
        <a:off x="6416552" y="2448509"/>
        <a:ext cx="1438569" cy="633611"/>
      </dsp:txXfrm>
    </dsp:sp>
    <dsp:sp modelId="{DE868736-1B38-FC44-BD95-10B3CBF6FDA2}">
      <dsp:nvSpPr>
        <dsp:cNvPr id="0" name=""/>
        <dsp:cNvSpPr/>
      </dsp:nvSpPr>
      <dsp:spPr>
        <a:xfrm rot="240000">
          <a:off x="6593569" y="1907188"/>
          <a:ext cx="1507123" cy="702165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</dsp:txBody>
      <dsp:txXfrm>
        <a:off x="6627846" y="1941465"/>
        <a:ext cx="1438569" cy="633611"/>
      </dsp:txXfrm>
    </dsp:sp>
    <dsp:sp modelId="{CC8676FE-AEED-154F-BDED-88C4F9ABC5F1}">
      <dsp:nvSpPr>
        <dsp:cNvPr id="0" name=""/>
        <dsp:cNvSpPr/>
      </dsp:nvSpPr>
      <dsp:spPr>
        <a:xfrm rot="240000">
          <a:off x="6648114" y="1168734"/>
          <a:ext cx="1507123" cy="702165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/>
        </a:p>
      </dsp:txBody>
      <dsp:txXfrm>
        <a:off x="6682391" y="1203011"/>
        <a:ext cx="1438569" cy="633611"/>
      </dsp:txXfrm>
    </dsp:sp>
    <dsp:sp modelId="{2D622B45-3745-3A45-AE54-B061898A21BA}">
      <dsp:nvSpPr>
        <dsp:cNvPr id="0" name=""/>
        <dsp:cNvSpPr/>
      </dsp:nvSpPr>
      <dsp:spPr>
        <a:xfrm rot="21352276">
          <a:off x="3241733" y="2694246"/>
          <a:ext cx="1507123" cy="702165"/>
        </a:xfrm>
        <a:prstGeom prst="roundRect">
          <a:avLst/>
        </a:prstGeom>
        <a:solidFill>
          <a:schemeClr val="accent5">
            <a:hueOff val="-1496776"/>
            <a:satOff val="674"/>
            <a:lumOff val="-70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 err="1"/>
            <a:t>Solr</a:t>
          </a:r>
          <a:endParaRPr lang="en-GB" sz="1700" kern="1200" dirty="0"/>
        </a:p>
      </dsp:txBody>
      <dsp:txXfrm>
        <a:off x="3276010" y="2728523"/>
        <a:ext cx="1438569" cy="63361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3058D5-74FD-4346-934A-30DB50893A97}">
      <dsp:nvSpPr>
        <dsp:cNvPr id="0" name=""/>
        <dsp:cNvSpPr/>
      </dsp:nvSpPr>
      <dsp:spPr>
        <a:xfrm>
          <a:off x="1182491" y="585090"/>
          <a:ext cx="3898205" cy="3898205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27A21F-6197-714C-8FF2-6DA081CDA0EE}">
      <dsp:nvSpPr>
        <dsp:cNvPr id="0" name=""/>
        <dsp:cNvSpPr/>
      </dsp:nvSpPr>
      <dsp:spPr>
        <a:xfrm>
          <a:off x="1182491" y="585090"/>
          <a:ext cx="3898205" cy="3898205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A724FB-AE5A-DB44-9310-30D282D809BF}">
      <dsp:nvSpPr>
        <dsp:cNvPr id="0" name=""/>
        <dsp:cNvSpPr/>
      </dsp:nvSpPr>
      <dsp:spPr>
        <a:xfrm>
          <a:off x="1182491" y="585090"/>
          <a:ext cx="3898205" cy="3898205"/>
        </a:xfrm>
        <a:prstGeom prst="blockArc">
          <a:avLst>
            <a:gd name="adj1" fmla="val 0"/>
            <a:gd name="adj2" fmla="val 5400000"/>
            <a:gd name="adj3" fmla="val 4642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04D744-5BD0-6D46-9769-A5829F8ED688}">
      <dsp:nvSpPr>
        <dsp:cNvPr id="0" name=""/>
        <dsp:cNvSpPr/>
      </dsp:nvSpPr>
      <dsp:spPr>
        <a:xfrm>
          <a:off x="1182491" y="585090"/>
          <a:ext cx="3898205" cy="3898205"/>
        </a:xfrm>
        <a:prstGeom prst="blockArc">
          <a:avLst>
            <a:gd name="adj1" fmla="val 16200000"/>
            <a:gd name="adj2" fmla="val 0"/>
            <a:gd name="adj3" fmla="val 4642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233532-5769-6E45-AE03-62F6881FD598}">
      <dsp:nvSpPr>
        <dsp:cNvPr id="0" name=""/>
        <dsp:cNvSpPr/>
      </dsp:nvSpPr>
      <dsp:spPr>
        <a:xfrm>
          <a:off x="2234013" y="1636612"/>
          <a:ext cx="1795161" cy="17951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700" kern="1200" dirty="0"/>
        </a:p>
      </dsp:txBody>
      <dsp:txXfrm>
        <a:off x="2496908" y="1899507"/>
        <a:ext cx="1269371" cy="1269371"/>
      </dsp:txXfrm>
    </dsp:sp>
    <dsp:sp modelId="{5F0B2BF2-6EDF-F246-8D90-8E0421EAE510}">
      <dsp:nvSpPr>
        <dsp:cNvPr id="0" name=""/>
        <dsp:cNvSpPr/>
      </dsp:nvSpPr>
      <dsp:spPr>
        <a:xfrm>
          <a:off x="2503287" y="2022"/>
          <a:ext cx="1256613" cy="12566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Simple yet powerful</a:t>
          </a:r>
        </a:p>
      </dsp:txBody>
      <dsp:txXfrm>
        <a:off x="2687314" y="186049"/>
        <a:ext cx="888559" cy="888559"/>
      </dsp:txXfrm>
    </dsp:sp>
    <dsp:sp modelId="{08531518-D299-1D4C-8ACD-72F64F92E652}">
      <dsp:nvSpPr>
        <dsp:cNvPr id="0" name=""/>
        <dsp:cNvSpPr/>
      </dsp:nvSpPr>
      <dsp:spPr>
        <a:xfrm>
          <a:off x="4407152" y="1905886"/>
          <a:ext cx="1256613" cy="12566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Extremely flexible</a:t>
          </a:r>
        </a:p>
      </dsp:txBody>
      <dsp:txXfrm>
        <a:off x="4591179" y="2089913"/>
        <a:ext cx="888559" cy="888559"/>
      </dsp:txXfrm>
    </dsp:sp>
    <dsp:sp modelId="{ABCFAB7E-AC42-A643-8F81-9DC7D33B3C5C}">
      <dsp:nvSpPr>
        <dsp:cNvPr id="0" name=""/>
        <dsp:cNvSpPr/>
      </dsp:nvSpPr>
      <dsp:spPr>
        <a:xfrm>
          <a:off x="2503287" y="3809751"/>
          <a:ext cx="1256613" cy="12566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Scalable</a:t>
          </a:r>
        </a:p>
      </dsp:txBody>
      <dsp:txXfrm>
        <a:off x="2687314" y="3993778"/>
        <a:ext cx="888559" cy="888559"/>
      </dsp:txXfrm>
    </dsp:sp>
    <dsp:sp modelId="{0E4D76A5-0276-904A-96B3-46B205856C40}">
      <dsp:nvSpPr>
        <dsp:cNvPr id="0" name=""/>
        <dsp:cNvSpPr/>
      </dsp:nvSpPr>
      <dsp:spPr>
        <a:xfrm>
          <a:off x="599422" y="1905886"/>
          <a:ext cx="1256613" cy="125661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Secure</a:t>
          </a:r>
        </a:p>
      </dsp:txBody>
      <dsp:txXfrm>
        <a:off x="783449" y="2089913"/>
        <a:ext cx="888559" cy="8885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9CAF4-E9A5-C046-9F2F-083912A54C6F}" type="datetimeFigureOut">
              <a:rPr lang="en-US" smtClean="0"/>
              <a:t>4/7/22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A02669-8E1F-5045-9A72-BE977F196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28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02669-8E1F-5045-9A72-BE977F196A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74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02669-8E1F-5045-9A72-BE977F196A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7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02669-8E1F-5045-9A72-BE977F196A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60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02669-8E1F-5045-9A72-BE977F196A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49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02669-8E1F-5045-9A72-BE977F196A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577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02669-8E1F-5045-9A72-BE977F196A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73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02669-8E1F-5045-9A72-BE977F196A5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707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02669-8E1F-5045-9A72-BE977F196A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7119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02669-8E1F-5045-9A72-BE977F196A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772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02669-8E1F-5045-9A72-BE977F196A5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86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02669-8E1F-5045-9A72-BE977F196A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91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02669-8E1F-5045-9A72-BE977F196A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29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02669-8E1F-5045-9A72-BE977F196A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05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02669-8E1F-5045-9A72-BE977F196A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20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02669-8E1F-5045-9A72-BE977F196A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52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02669-8E1F-5045-9A72-BE977F196A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238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02669-8E1F-5045-9A72-BE977F196A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26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A02669-8E1F-5045-9A72-BE977F196A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18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4/7/22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08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4/7/22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6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4/7/22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32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68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38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68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01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83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20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27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96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4/7/22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350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56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19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20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135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4/7/22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72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4/7/22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55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4/7/22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1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4/7/22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49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4/7/22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79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4/7/22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17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4/7/22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44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900" spc="14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4/7/22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900" spc="14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900" spc="14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515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40" r:id="rId9"/>
    <p:sldLayoutId id="2147483838" r:id="rId10"/>
    <p:sldLayoutId id="2147483839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 spc="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 spc="16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 spc="16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 spc="16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 spc="16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 spc="16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4/7/22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6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27" r:id="rId5"/>
    <p:sldLayoutId id="2147483728" r:id="rId6"/>
    <p:sldLayoutId id="2147483734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5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microsoft.com/office/2007/relationships/diagramDrawing" Target="../diagrams/drawing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4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3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36.pn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35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3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18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44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644DE9-8D09-43E2-BA69-F57482CFC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23C919-B32E-40FF-B3D8-631316E84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Blue starry night background">
            <a:extLst>
              <a:ext uri="{FF2B5EF4-FFF2-40B4-BE49-F238E27FC236}">
                <a16:creationId xmlns:a16="http://schemas.microsoft.com/office/drawing/2014/main" id="{DA243BF3-68F2-6EF7-19B4-CA9EC87A76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t="15747"/>
          <a:stretch/>
        </p:blipFill>
        <p:spPr>
          <a:xfrm>
            <a:off x="-3028" y="1386"/>
            <a:ext cx="12191980" cy="685661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EDAD761-2CF4-463A-AD87-1D4E8549D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9DF7D3C-2892-4632-9E66-4D1E023A0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alphaModFix amt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D2FAD08-001D-4400-AF80-51C864EF74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820E8B3-AC4F-7E42-B5F1-7C999970CD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740211"/>
            <a:ext cx="7530685" cy="3163864"/>
          </a:xfrm>
        </p:spPr>
        <p:txBody>
          <a:bodyPr>
            <a:normAutofit/>
          </a:bodyPr>
          <a:lstStyle/>
          <a:p>
            <a:pPr algn="l"/>
            <a:r>
              <a:rPr lang="en-US" sz="5200" dirty="0">
                <a:solidFill>
                  <a:srgbClr val="FFFFFF"/>
                </a:solidFill>
              </a:rPr>
              <a:t>Apache Solr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A805EC-8EA7-BD4D-B8CB-6B7B794C03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074515"/>
            <a:ext cx="7583133" cy="1279124"/>
          </a:xfrm>
        </p:spPr>
        <p:txBody>
          <a:bodyPr>
            <a:normAutofit/>
          </a:bodyPr>
          <a:lstStyle/>
          <a:p>
            <a:pPr algn="l"/>
            <a:r>
              <a:rPr lang="en-US" sz="2200" dirty="0">
                <a:solidFill>
                  <a:srgbClr val="FFFFFF"/>
                </a:solidFill>
              </a:rPr>
              <a:t>Li Jianhan</a:t>
            </a:r>
          </a:p>
          <a:p>
            <a:pPr algn="l"/>
            <a:r>
              <a:rPr lang="en-US" sz="2200" dirty="0">
                <a:solidFill>
                  <a:srgbClr val="FFFFFF"/>
                </a:solidFill>
              </a:rPr>
              <a:t>7 April 2022</a:t>
            </a:r>
          </a:p>
        </p:txBody>
      </p:sp>
    </p:spTree>
    <p:extLst>
      <p:ext uri="{BB962C8B-B14F-4D97-AF65-F5344CB8AC3E}">
        <p14:creationId xmlns:p14="http://schemas.microsoft.com/office/powerpoint/2010/main" val="1767701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521E-A55D-4240-B089-A44448CF7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Solr is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simple yet powerful.</a:t>
            </a:r>
          </a:p>
        </p:txBody>
      </p:sp>
      <p:pic>
        <p:nvPicPr>
          <p:cNvPr id="4" name="Screen Recording 2022-04-04 at 4.43.59 PM" descr="Screen Recording 2022-04-04 at 4.43.59 PM">
            <a:hlinkClick r:id="" action="ppaction://media"/>
            <a:extLst>
              <a:ext uri="{FF2B5EF4-FFF2-40B4-BE49-F238E27FC236}">
                <a16:creationId xmlns:a16="http://schemas.microsoft.com/office/drawing/2014/main" id="{23674D7B-C8A6-CB48-BCB3-E2C203831F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6569" y="1691323"/>
            <a:ext cx="7879356" cy="471647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F672BC8-FA95-134A-BB4A-32A8B06BC6FE}"/>
              </a:ext>
            </a:extLst>
          </p:cNvPr>
          <p:cNvGrpSpPr/>
          <p:nvPr/>
        </p:nvGrpSpPr>
        <p:grpSpPr>
          <a:xfrm>
            <a:off x="10057407" y="4070965"/>
            <a:ext cx="1587935" cy="2215239"/>
            <a:chOff x="10057407" y="4070965"/>
            <a:chExt cx="1587935" cy="221523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913A884-4547-4F47-AABC-B81686FB5770}"/>
                </a:ext>
              </a:extLst>
            </p:cNvPr>
            <p:cNvGrpSpPr/>
            <p:nvPr/>
          </p:nvGrpSpPr>
          <p:grpSpPr>
            <a:xfrm>
              <a:off x="10057407" y="4070965"/>
              <a:ext cx="1587935" cy="1682421"/>
              <a:chOff x="6451381" y="3744687"/>
              <a:chExt cx="1587935" cy="1682421"/>
            </a:xfrm>
          </p:grpSpPr>
          <p:pic>
            <p:nvPicPr>
              <p:cNvPr id="6" name="Picture 2" descr="Database Search icon PNG and SVG Vector Free Download">
                <a:extLst>
                  <a:ext uri="{FF2B5EF4-FFF2-40B4-BE49-F238E27FC236}">
                    <a16:creationId xmlns:a16="http://schemas.microsoft.com/office/drawing/2014/main" id="{6F7CCDC7-865F-FF4F-B4B2-537DA813BC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72262" y="3744687"/>
                <a:ext cx="1146175" cy="11282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F01EB8-8736-A549-9BCF-FAB7C1909F92}"/>
                  </a:ext>
                </a:extLst>
              </p:cNvPr>
              <p:cNvSpPr txBox="1"/>
              <p:nvPr/>
            </p:nvSpPr>
            <p:spPr>
              <a:xfrm>
                <a:off x="6451381" y="5057776"/>
                <a:ext cx="15879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Search server</a:t>
                </a:r>
              </a:p>
            </p:txBody>
          </p:sp>
        </p:grpSp>
        <p:pic>
          <p:nvPicPr>
            <p:cNvPr id="8" name="Picture 2" descr="Apache Solr – Logos Download">
              <a:extLst>
                <a:ext uri="{FF2B5EF4-FFF2-40B4-BE49-F238E27FC236}">
                  <a16:creationId xmlns:a16="http://schemas.microsoft.com/office/drawing/2014/main" id="{15BA1435-89AA-E34E-A7F3-87B5DBFFCE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2824" y="5753386"/>
              <a:ext cx="1057102" cy="532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Graphic 8" descr="Checkbox Ticked with solid fill">
            <a:extLst>
              <a:ext uri="{FF2B5EF4-FFF2-40B4-BE49-F238E27FC236}">
                <a16:creationId xmlns:a16="http://schemas.microsoft.com/office/drawing/2014/main" id="{998CCF94-3165-FE45-86A2-B41364F625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88142" y="350123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62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521E-A55D-4240-B089-A44448CF7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Solr is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flexible.</a:t>
            </a:r>
            <a:endParaRPr lang="en-US" dirty="0">
              <a:latin typeface="+mn-lt"/>
            </a:endParaRPr>
          </a:p>
        </p:txBody>
      </p:sp>
      <p:pic>
        <p:nvPicPr>
          <p:cNvPr id="11268" name="Picture 4" descr="Features - Apache Solr">
            <a:extLst>
              <a:ext uri="{FF2B5EF4-FFF2-40B4-BE49-F238E27FC236}">
                <a16:creationId xmlns:a16="http://schemas.microsoft.com/office/drawing/2014/main" id="{34058EF3-4F15-CB46-AA5A-AB8C982E0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359" y="2638697"/>
            <a:ext cx="2357281" cy="226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 descr="Close with solid fill">
            <a:extLst>
              <a:ext uri="{FF2B5EF4-FFF2-40B4-BE49-F238E27FC236}">
                <a16:creationId xmlns:a16="http://schemas.microsoft.com/office/drawing/2014/main" id="{78AD8CCC-3A18-474E-BF97-82D4CE3C1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82091" y="3268095"/>
            <a:ext cx="914400" cy="914400"/>
          </a:xfrm>
          <a:prstGeom prst="rect">
            <a:avLst/>
          </a:prstGeom>
        </p:spPr>
      </p:pic>
      <p:pic>
        <p:nvPicPr>
          <p:cNvPr id="10" name="Graphic 9" descr="Tick with solid fill">
            <a:extLst>
              <a:ext uri="{FF2B5EF4-FFF2-40B4-BE49-F238E27FC236}">
                <a16:creationId xmlns:a16="http://schemas.microsoft.com/office/drawing/2014/main" id="{32C76CFA-BA14-7541-A9F7-984574FA33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45062" y="3313815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7B4ACC-FB42-8640-AAB4-D8B1BB431148}"/>
              </a:ext>
            </a:extLst>
          </p:cNvPr>
          <p:cNvSpPr txBox="1"/>
          <p:nvPr/>
        </p:nvSpPr>
        <p:spPr>
          <a:xfrm>
            <a:off x="5396929" y="5058383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b="1" u="sng" dirty="0" err="1">
                <a:solidFill>
                  <a:srgbClr val="0070C0"/>
                </a:solidFill>
              </a:rPr>
              <a:t>schema</a:t>
            </a:r>
            <a:r>
              <a:rPr lang="en-SG" u="sng" dirty="0" err="1">
                <a:solidFill>
                  <a:srgbClr val="0070C0"/>
                </a:solidFill>
              </a:rPr>
              <a:t>.</a:t>
            </a:r>
            <a:r>
              <a:rPr lang="en-SG" b="1" u="sng" dirty="0" err="1">
                <a:solidFill>
                  <a:srgbClr val="0070C0"/>
                </a:solidFill>
              </a:rPr>
              <a:t>xml</a:t>
            </a:r>
            <a:endParaRPr lang="en-US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20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521E-A55D-4240-B089-A44448CF7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39634"/>
            <a:ext cx="10895106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Solr is </a:t>
            </a:r>
            <a:r>
              <a:rPr lang="en-US" i="1" dirty="0">
                <a:solidFill>
                  <a:schemeClr val="bg1"/>
                </a:solidFill>
                <a:latin typeface="+mn-lt"/>
              </a:rPr>
              <a:t>very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flexible.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DE5C908-CBF9-6742-8343-BB9F0532B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8" y="1654623"/>
            <a:ext cx="12192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3E5EEB-B9F0-B241-8536-E5F7EF127F29}"/>
              </a:ext>
            </a:extLst>
          </p:cNvPr>
          <p:cNvSpPr txBox="1"/>
          <p:nvPr/>
        </p:nvSpPr>
        <p:spPr>
          <a:xfrm>
            <a:off x="5172713" y="5486400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b="1" u="sng" dirty="0" err="1">
                <a:solidFill>
                  <a:srgbClr val="0070C0"/>
                </a:solidFill>
              </a:rPr>
              <a:t>schema</a:t>
            </a:r>
            <a:r>
              <a:rPr lang="en-SG" u="sng" dirty="0" err="1">
                <a:solidFill>
                  <a:srgbClr val="0070C0"/>
                </a:solidFill>
              </a:rPr>
              <a:t>.</a:t>
            </a:r>
            <a:r>
              <a:rPr lang="en-SG" b="1" u="sng" dirty="0" err="1">
                <a:solidFill>
                  <a:srgbClr val="0070C0"/>
                </a:solidFill>
              </a:rPr>
              <a:t>xml</a:t>
            </a:r>
            <a:endParaRPr lang="en-US" u="sng" dirty="0">
              <a:solidFill>
                <a:srgbClr val="0070C0"/>
              </a:solidFill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C79042AC-3DBE-5248-BF4C-9A2159A83E12}"/>
              </a:ext>
            </a:extLst>
          </p:cNvPr>
          <p:cNvSpPr/>
          <p:nvPr/>
        </p:nvSpPr>
        <p:spPr>
          <a:xfrm>
            <a:off x="8638105" y="1813387"/>
            <a:ext cx="2194772" cy="1116882"/>
          </a:xfrm>
          <a:prstGeom prst="wedgeRoundRectCallout">
            <a:avLst>
              <a:gd name="adj1" fmla="val -168668"/>
              <a:gd name="adj2" fmla="val 102115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Ignore case differences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E888182F-B89E-854E-A460-6E2A289458B5}"/>
              </a:ext>
            </a:extLst>
          </p:cNvPr>
          <p:cNvSpPr/>
          <p:nvPr/>
        </p:nvSpPr>
        <p:spPr>
          <a:xfrm>
            <a:off x="8393225" y="3440314"/>
            <a:ext cx="2194772" cy="1116882"/>
          </a:xfrm>
          <a:prstGeom prst="wedgeRoundRectCallout">
            <a:avLst>
              <a:gd name="adj1" fmla="val -182779"/>
              <a:gd name="adj2" fmla="val -1540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Remove stop words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352E2BA3-13A2-9F4B-8601-32AF04B2763F}"/>
              </a:ext>
            </a:extLst>
          </p:cNvPr>
          <p:cNvSpPr/>
          <p:nvPr/>
        </p:nvSpPr>
        <p:spPr>
          <a:xfrm>
            <a:off x="6570852" y="4927959"/>
            <a:ext cx="2194772" cy="1116882"/>
          </a:xfrm>
          <a:prstGeom prst="wedgeRoundRectCallout">
            <a:avLst>
              <a:gd name="adj1" fmla="val -126333"/>
              <a:gd name="adj2" fmla="val -10388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Convert the terms to root form</a:t>
            </a: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32F44401-89DC-D144-B85F-79C12F399A07}"/>
              </a:ext>
            </a:extLst>
          </p:cNvPr>
          <p:cNvSpPr/>
          <p:nvPr/>
        </p:nvSpPr>
        <p:spPr>
          <a:xfrm>
            <a:off x="4509739" y="548315"/>
            <a:ext cx="2194772" cy="1116882"/>
          </a:xfrm>
          <a:prstGeom prst="wedgeRoundRectCallout">
            <a:avLst>
              <a:gd name="adj1" fmla="val -123645"/>
              <a:gd name="adj2" fmla="val 77026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 am the field to apply text analysis on</a:t>
            </a:r>
          </a:p>
        </p:txBody>
      </p:sp>
    </p:spTree>
    <p:extLst>
      <p:ext uri="{BB962C8B-B14F-4D97-AF65-F5344CB8AC3E}">
        <p14:creationId xmlns:p14="http://schemas.microsoft.com/office/powerpoint/2010/main" val="3326905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521E-A55D-4240-B089-A44448CF7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32916"/>
            <a:ext cx="10895106" cy="1325563"/>
          </a:xfrm>
        </p:spPr>
        <p:txBody>
          <a:bodyPr/>
          <a:lstStyle/>
          <a:p>
            <a:r>
              <a:rPr lang="en-SG" dirty="0">
                <a:latin typeface="+mn-lt"/>
              </a:rPr>
              <a:t>Solr is </a:t>
            </a:r>
            <a:r>
              <a:rPr lang="en-SG" dirty="0">
                <a:solidFill>
                  <a:srgbClr val="FF0000"/>
                </a:solidFill>
                <a:latin typeface="+mn-lt"/>
              </a:rPr>
              <a:t>designed to scale.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D518871-6832-0740-9A70-3D6570B506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5609515"/>
              </p:ext>
            </p:extLst>
          </p:nvPr>
        </p:nvGraphicFramePr>
        <p:xfrm>
          <a:off x="2306411" y="2001037"/>
          <a:ext cx="7579178" cy="3334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F2185BE-AB7C-6F40-A1BB-BD2D648A0F41}"/>
              </a:ext>
            </a:extLst>
          </p:cNvPr>
          <p:cNvSpPr txBox="1"/>
          <p:nvPr/>
        </p:nvSpPr>
        <p:spPr>
          <a:xfrm>
            <a:off x="4318109" y="5417400"/>
            <a:ext cx="3555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000" dirty="0"/>
              <a:t>With minimal custom coding.</a:t>
            </a:r>
            <a:endParaRPr lang="en-US" sz="2000" dirty="0"/>
          </a:p>
        </p:txBody>
      </p:sp>
      <p:pic>
        <p:nvPicPr>
          <p:cNvPr id="14" name="Picture 2" descr="Apache Solr – Logos Download">
            <a:extLst>
              <a:ext uri="{FF2B5EF4-FFF2-40B4-BE49-F238E27FC236}">
                <a16:creationId xmlns:a16="http://schemas.microsoft.com/office/drawing/2014/main" id="{A3216B01-E565-1B4D-BCC0-3920D1AE9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153" y="2123375"/>
            <a:ext cx="1733899" cy="87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Server | PNG All">
            <a:extLst>
              <a:ext uri="{FF2B5EF4-FFF2-40B4-BE49-F238E27FC236}">
                <a16:creationId xmlns:a16="http://schemas.microsoft.com/office/drawing/2014/main" id="{5013673E-5851-CD41-8AC1-2416BD873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61" y="2157882"/>
            <a:ext cx="784530" cy="121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Server | PNG All">
            <a:extLst>
              <a:ext uri="{FF2B5EF4-FFF2-40B4-BE49-F238E27FC236}">
                <a16:creationId xmlns:a16="http://schemas.microsoft.com/office/drawing/2014/main" id="{716405D8-1B3D-2E4B-8681-DED1342B4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164" y="1893718"/>
            <a:ext cx="784530" cy="121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Server | PNG All">
            <a:extLst>
              <a:ext uri="{FF2B5EF4-FFF2-40B4-BE49-F238E27FC236}">
                <a16:creationId xmlns:a16="http://schemas.microsoft.com/office/drawing/2014/main" id="{95B34D3A-EA24-4C4D-9DF0-91752EC23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899" y="3198394"/>
            <a:ext cx="784530" cy="121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563D3B1-F8B5-EE4D-8826-F8707B650157}"/>
              </a:ext>
            </a:extLst>
          </p:cNvPr>
          <p:cNvGrpSpPr/>
          <p:nvPr/>
        </p:nvGrpSpPr>
        <p:grpSpPr>
          <a:xfrm>
            <a:off x="2427985" y="3928890"/>
            <a:ext cx="3348339" cy="653162"/>
            <a:chOff x="2427985" y="3928890"/>
            <a:chExt cx="3348339" cy="653162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38D1CE5-1293-6640-B7FB-2FAA588B5BF9}"/>
                </a:ext>
              </a:extLst>
            </p:cNvPr>
            <p:cNvSpPr txBox="1"/>
            <p:nvPr/>
          </p:nvSpPr>
          <p:spPr>
            <a:xfrm>
              <a:off x="2427985" y="3928890"/>
              <a:ext cx="13775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Distributed Indexing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3AF0823-5F92-4145-8426-34EC40B82671}"/>
                </a:ext>
              </a:extLst>
            </p:cNvPr>
            <p:cNvSpPr txBox="1"/>
            <p:nvPr/>
          </p:nvSpPr>
          <p:spPr>
            <a:xfrm>
              <a:off x="4398791" y="3935721"/>
              <a:ext cx="13775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Distributed Search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8FCCEE2-C60C-E440-B598-C4B3E22C72B6}"/>
              </a:ext>
            </a:extLst>
          </p:cNvPr>
          <p:cNvSpPr txBox="1"/>
          <p:nvPr/>
        </p:nvSpPr>
        <p:spPr>
          <a:xfrm>
            <a:off x="6403231" y="3935721"/>
            <a:ext cx="1377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dirty="0">
                <a:solidFill>
                  <a:schemeClr val="bg1"/>
                </a:solidFill>
              </a:rPr>
              <a:t>Index Replication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8E9BA8-D144-704D-9724-E016425394CB}"/>
              </a:ext>
            </a:extLst>
          </p:cNvPr>
          <p:cNvSpPr txBox="1"/>
          <p:nvPr/>
        </p:nvSpPr>
        <p:spPr>
          <a:xfrm>
            <a:off x="8386482" y="3928889"/>
            <a:ext cx="1377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dirty="0">
                <a:solidFill>
                  <a:schemeClr val="bg1"/>
                </a:solidFill>
              </a:rPr>
              <a:t>Index Merging</a:t>
            </a:r>
          </a:p>
        </p:txBody>
      </p:sp>
      <p:pic>
        <p:nvPicPr>
          <p:cNvPr id="14346" name="Picture 10">
            <a:extLst>
              <a:ext uri="{FF2B5EF4-FFF2-40B4-BE49-F238E27FC236}">
                <a16:creationId xmlns:a16="http://schemas.microsoft.com/office/drawing/2014/main" id="{B99BB48D-5E76-4B47-A3CD-C8EBC8E7C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240" y="1947506"/>
            <a:ext cx="759012" cy="75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>
            <a:extLst>
              <a:ext uri="{FF2B5EF4-FFF2-40B4-BE49-F238E27FC236}">
                <a16:creationId xmlns:a16="http://schemas.microsoft.com/office/drawing/2014/main" id="{C3534805-A6B6-E94A-9220-7DFA98FE9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262" y="2565874"/>
            <a:ext cx="759012" cy="75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125D4A2D-0D35-7544-8239-802494BCD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250" y="2843144"/>
            <a:ext cx="759012" cy="75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130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869ABB7-285C-624B-8079-EE3EAB1E77EA}"/>
              </a:ext>
            </a:extLst>
          </p:cNvPr>
          <p:cNvGrpSpPr/>
          <p:nvPr/>
        </p:nvGrpSpPr>
        <p:grpSpPr>
          <a:xfrm>
            <a:off x="1278316" y="2212158"/>
            <a:ext cx="5343401" cy="3803217"/>
            <a:chOff x="1548136" y="2272118"/>
            <a:chExt cx="5343401" cy="3803217"/>
          </a:xfrm>
        </p:grpSpPr>
        <p:pic>
          <p:nvPicPr>
            <p:cNvPr id="16" name="Content Placeholder 4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106DE6BA-5C5D-B640-ADF6-55B33858E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5399"/>
            <a:stretch/>
          </p:blipFill>
          <p:spPr>
            <a:xfrm>
              <a:off x="1548136" y="2272118"/>
              <a:ext cx="4841778" cy="3545090"/>
            </a:xfrm>
            <a:prstGeom prst="rect">
              <a:avLst/>
            </a:prstGeom>
          </p:spPr>
        </p:pic>
        <p:pic>
          <p:nvPicPr>
            <p:cNvPr id="5" name="Picture 4" descr="Hacker PNG">
              <a:extLst>
                <a:ext uri="{FF2B5EF4-FFF2-40B4-BE49-F238E27FC236}">
                  <a16:creationId xmlns:a16="http://schemas.microsoft.com/office/drawing/2014/main" id="{9F229E3B-EB3C-184C-A700-8E8C1B023B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957" y="4313558"/>
              <a:ext cx="1970580" cy="1761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30D521E-A55D-4240-B089-A44448CF7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>
                <a:latin typeface="+mn-lt"/>
              </a:rPr>
              <a:t>Solr gives you</a:t>
            </a:r>
            <a:r>
              <a:rPr lang="en-SG" dirty="0">
                <a:solidFill>
                  <a:srgbClr val="FF0000"/>
                </a:solidFill>
                <a:latin typeface="+mn-lt"/>
              </a:rPr>
              <a:t> security out of the box.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1CE2AFC-1E21-E24A-9564-088F23FC3A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8139814"/>
              </p:ext>
            </p:extLst>
          </p:nvPr>
        </p:nvGraphicFramePr>
        <p:xfrm>
          <a:off x="458788" y="1949450"/>
          <a:ext cx="5109255" cy="4195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3314" name="Picture 2">
            <a:extLst>
              <a:ext uri="{FF2B5EF4-FFF2-40B4-BE49-F238E27FC236}">
                <a16:creationId xmlns:a16="http://schemas.microsoft.com/office/drawing/2014/main" id="{59701722-7958-B543-BE63-03D1597F73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4" r="16760"/>
          <a:stretch/>
        </p:blipFill>
        <p:spPr bwMode="auto">
          <a:xfrm>
            <a:off x="6625630" y="1778934"/>
            <a:ext cx="4781006" cy="453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242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521E-A55D-4240-B089-A44448CF7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Solr vs </a:t>
            </a:r>
            <a:r>
              <a:rPr lang="en-US" dirty="0" err="1">
                <a:latin typeface="+mn-lt"/>
              </a:rPr>
              <a:t>ElasticSearch</a:t>
            </a:r>
            <a:endParaRPr lang="en-US" dirty="0">
              <a:latin typeface="+mn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B9D671C-31A9-1541-BA89-476D655B33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6471006"/>
              </p:ext>
            </p:extLst>
          </p:nvPr>
        </p:nvGraphicFramePr>
        <p:xfrm>
          <a:off x="458788" y="1675128"/>
          <a:ext cx="11274425" cy="4195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C0E6BDA-95ED-7B4A-9734-3BC7249C3B2F}"/>
              </a:ext>
            </a:extLst>
          </p:cNvPr>
          <p:cNvSpPr txBox="1"/>
          <p:nvPr/>
        </p:nvSpPr>
        <p:spPr>
          <a:xfrm>
            <a:off x="4079127" y="2312126"/>
            <a:ext cx="403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Large scale log analytics, processing time series data</a:t>
            </a:r>
          </a:p>
        </p:txBody>
      </p:sp>
      <p:pic>
        <p:nvPicPr>
          <p:cNvPr id="8" name="Graphic 7" descr="Crown with solid fill">
            <a:extLst>
              <a:ext uri="{FF2B5EF4-FFF2-40B4-BE49-F238E27FC236}">
                <a16:creationId xmlns:a16="http://schemas.microsoft.com/office/drawing/2014/main" id="{A975637E-FE90-D143-8A3E-942B652D9D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14739">
            <a:off x="7350871" y="3597311"/>
            <a:ext cx="914400" cy="914400"/>
          </a:xfrm>
          <a:prstGeom prst="rect">
            <a:avLst/>
          </a:prstGeom>
        </p:spPr>
      </p:pic>
      <p:pic>
        <p:nvPicPr>
          <p:cNvPr id="20484" name="Picture 4" descr="Building Spring Boot Microservices , Monitoring with prometheus and grafana  and log aggregation using ELK stack: Part III | by Firas Messaoudi | Nerd  For Tech | Medium">
            <a:extLst>
              <a:ext uri="{FF2B5EF4-FFF2-40B4-BE49-F238E27FC236}">
                <a16:creationId xmlns:a16="http://schemas.microsoft.com/office/drawing/2014/main" id="{AFD35BAA-0940-AE45-BB33-83983F261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43"/>
          <a:stretch/>
        </p:blipFill>
        <p:spPr bwMode="auto">
          <a:xfrm>
            <a:off x="9108213" y="4443434"/>
            <a:ext cx="1642154" cy="65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89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521E-A55D-4240-B089-A44448CF7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Solr vs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ElasticSearch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B9D671C-31A9-1541-BA89-476D655B33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1753692"/>
              </p:ext>
            </p:extLst>
          </p:nvPr>
        </p:nvGraphicFramePr>
        <p:xfrm>
          <a:off x="458881" y="1103378"/>
          <a:ext cx="11274425" cy="4195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C0E6BDA-95ED-7B4A-9734-3BC7249C3B2F}"/>
              </a:ext>
            </a:extLst>
          </p:cNvPr>
          <p:cNvSpPr txBox="1"/>
          <p:nvPr/>
        </p:nvSpPr>
        <p:spPr>
          <a:xfrm>
            <a:off x="4079220" y="1669941"/>
            <a:ext cx="4033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Full-text search, processing massive amounts of static data</a:t>
            </a:r>
          </a:p>
        </p:txBody>
      </p:sp>
      <p:pic>
        <p:nvPicPr>
          <p:cNvPr id="7" name="Graphic 6" descr="Crown with solid fill">
            <a:extLst>
              <a:ext uri="{FF2B5EF4-FFF2-40B4-BE49-F238E27FC236}">
                <a16:creationId xmlns:a16="http://schemas.microsoft.com/office/drawing/2014/main" id="{590FB864-42D6-BB47-B2FB-1F223E4255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1351428">
            <a:off x="3967683" y="3062633"/>
            <a:ext cx="914400" cy="914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3589597-4C57-4C49-B352-ECB37070A233}"/>
              </a:ext>
            </a:extLst>
          </p:cNvPr>
          <p:cNvGrpSpPr/>
          <p:nvPr/>
        </p:nvGrpSpPr>
        <p:grpSpPr>
          <a:xfrm>
            <a:off x="315506" y="2776781"/>
            <a:ext cx="3273083" cy="1975315"/>
            <a:chOff x="315506" y="2776781"/>
            <a:chExt cx="3273083" cy="1975315"/>
          </a:xfrm>
        </p:grpSpPr>
        <p:pic>
          <p:nvPicPr>
            <p:cNvPr id="21506" name="Picture 2">
              <a:extLst>
                <a:ext uri="{FF2B5EF4-FFF2-40B4-BE49-F238E27FC236}">
                  <a16:creationId xmlns:a16="http://schemas.microsoft.com/office/drawing/2014/main" id="{D1E0FE03-331A-5A44-9A93-2EB31EC830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506" y="2776781"/>
              <a:ext cx="3273083" cy="84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8" name="Picture 4" descr="Apache Spark - Wikipedia">
              <a:extLst>
                <a:ext uri="{FF2B5EF4-FFF2-40B4-BE49-F238E27FC236}">
                  <a16:creationId xmlns:a16="http://schemas.microsoft.com/office/drawing/2014/main" id="{0ACC07F2-4757-5746-90D5-8A84E97884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023" y="3697847"/>
              <a:ext cx="2030758" cy="1054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46173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63DF972-AD91-8A4D-B20D-9BF765C08A86}"/>
              </a:ext>
            </a:extLst>
          </p:cNvPr>
          <p:cNvGrpSpPr/>
          <p:nvPr/>
        </p:nvGrpSpPr>
        <p:grpSpPr>
          <a:xfrm>
            <a:off x="313567" y="327378"/>
            <a:ext cx="11352682" cy="6139080"/>
            <a:chOff x="313567" y="327378"/>
            <a:chExt cx="11352682" cy="6139080"/>
          </a:xfrm>
        </p:grpSpPr>
        <p:pic>
          <p:nvPicPr>
            <p:cNvPr id="19466" name="Picture 10">
              <a:extLst>
                <a:ext uri="{FF2B5EF4-FFF2-40B4-BE49-F238E27FC236}">
                  <a16:creationId xmlns:a16="http://schemas.microsoft.com/office/drawing/2014/main" id="{5CBE7E70-1F46-4749-BF58-FDF9DA57F9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568" y="432126"/>
              <a:ext cx="3508394" cy="1530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8" name="Picture 12">
              <a:extLst>
                <a:ext uri="{FF2B5EF4-FFF2-40B4-BE49-F238E27FC236}">
                  <a16:creationId xmlns:a16="http://schemas.microsoft.com/office/drawing/2014/main" id="{D6B2DA58-D0EA-894B-8DDA-464FDE9751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3869" y="5069072"/>
              <a:ext cx="4582380" cy="1397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70" name="Picture 14">
              <a:extLst>
                <a:ext uri="{FF2B5EF4-FFF2-40B4-BE49-F238E27FC236}">
                  <a16:creationId xmlns:a16="http://schemas.microsoft.com/office/drawing/2014/main" id="{EC52F4EF-0EE2-A54C-9B34-C7F6C17DD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567" y="2387576"/>
              <a:ext cx="2347123" cy="2347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72" name="Picture 16">
              <a:extLst>
                <a:ext uri="{FF2B5EF4-FFF2-40B4-BE49-F238E27FC236}">
                  <a16:creationId xmlns:a16="http://schemas.microsoft.com/office/drawing/2014/main" id="{0BC58F62-8EB3-5F4A-8B62-78F0615451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4772" y="2942173"/>
              <a:ext cx="1710813" cy="1710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74" name="Picture 18">
              <a:extLst>
                <a:ext uri="{FF2B5EF4-FFF2-40B4-BE49-F238E27FC236}">
                  <a16:creationId xmlns:a16="http://schemas.microsoft.com/office/drawing/2014/main" id="{BE0A6645-579E-A741-87E1-18800973ED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4773" y="632519"/>
              <a:ext cx="1710813" cy="1710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76" name="Picture 20">
              <a:extLst>
                <a:ext uri="{FF2B5EF4-FFF2-40B4-BE49-F238E27FC236}">
                  <a16:creationId xmlns:a16="http://schemas.microsoft.com/office/drawing/2014/main" id="{D702462D-F3F2-7144-B82E-1D90F6AED5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1775" y="327378"/>
              <a:ext cx="3566653" cy="105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78" name="Picture 22">
              <a:extLst>
                <a:ext uri="{FF2B5EF4-FFF2-40B4-BE49-F238E27FC236}">
                  <a16:creationId xmlns:a16="http://schemas.microsoft.com/office/drawing/2014/main" id="{233E35A9-E767-CE4A-B534-D2E87C82E3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918" y="5240019"/>
              <a:ext cx="5277466" cy="1055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2" descr="Apache Solr – Logos Download">
            <a:extLst>
              <a:ext uri="{FF2B5EF4-FFF2-40B4-BE49-F238E27FC236}">
                <a16:creationId xmlns:a16="http://schemas.microsoft.com/office/drawing/2014/main" id="{904C04B8-AB1E-6949-94F9-92044B896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273" y="2387576"/>
            <a:ext cx="3394222" cy="171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820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521E-A55D-4240-B089-A44448CF7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74" y="4226"/>
            <a:ext cx="10895106" cy="1325563"/>
          </a:xfrm>
        </p:spPr>
        <p:txBody>
          <a:bodyPr/>
          <a:lstStyle/>
          <a:p>
            <a:pPr algn="ctr"/>
            <a:r>
              <a:rPr lang="en-US" sz="4000" dirty="0">
                <a:latin typeface="+mn-lt"/>
              </a:rPr>
              <a:t>Make Solr part of your project today.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177D6BB-2FBC-C14F-9BAD-C032E985DB9F}"/>
              </a:ext>
            </a:extLst>
          </p:cNvPr>
          <p:cNvGrpSpPr/>
          <p:nvPr/>
        </p:nvGrpSpPr>
        <p:grpSpPr>
          <a:xfrm>
            <a:off x="8316684" y="5833316"/>
            <a:ext cx="3742082" cy="1001486"/>
            <a:chOff x="8316684" y="5743376"/>
            <a:chExt cx="3742082" cy="100148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31EC0D8-5BEB-B04E-9998-EDC3B78F0DCE}"/>
                </a:ext>
              </a:extLst>
            </p:cNvPr>
            <p:cNvSpPr txBox="1"/>
            <p:nvPr/>
          </p:nvSpPr>
          <p:spPr>
            <a:xfrm>
              <a:off x="9241969" y="6070339"/>
              <a:ext cx="2816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jianhanli.dev@gmail.com</a:t>
              </a:r>
            </a:p>
          </p:txBody>
        </p:sp>
        <p:pic>
          <p:nvPicPr>
            <p:cNvPr id="10246" name="Picture 6" descr="Email Icon Black Simple transparent PNG - StickPNG">
              <a:extLst>
                <a:ext uri="{FF2B5EF4-FFF2-40B4-BE49-F238E27FC236}">
                  <a16:creationId xmlns:a16="http://schemas.microsoft.com/office/drawing/2014/main" id="{2C415687-45D2-F940-8F37-E1A5ED0B58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6684" y="5743376"/>
              <a:ext cx="1001486" cy="1001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0" name="Content Placeholder 19">
            <a:extLst>
              <a:ext uri="{FF2B5EF4-FFF2-40B4-BE49-F238E27FC236}">
                <a16:creationId xmlns:a16="http://schemas.microsoft.com/office/drawing/2014/main" id="{3F18AC07-BAB3-8C49-B7AB-B791AABDA8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1644297"/>
              </p:ext>
            </p:extLst>
          </p:nvPr>
        </p:nvGraphicFramePr>
        <p:xfrm>
          <a:off x="2964406" y="1193308"/>
          <a:ext cx="6263188" cy="5068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Picture 2" descr="Apache Solr – Logos Download">
            <a:extLst>
              <a:ext uri="{FF2B5EF4-FFF2-40B4-BE49-F238E27FC236}">
                <a16:creationId xmlns:a16="http://schemas.microsoft.com/office/drawing/2014/main" id="{4DFD4969-DC51-2D4E-91AB-9B3DFAAE4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805" y="3215716"/>
            <a:ext cx="1672245" cy="84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40DB759-9491-7345-A07A-28237D8E453F}"/>
              </a:ext>
            </a:extLst>
          </p:cNvPr>
          <p:cNvGrpSpPr/>
          <p:nvPr/>
        </p:nvGrpSpPr>
        <p:grpSpPr>
          <a:xfrm>
            <a:off x="6740013" y="1201221"/>
            <a:ext cx="4791819" cy="931243"/>
            <a:chOff x="6740013" y="1336131"/>
            <a:chExt cx="4791819" cy="931243"/>
          </a:xfrm>
        </p:grpSpPr>
        <p:cxnSp>
          <p:nvCxnSpPr>
            <p:cNvPr id="8" name="Elbow Connector 7">
              <a:extLst>
                <a:ext uri="{FF2B5EF4-FFF2-40B4-BE49-F238E27FC236}">
                  <a16:creationId xmlns:a16="http://schemas.microsoft.com/office/drawing/2014/main" id="{24024021-FCA8-5242-9EB2-33C12B1A1EA9}"/>
                </a:ext>
              </a:extLst>
            </p:cNvPr>
            <p:cNvCxnSpPr>
              <a:cxnSpLocks/>
            </p:cNvCxnSpPr>
            <p:nvPr/>
          </p:nvCxnSpPr>
          <p:spPr>
            <a:xfrm>
              <a:off x="6740013" y="1902543"/>
              <a:ext cx="4522116" cy="364831"/>
            </a:xfrm>
            <a:prstGeom prst="bentConnector3">
              <a:avLst>
                <a:gd name="adj1" fmla="val 36628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D0C84D-9E9F-9C47-B9FA-548A294C7022}"/>
                </a:ext>
              </a:extLst>
            </p:cNvPr>
            <p:cNvSpPr txBox="1"/>
            <p:nvPr/>
          </p:nvSpPr>
          <p:spPr>
            <a:xfrm>
              <a:off x="8434671" y="1336131"/>
              <a:ext cx="30971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Easy to setup and manage, near real-time indexing and search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FF30558-0B32-4345-9E1D-66973F4A54C2}"/>
              </a:ext>
            </a:extLst>
          </p:cNvPr>
          <p:cNvGrpSpPr/>
          <p:nvPr/>
        </p:nvGrpSpPr>
        <p:grpSpPr>
          <a:xfrm>
            <a:off x="458694" y="2062899"/>
            <a:ext cx="3110416" cy="1663740"/>
            <a:chOff x="458694" y="2197809"/>
            <a:chExt cx="3110416" cy="166374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F9BC512-ECCB-D54B-81D6-3981E01B8CCD}"/>
                </a:ext>
              </a:extLst>
            </p:cNvPr>
            <p:cNvSpPr txBox="1"/>
            <p:nvPr/>
          </p:nvSpPr>
          <p:spPr>
            <a:xfrm>
              <a:off x="458694" y="2197809"/>
              <a:ext cx="28012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Rich security features out-of-the-box</a:t>
              </a:r>
            </a:p>
          </p:txBody>
        </p:sp>
        <p:cxnSp>
          <p:nvCxnSpPr>
            <p:cNvPr id="20" name="Elbow Connector 19">
              <a:extLst>
                <a:ext uri="{FF2B5EF4-FFF2-40B4-BE49-F238E27FC236}">
                  <a16:creationId xmlns:a16="http://schemas.microsoft.com/office/drawing/2014/main" id="{2A1E669F-80CC-BA45-8CF1-E482384A02BB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58694" y="2914358"/>
              <a:ext cx="3110416" cy="947191"/>
            </a:xfrm>
            <a:prstGeom prst="bentConnector3">
              <a:avLst>
                <a:gd name="adj1" fmla="val 2724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0C07156-04DC-9E4D-B9BE-0D6093DFD565}"/>
              </a:ext>
            </a:extLst>
          </p:cNvPr>
          <p:cNvGrpSpPr/>
          <p:nvPr/>
        </p:nvGrpSpPr>
        <p:grpSpPr>
          <a:xfrm>
            <a:off x="8632212" y="3726638"/>
            <a:ext cx="3087839" cy="1361729"/>
            <a:chOff x="8405175" y="698334"/>
            <a:chExt cx="3087839" cy="1361729"/>
          </a:xfrm>
        </p:grpSpPr>
        <p:cxnSp>
          <p:nvCxnSpPr>
            <p:cNvPr id="29" name="Elbow Connector 28">
              <a:extLst>
                <a:ext uri="{FF2B5EF4-FFF2-40B4-BE49-F238E27FC236}">
                  <a16:creationId xmlns:a16="http://schemas.microsoft.com/office/drawing/2014/main" id="{68919EDF-B5FD-8A46-BBEB-9C79B9E46135}"/>
                </a:ext>
              </a:extLst>
            </p:cNvPr>
            <p:cNvCxnSpPr>
              <a:cxnSpLocks/>
            </p:cNvCxnSpPr>
            <p:nvPr/>
          </p:nvCxnSpPr>
          <p:spPr>
            <a:xfrm>
              <a:off x="8405175" y="698334"/>
              <a:ext cx="2629917" cy="1361729"/>
            </a:xfrm>
            <a:prstGeom prst="bentConnector3">
              <a:avLst>
                <a:gd name="adj1" fmla="val 10417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B03BD0A-0117-9140-80F0-BA2E2CC7C497}"/>
                </a:ext>
              </a:extLst>
            </p:cNvPr>
            <p:cNvSpPr txBox="1"/>
            <p:nvPr/>
          </p:nvSpPr>
          <p:spPr>
            <a:xfrm>
              <a:off x="8721593" y="1381779"/>
              <a:ext cx="27714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Gives developers the freedom of choice 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BB6ED70-899E-9447-A570-1A1C8658B138}"/>
              </a:ext>
            </a:extLst>
          </p:cNvPr>
          <p:cNvGrpSpPr/>
          <p:nvPr/>
        </p:nvGrpSpPr>
        <p:grpSpPr>
          <a:xfrm>
            <a:off x="442453" y="4714661"/>
            <a:ext cx="5014450" cy="1003231"/>
            <a:chOff x="7413524" y="1101117"/>
            <a:chExt cx="5014450" cy="1003231"/>
          </a:xfrm>
        </p:grpSpPr>
        <p:cxnSp>
          <p:nvCxnSpPr>
            <p:cNvPr id="45" name="Elbow Connector 44">
              <a:extLst>
                <a:ext uri="{FF2B5EF4-FFF2-40B4-BE49-F238E27FC236}">
                  <a16:creationId xmlns:a16="http://schemas.microsoft.com/office/drawing/2014/main" id="{D7C75993-653C-AF4F-8448-5841355A429E}"/>
                </a:ext>
              </a:extLst>
            </p:cNvPr>
            <p:cNvCxnSpPr>
              <a:cxnSpLocks/>
            </p:cNvCxnSpPr>
            <p:nvPr/>
          </p:nvCxnSpPr>
          <p:spPr>
            <a:xfrm>
              <a:off x="7443020" y="1808309"/>
              <a:ext cx="4984954" cy="296039"/>
            </a:xfrm>
            <a:prstGeom prst="bentConnector3">
              <a:avLst>
                <a:gd name="adj1" fmla="val 59763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2A8BC41-8C71-214D-86CC-67198559ECCE}"/>
                </a:ext>
              </a:extLst>
            </p:cNvPr>
            <p:cNvSpPr txBox="1"/>
            <p:nvPr/>
          </p:nvSpPr>
          <p:spPr>
            <a:xfrm>
              <a:off x="7413524" y="1101117"/>
              <a:ext cx="30971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Built with scalability in mind, offers distributed solutions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374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521E-A55D-4240-B089-A44448CF7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078E571-BF12-6F4D-8DCF-99930D527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0886" y="-10885"/>
            <a:ext cx="12215373" cy="66722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B2371C-4BB4-C442-8E34-2B833C9B8E2F}"/>
              </a:ext>
            </a:extLst>
          </p:cNvPr>
          <p:cNvSpPr txBox="1"/>
          <p:nvPr/>
        </p:nvSpPr>
        <p:spPr>
          <a:xfrm rot="21171122">
            <a:off x="3968858" y="867747"/>
            <a:ext cx="3874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Something missing?</a:t>
            </a:r>
          </a:p>
        </p:txBody>
      </p:sp>
    </p:spTree>
    <p:extLst>
      <p:ext uri="{BB962C8B-B14F-4D97-AF65-F5344CB8AC3E}">
        <p14:creationId xmlns:p14="http://schemas.microsoft.com/office/powerpoint/2010/main" val="308102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078E571-BF12-6F4D-8DCF-99930D527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4031"/>
          <a:stretch/>
        </p:blipFill>
        <p:spPr>
          <a:xfrm>
            <a:off x="-10886" y="1716536"/>
            <a:ext cx="12215373" cy="5736092"/>
          </a:xfrm>
        </p:spPr>
      </p:pic>
      <p:pic>
        <p:nvPicPr>
          <p:cNvPr id="6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69E3417-FCFE-4D4F-9366-ABCC13A677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9130"/>
          <a:stretch/>
        </p:blipFill>
        <p:spPr>
          <a:xfrm>
            <a:off x="-10886" y="-10884"/>
            <a:ext cx="12215373" cy="725260"/>
          </a:xfrm>
          <a:prstGeom prst="rect">
            <a:avLst/>
          </a:prstGeom>
        </p:spPr>
      </p:pic>
      <p:pic>
        <p:nvPicPr>
          <p:cNvPr id="7" name="Picture 2" descr="Free search bar - Vector Art">
            <a:extLst>
              <a:ext uri="{FF2B5EF4-FFF2-40B4-BE49-F238E27FC236}">
                <a16:creationId xmlns:a16="http://schemas.microsoft.com/office/drawing/2014/main" id="{FCF960A9-113E-6545-B013-01EC37D0D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38" b="35094"/>
          <a:stretch/>
        </p:blipFill>
        <p:spPr bwMode="auto">
          <a:xfrm>
            <a:off x="3317195" y="957364"/>
            <a:ext cx="4860925" cy="70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ormephobia | Phobia Wiki | Fandom">
            <a:extLst>
              <a:ext uri="{FF2B5EF4-FFF2-40B4-BE49-F238E27FC236}">
                <a16:creationId xmlns:a16="http://schemas.microsoft.com/office/drawing/2014/main" id="{614D7812-35F8-054F-A23F-D156BB4CF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17" b="99583" l="10000" r="90000">
                        <a14:foregroundMark x1="30781" y1="13958" x2="40938" y2="5625"/>
                        <a14:foregroundMark x1="40938" y1="5625" x2="52344" y2="5417"/>
                        <a14:foregroundMark x1="52344" y1="5417" x2="62187" y2="9792"/>
                        <a14:foregroundMark x1="6563" y1="99583" x2="20313" y2="99583"/>
                        <a14:foregroundMark x1="20313" y1="99583" x2="33906" y2="97917"/>
                        <a14:foregroundMark x1="33906" y1="97917" x2="44219" y2="90833"/>
                        <a14:foregroundMark x1="44219" y1="90833" x2="81094" y2="99583"/>
                        <a14:foregroundMark x1="35156" y1="35417" x2="45000" y2="52917"/>
                        <a14:foregroundMark x1="55313" y1="34167" x2="57500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511" y="3699782"/>
            <a:ext cx="4210957" cy="315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594B5B-F567-EA44-AC83-675CB0BCFE0C}"/>
              </a:ext>
            </a:extLst>
          </p:cNvPr>
          <p:cNvSpPr txBox="1"/>
          <p:nvPr/>
        </p:nvSpPr>
        <p:spPr>
          <a:xfrm>
            <a:off x="9274628" y="2816664"/>
            <a:ext cx="2076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Bauhaus 93" pitchFamily="82" charset="77"/>
                <a:ea typeface="BM KIRANGHAERANG OTF" panose="020B0600000101010101" pitchFamily="34" charset="-127"/>
              </a:rPr>
              <a:t>???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91E3D6-4842-0D43-92F0-BE4CD2F2AFA9}"/>
              </a:ext>
            </a:extLst>
          </p:cNvPr>
          <p:cNvSpPr txBox="1"/>
          <p:nvPr/>
        </p:nvSpPr>
        <p:spPr>
          <a:xfrm>
            <a:off x="4699838" y="1719761"/>
            <a:ext cx="2095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Yes! A search bar!!</a:t>
            </a:r>
          </a:p>
        </p:txBody>
      </p:sp>
    </p:spTree>
    <p:extLst>
      <p:ext uri="{BB962C8B-B14F-4D97-AF65-F5344CB8AC3E}">
        <p14:creationId xmlns:p14="http://schemas.microsoft.com/office/powerpoint/2010/main" val="376717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atman Sideview transparent PNG - StickPNG">
            <a:extLst>
              <a:ext uri="{FF2B5EF4-FFF2-40B4-BE49-F238E27FC236}">
                <a16:creationId xmlns:a16="http://schemas.microsoft.com/office/drawing/2014/main" id="{DAE4DD71-6402-DE42-A589-2523F1197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763" y="0"/>
            <a:ext cx="6594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D12898A-5B0C-6843-90BC-0487BD75DA3B}"/>
              </a:ext>
            </a:extLst>
          </p:cNvPr>
          <p:cNvGrpSpPr/>
          <p:nvPr/>
        </p:nvGrpSpPr>
        <p:grpSpPr>
          <a:xfrm>
            <a:off x="3947651" y="1728323"/>
            <a:ext cx="4723562" cy="2812242"/>
            <a:chOff x="3947651" y="1728323"/>
            <a:chExt cx="4723562" cy="2812242"/>
          </a:xfrm>
        </p:grpSpPr>
        <p:pic>
          <p:nvPicPr>
            <p:cNvPr id="15364" name="Picture 4" descr="Apache Solr – Logos Download">
              <a:extLst>
                <a:ext uri="{FF2B5EF4-FFF2-40B4-BE49-F238E27FC236}">
                  <a16:creationId xmlns:a16="http://schemas.microsoft.com/office/drawing/2014/main" id="{DF7F8FCB-A252-0141-8A96-4CA0B4419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399" y="1728323"/>
              <a:ext cx="4708814" cy="2373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D3CAAF7-6117-3E45-BC2C-265E343CEB55}"/>
                </a:ext>
              </a:extLst>
            </p:cNvPr>
            <p:cNvSpPr txBox="1"/>
            <p:nvPr/>
          </p:nvSpPr>
          <p:spPr>
            <a:xfrm>
              <a:off x="3947651" y="4232788"/>
              <a:ext cx="45916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SG" sz="1400" dirty="0">
                  <a:solidFill>
                    <a:schemeClr val="bg1"/>
                  </a:solidFill>
                </a:rPr>
                <a:t>A blazing-fast, open source </a:t>
              </a:r>
              <a:r>
                <a:rPr lang="en-SG" sz="1400" b="1" dirty="0">
                  <a:solidFill>
                    <a:schemeClr val="bg1"/>
                  </a:solidFill>
                </a:rPr>
                <a:t>enterprise search</a:t>
              </a:r>
              <a:r>
                <a:rPr lang="en-SG" sz="1400" dirty="0">
                  <a:solidFill>
                    <a:schemeClr val="bg1"/>
                  </a:solidFill>
                </a:rPr>
                <a:t> engine.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189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521E-A55D-4240-B089-A44448CF7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Roadmap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D0E5DF9-6307-114E-A19B-3066A97AC7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0375263"/>
              </p:ext>
            </p:extLst>
          </p:nvPr>
        </p:nvGraphicFramePr>
        <p:xfrm>
          <a:off x="458788" y="1662067"/>
          <a:ext cx="11274425" cy="4195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0E2DBF3-4EC4-864D-AA74-E161EDFBB8D2}"/>
              </a:ext>
            </a:extLst>
          </p:cNvPr>
          <p:cNvSpPr txBox="1"/>
          <p:nvPr/>
        </p:nvSpPr>
        <p:spPr>
          <a:xfrm>
            <a:off x="402422" y="3160344"/>
            <a:ext cx="3066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dirty="0">
                <a:solidFill>
                  <a:schemeClr val="bg1"/>
                </a:solidFill>
              </a:rPr>
              <a:t>What is full-text search?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CA71A7-F146-8E4E-93EA-848502B7705E}"/>
              </a:ext>
            </a:extLst>
          </p:cNvPr>
          <p:cNvSpPr txBox="1"/>
          <p:nvPr/>
        </p:nvSpPr>
        <p:spPr>
          <a:xfrm>
            <a:off x="4693920" y="3174412"/>
            <a:ext cx="2804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dirty="0">
                <a:solidFill>
                  <a:schemeClr val="bg1"/>
                </a:solidFill>
              </a:rPr>
              <a:t>What is </a:t>
            </a:r>
            <a:r>
              <a:rPr lang="en-GB" sz="3600" dirty="0" err="1">
                <a:solidFill>
                  <a:schemeClr val="bg1"/>
                </a:solidFill>
              </a:rPr>
              <a:t>Solr</a:t>
            </a:r>
            <a:r>
              <a:rPr lang="en-GB" sz="36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F3676D-1F78-1A42-94AD-BB1CA7CB5374}"/>
              </a:ext>
            </a:extLst>
          </p:cNvPr>
          <p:cNvSpPr txBox="1"/>
          <p:nvPr/>
        </p:nvSpPr>
        <p:spPr>
          <a:xfrm>
            <a:off x="9151034" y="3429000"/>
            <a:ext cx="241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3600" dirty="0">
                <a:solidFill>
                  <a:schemeClr val="bg1"/>
                </a:solidFill>
              </a:rPr>
              <a:t>Why </a:t>
            </a:r>
            <a:r>
              <a:rPr lang="en-GB" sz="3600" dirty="0" err="1">
                <a:solidFill>
                  <a:schemeClr val="bg1"/>
                </a:solidFill>
              </a:rPr>
              <a:t>Solr</a:t>
            </a:r>
            <a:r>
              <a:rPr lang="en-GB" sz="36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8168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an the pointing of a finger change the world? ? +Finding Positive">
            <a:extLst>
              <a:ext uri="{FF2B5EF4-FFF2-40B4-BE49-F238E27FC236}">
                <a16:creationId xmlns:a16="http://schemas.microsoft.com/office/drawing/2014/main" id="{953FC3B4-1875-7E42-9B1E-6335AB0AB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16383"/>
          <a:stretch/>
        </p:blipFill>
        <p:spPr bwMode="auto">
          <a:xfrm>
            <a:off x="6861048" y="0"/>
            <a:ext cx="53309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276418C-965E-FA45-A539-E8EDFE80D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3078"/>
            <a:ext cx="5638800" cy="2461008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What’s in it for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you</a:t>
            </a:r>
            <a:r>
              <a:rPr lang="en-US" dirty="0">
                <a:latin typeface="+mn-lt"/>
              </a:rPr>
              <a:t>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FBF785-67BC-DC47-8FD6-9069CEDDD3D8}"/>
              </a:ext>
            </a:extLst>
          </p:cNvPr>
          <p:cNvGrpSpPr/>
          <p:nvPr/>
        </p:nvGrpSpPr>
        <p:grpSpPr>
          <a:xfrm>
            <a:off x="6451381" y="3744687"/>
            <a:ext cx="1587935" cy="1682421"/>
            <a:chOff x="6451381" y="3744687"/>
            <a:chExt cx="1587935" cy="1682421"/>
          </a:xfrm>
        </p:grpSpPr>
        <p:pic>
          <p:nvPicPr>
            <p:cNvPr id="5122" name="Picture 2" descr="Database Search icon PNG and SVG Vector Free Download">
              <a:extLst>
                <a:ext uri="{FF2B5EF4-FFF2-40B4-BE49-F238E27FC236}">
                  <a16:creationId xmlns:a16="http://schemas.microsoft.com/office/drawing/2014/main" id="{1D26FFEB-4BC8-E244-8F4D-417482A98C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2262" y="3744687"/>
              <a:ext cx="1146175" cy="1128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BCFFC1-A833-624A-BE12-DE3E2DFE4C9D}"/>
                </a:ext>
              </a:extLst>
            </p:cNvPr>
            <p:cNvSpPr txBox="1"/>
            <p:nvPr/>
          </p:nvSpPr>
          <p:spPr>
            <a:xfrm>
              <a:off x="6451381" y="5057776"/>
              <a:ext cx="15879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Search server</a:t>
              </a:r>
            </a:p>
          </p:txBody>
        </p:sp>
      </p:grpSp>
      <p:pic>
        <p:nvPicPr>
          <p:cNvPr id="5126" name="Picture 6" descr="Two direction arrows - Free arrows icons">
            <a:extLst>
              <a:ext uri="{FF2B5EF4-FFF2-40B4-BE49-F238E27FC236}">
                <a16:creationId xmlns:a16="http://schemas.microsoft.com/office/drawing/2014/main" id="{6BCA3752-F213-6646-B332-30AFE4DB5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723" y="3848995"/>
            <a:ext cx="1023958" cy="102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A1DD83A-EE19-4541-BFC3-4577F05A161D}"/>
              </a:ext>
            </a:extLst>
          </p:cNvPr>
          <p:cNvGrpSpPr/>
          <p:nvPr/>
        </p:nvGrpSpPr>
        <p:grpSpPr>
          <a:xfrm>
            <a:off x="838200" y="3180803"/>
            <a:ext cx="3927475" cy="2842008"/>
            <a:chOff x="838200" y="3429000"/>
            <a:chExt cx="3927475" cy="2842008"/>
          </a:xfrm>
        </p:grpSpPr>
        <p:pic>
          <p:nvPicPr>
            <p:cNvPr id="10" name="Picture 9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9620AC4-1678-6A48-8B9D-16DA0D4C4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8200" y="3429000"/>
              <a:ext cx="3927475" cy="237217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F85704C-C471-1C43-B5BD-35A89E615EE0}"/>
                </a:ext>
              </a:extLst>
            </p:cNvPr>
            <p:cNvSpPr txBox="1"/>
            <p:nvPr/>
          </p:nvSpPr>
          <p:spPr>
            <a:xfrm>
              <a:off x="1811902" y="5901676"/>
              <a:ext cx="1845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Your application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475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521E-A55D-4240-B089-A44448CF7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618" y="450859"/>
            <a:ext cx="10895106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What is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full-text search</a:t>
            </a:r>
            <a:r>
              <a:rPr lang="en-US" dirty="0">
                <a:latin typeface="+mn-lt"/>
              </a:rPr>
              <a:t>?</a:t>
            </a:r>
          </a:p>
        </p:txBody>
      </p:sp>
      <p:pic>
        <p:nvPicPr>
          <p:cNvPr id="4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489C61D-346B-BB4C-9A7C-00C832BF3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5399"/>
          <a:stretch/>
        </p:blipFill>
        <p:spPr>
          <a:xfrm>
            <a:off x="458694" y="2486025"/>
            <a:ext cx="3556094" cy="2603728"/>
          </a:xfr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03DB06F9-1835-9842-8629-D57BDC749D3E}"/>
              </a:ext>
            </a:extLst>
          </p:cNvPr>
          <p:cNvGrpSpPr/>
          <p:nvPr/>
        </p:nvGrpSpPr>
        <p:grpSpPr>
          <a:xfrm>
            <a:off x="4014788" y="3210865"/>
            <a:ext cx="6896162" cy="3281375"/>
            <a:chOff x="4014788" y="3210865"/>
            <a:chExt cx="6896162" cy="328137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D1AFD4B-6D71-1542-B00A-7C82583AFCCF}"/>
                </a:ext>
              </a:extLst>
            </p:cNvPr>
            <p:cNvGrpSpPr/>
            <p:nvPr/>
          </p:nvGrpSpPr>
          <p:grpSpPr>
            <a:xfrm>
              <a:off x="5725928" y="4543426"/>
              <a:ext cx="1791319" cy="1948814"/>
              <a:chOff x="5299908" y="2700306"/>
              <a:chExt cx="2103461" cy="2410812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81B2872-034E-2C4F-8DD6-089AF32B0DB3}"/>
                  </a:ext>
                </a:extLst>
              </p:cNvPr>
              <p:cNvSpPr txBox="1"/>
              <p:nvPr/>
            </p:nvSpPr>
            <p:spPr>
              <a:xfrm>
                <a:off x="5299908" y="4741786"/>
                <a:ext cx="21034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Recipe documents</a:t>
                </a:r>
              </a:p>
            </p:txBody>
          </p:sp>
          <p:pic>
            <p:nvPicPr>
              <p:cNvPr id="7170" name="Picture 2">
                <a:extLst>
                  <a:ext uri="{FF2B5EF4-FFF2-40B4-BE49-F238E27FC236}">
                    <a16:creationId xmlns:a16="http://schemas.microsoft.com/office/drawing/2014/main" id="{449E60B5-2FAB-484E-A7B8-7EF45BB617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9816" y="2700306"/>
                <a:ext cx="1895246" cy="18952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B730E9C-D6B9-2B4C-839C-709A7529FB0F}"/>
                </a:ext>
              </a:extLst>
            </p:cNvPr>
            <p:cNvGrpSpPr/>
            <p:nvPr/>
          </p:nvGrpSpPr>
          <p:grpSpPr>
            <a:xfrm>
              <a:off x="9323015" y="3210865"/>
              <a:ext cx="1587935" cy="1682421"/>
              <a:chOff x="6451381" y="3744687"/>
              <a:chExt cx="1587935" cy="1682421"/>
            </a:xfrm>
          </p:grpSpPr>
          <p:pic>
            <p:nvPicPr>
              <p:cNvPr id="8" name="Picture 2" descr="Database Search icon PNG and SVG Vector Free Download">
                <a:extLst>
                  <a:ext uri="{FF2B5EF4-FFF2-40B4-BE49-F238E27FC236}">
                    <a16:creationId xmlns:a16="http://schemas.microsoft.com/office/drawing/2014/main" id="{235C4A05-B7D2-4E41-994E-C562049F73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72262" y="3744687"/>
                <a:ext cx="1146175" cy="11282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27922B-CC7F-C040-8F1D-B45451FF5EC8}"/>
                  </a:ext>
                </a:extLst>
              </p:cNvPr>
              <p:cNvSpPr txBox="1"/>
              <p:nvPr/>
            </p:nvSpPr>
            <p:spPr>
              <a:xfrm>
                <a:off x="6451381" y="5057776"/>
                <a:ext cx="15879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Search server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BFCA041-4EFD-E74C-95F3-6BD793B9C0C9}"/>
                </a:ext>
              </a:extLst>
            </p:cNvPr>
            <p:cNvGrpSpPr/>
            <p:nvPr/>
          </p:nvGrpSpPr>
          <p:grpSpPr>
            <a:xfrm>
              <a:off x="7510173" y="3774998"/>
              <a:ext cx="2033723" cy="1534453"/>
              <a:chOff x="7510173" y="3774998"/>
              <a:chExt cx="2033723" cy="1534453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144CAC4F-B941-9046-9838-69C38B2852B6}"/>
                  </a:ext>
                </a:extLst>
              </p:cNvPr>
              <p:cNvCxnSpPr>
                <a:stCxn id="7170" idx="3"/>
                <a:endCxn id="8" idx="1"/>
              </p:cNvCxnSpPr>
              <p:nvPr/>
            </p:nvCxnSpPr>
            <p:spPr>
              <a:xfrm flipV="1">
                <a:off x="7510173" y="3774998"/>
                <a:ext cx="2033723" cy="153445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BC9E69-02DF-6B4E-B101-BA8C7768C63A}"/>
                  </a:ext>
                </a:extLst>
              </p:cNvPr>
              <p:cNvSpPr txBox="1"/>
              <p:nvPr/>
            </p:nvSpPr>
            <p:spPr>
              <a:xfrm>
                <a:off x="7955999" y="3936947"/>
                <a:ext cx="10679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Indexing</a:t>
                </a:r>
              </a:p>
            </p:txBody>
          </p: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D69A03E-0EBF-924A-AF7A-D3A60C21B6BA}"/>
                </a:ext>
              </a:extLst>
            </p:cNvPr>
            <p:cNvCxnSpPr>
              <a:stCxn id="4" idx="3"/>
              <a:endCxn id="7170" idx="1"/>
            </p:cNvCxnSpPr>
            <p:nvPr/>
          </p:nvCxnSpPr>
          <p:spPr>
            <a:xfrm>
              <a:off x="4014788" y="3787889"/>
              <a:ext cx="1881383" cy="15215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962D354-037A-E442-8F99-EC32988AE3A9}"/>
              </a:ext>
            </a:extLst>
          </p:cNvPr>
          <p:cNvGrpSpPr/>
          <p:nvPr/>
        </p:nvGrpSpPr>
        <p:grpSpPr>
          <a:xfrm>
            <a:off x="8027439" y="2089256"/>
            <a:ext cx="1516457" cy="1685742"/>
            <a:chOff x="8027439" y="2089256"/>
            <a:chExt cx="1516457" cy="1685742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E69D1E7-1732-244E-9DBF-FAF066F6675B}"/>
                </a:ext>
              </a:extLst>
            </p:cNvPr>
            <p:cNvCxnSpPr>
              <a:cxnSpLocks/>
              <a:stCxn id="7172" idx="3"/>
              <a:endCxn id="8" idx="1"/>
            </p:cNvCxnSpPr>
            <p:nvPr/>
          </p:nvCxnSpPr>
          <p:spPr>
            <a:xfrm>
              <a:off x="8027439" y="2089256"/>
              <a:ext cx="1516457" cy="168574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F19039F-3FA0-2546-8CB7-11CA3A58BA80}"/>
                </a:ext>
              </a:extLst>
            </p:cNvPr>
            <p:cNvSpPr txBox="1"/>
            <p:nvPr/>
          </p:nvSpPr>
          <p:spPr>
            <a:xfrm>
              <a:off x="8579792" y="2430610"/>
              <a:ext cx="878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Search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19C4BEC-8B10-7548-A56D-937077A58497}"/>
              </a:ext>
            </a:extLst>
          </p:cNvPr>
          <p:cNvSpPr txBox="1"/>
          <p:nvPr/>
        </p:nvSpPr>
        <p:spPr>
          <a:xfrm>
            <a:off x="1279097" y="5211705"/>
            <a:ext cx="184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Your application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05529E-10AD-4B42-A5B9-62562CEFAC7E}"/>
              </a:ext>
            </a:extLst>
          </p:cNvPr>
          <p:cNvGrpSpPr/>
          <p:nvPr/>
        </p:nvGrpSpPr>
        <p:grpSpPr>
          <a:xfrm>
            <a:off x="5487439" y="819256"/>
            <a:ext cx="2540000" cy="2540000"/>
            <a:chOff x="5487439" y="819256"/>
            <a:chExt cx="2540000" cy="2540000"/>
          </a:xfrm>
        </p:grpSpPr>
        <p:pic>
          <p:nvPicPr>
            <p:cNvPr id="7172" name="Picture 4" descr="Search Bar Icons - Download Free Vector Icons | Noun Project | Powerpoint  background design, Photo collage template, Overlays cute">
              <a:extLst>
                <a:ext uri="{FF2B5EF4-FFF2-40B4-BE49-F238E27FC236}">
                  <a16:creationId xmlns:a16="http://schemas.microsoft.com/office/drawing/2014/main" id="{3BA6B942-D4B7-4544-83B6-42F1D2795C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7439" y="819256"/>
              <a:ext cx="2540000" cy="2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6430094-7FDD-A14A-87A1-C1FE6BD40A90}"/>
                </a:ext>
              </a:extLst>
            </p:cNvPr>
            <p:cNvSpPr txBox="1"/>
            <p:nvPr/>
          </p:nvSpPr>
          <p:spPr>
            <a:xfrm>
              <a:off x="5622096" y="1919437"/>
              <a:ext cx="17479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Chicken rice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158AE67-0340-DD49-9C5F-E2E96E101BFA}"/>
              </a:ext>
            </a:extLst>
          </p:cNvPr>
          <p:cNvGrpSpPr/>
          <p:nvPr/>
        </p:nvGrpSpPr>
        <p:grpSpPr>
          <a:xfrm>
            <a:off x="4014788" y="1978789"/>
            <a:ext cx="1472651" cy="1809100"/>
            <a:chOff x="4014788" y="1978789"/>
            <a:chExt cx="1472651" cy="1809100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BE7A917-6368-1F45-BD59-0703EF2B37DB}"/>
                </a:ext>
              </a:extLst>
            </p:cNvPr>
            <p:cNvCxnSpPr>
              <a:stCxn id="4" idx="3"/>
              <a:endCxn id="7172" idx="1"/>
            </p:cNvCxnSpPr>
            <p:nvPr/>
          </p:nvCxnSpPr>
          <p:spPr>
            <a:xfrm flipV="1">
              <a:off x="4014788" y="2089256"/>
              <a:ext cx="1472651" cy="16986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174" name="Picture 6" descr="Young User Icon transparent PNG - StickPNG">
              <a:extLst>
                <a:ext uri="{FF2B5EF4-FFF2-40B4-BE49-F238E27FC236}">
                  <a16:creationId xmlns:a16="http://schemas.microsoft.com/office/drawing/2014/main" id="{EA57EA5A-E4D5-DD44-80A4-4776C1E5AC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322" y="1978789"/>
              <a:ext cx="645504" cy="619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7ACB790-0B61-0440-A98B-909A8CECD15D}"/>
              </a:ext>
            </a:extLst>
          </p:cNvPr>
          <p:cNvSpPr txBox="1"/>
          <p:nvPr/>
        </p:nvSpPr>
        <p:spPr>
          <a:xfrm>
            <a:off x="7918905" y="5258598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Title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EE8AC4-FEF0-8948-AE8C-2BCCA71F7548}"/>
              </a:ext>
            </a:extLst>
          </p:cNvPr>
          <p:cNvSpPr txBox="1"/>
          <p:nvPr/>
        </p:nvSpPr>
        <p:spPr>
          <a:xfrm>
            <a:off x="7914595" y="5566902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Description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51CBFB-991B-CA40-A410-136B92E94831}"/>
              </a:ext>
            </a:extLst>
          </p:cNvPr>
          <p:cNvSpPr txBox="1"/>
          <p:nvPr/>
        </p:nvSpPr>
        <p:spPr>
          <a:xfrm>
            <a:off x="7914595" y="5876392"/>
            <a:ext cx="13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Instructions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0EB1CA-39F3-AA40-8EF2-884262126EB5}"/>
              </a:ext>
            </a:extLst>
          </p:cNvPr>
          <p:cNvSpPr txBox="1"/>
          <p:nvPr/>
        </p:nvSpPr>
        <p:spPr>
          <a:xfrm>
            <a:off x="9892081" y="2334046"/>
            <a:ext cx="2037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Chicken -&gt; 1, 2, …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Rice -&gt; 1, 3, …</a:t>
            </a:r>
          </a:p>
        </p:txBody>
      </p:sp>
    </p:spTree>
    <p:extLst>
      <p:ext uri="{BB962C8B-B14F-4D97-AF65-F5344CB8AC3E}">
        <p14:creationId xmlns:p14="http://schemas.microsoft.com/office/powerpoint/2010/main" val="306981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32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D521E-A55D-4240-B089-A44448CF7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What is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Solr</a:t>
            </a:r>
            <a:r>
              <a:rPr lang="en-US" dirty="0">
                <a:latin typeface="+mn-lt"/>
              </a:rPr>
              <a:t>?</a:t>
            </a:r>
          </a:p>
        </p:txBody>
      </p:sp>
      <p:pic>
        <p:nvPicPr>
          <p:cNvPr id="4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489C61D-346B-BB4C-9A7C-00C832BF3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5399"/>
          <a:stretch/>
        </p:blipFill>
        <p:spPr>
          <a:xfrm>
            <a:off x="458694" y="2486025"/>
            <a:ext cx="3556094" cy="2603728"/>
          </a:xfr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D1AFD4B-6D71-1542-B00A-7C82583AFCCF}"/>
              </a:ext>
            </a:extLst>
          </p:cNvPr>
          <p:cNvGrpSpPr/>
          <p:nvPr/>
        </p:nvGrpSpPr>
        <p:grpSpPr>
          <a:xfrm>
            <a:off x="5725928" y="4543426"/>
            <a:ext cx="1791319" cy="1948814"/>
            <a:chOff x="5299908" y="2700306"/>
            <a:chExt cx="2103461" cy="241081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81B2872-034E-2C4F-8DD6-089AF32B0DB3}"/>
                </a:ext>
              </a:extLst>
            </p:cNvPr>
            <p:cNvSpPr txBox="1"/>
            <p:nvPr/>
          </p:nvSpPr>
          <p:spPr>
            <a:xfrm>
              <a:off x="5299908" y="4741786"/>
              <a:ext cx="21034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Recipe documents</a:t>
              </a:r>
            </a:p>
          </p:txBody>
        </p:sp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449E60B5-2FAB-484E-A7B8-7EF45BB61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9816" y="2700306"/>
              <a:ext cx="1895246" cy="1895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327922B-CC7F-C040-8F1D-B45451FF5EC8}"/>
              </a:ext>
            </a:extLst>
          </p:cNvPr>
          <p:cNvSpPr txBox="1"/>
          <p:nvPr/>
        </p:nvSpPr>
        <p:spPr>
          <a:xfrm>
            <a:off x="9881420" y="4209004"/>
            <a:ext cx="1587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Search server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44CAC4F-B941-9046-9838-69C38B2852B6}"/>
              </a:ext>
            </a:extLst>
          </p:cNvPr>
          <p:cNvCxnSpPr>
            <a:stCxn id="7170" idx="3"/>
          </p:cNvCxnSpPr>
          <p:nvPr/>
        </p:nvCxnSpPr>
        <p:spPr>
          <a:xfrm flipV="1">
            <a:off x="7510173" y="3774998"/>
            <a:ext cx="2033723" cy="1534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2BC9E69-02DF-6B4E-B101-BA8C7768C63A}"/>
              </a:ext>
            </a:extLst>
          </p:cNvPr>
          <p:cNvSpPr txBox="1"/>
          <p:nvPr/>
        </p:nvSpPr>
        <p:spPr>
          <a:xfrm>
            <a:off x="7955999" y="3936947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Indexing</a:t>
            </a:r>
          </a:p>
        </p:txBody>
      </p:sp>
      <p:pic>
        <p:nvPicPr>
          <p:cNvPr id="7172" name="Picture 4" descr="Search Bar Icons - Download Free Vector Icons | Noun Project | Powerpoint  background design, Photo collage template, Overlays cute">
            <a:extLst>
              <a:ext uri="{FF2B5EF4-FFF2-40B4-BE49-F238E27FC236}">
                <a16:creationId xmlns:a16="http://schemas.microsoft.com/office/drawing/2014/main" id="{3BA6B942-D4B7-4544-83B6-42F1D2795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439" y="819256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D69A03E-0EBF-924A-AF7A-D3A60C21B6BA}"/>
              </a:ext>
            </a:extLst>
          </p:cNvPr>
          <p:cNvCxnSpPr>
            <a:stCxn id="4" idx="3"/>
            <a:endCxn id="7170" idx="1"/>
          </p:cNvCxnSpPr>
          <p:nvPr/>
        </p:nvCxnSpPr>
        <p:spPr>
          <a:xfrm>
            <a:off x="4014788" y="3787889"/>
            <a:ext cx="1881383" cy="1521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E69D1E7-1732-244E-9DBF-FAF066F6675B}"/>
              </a:ext>
            </a:extLst>
          </p:cNvPr>
          <p:cNvCxnSpPr>
            <a:cxnSpLocks/>
            <a:stCxn id="7172" idx="3"/>
          </p:cNvCxnSpPr>
          <p:nvPr/>
        </p:nvCxnSpPr>
        <p:spPr>
          <a:xfrm>
            <a:off x="8027439" y="2089256"/>
            <a:ext cx="1516457" cy="16857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F19039F-3FA0-2546-8CB7-11CA3A58BA80}"/>
              </a:ext>
            </a:extLst>
          </p:cNvPr>
          <p:cNvSpPr txBox="1"/>
          <p:nvPr/>
        </p:nvSpPr>
        <p:spPr>
          <a:xfrm>
            <a:off x="8579792" y="2430610"/>
            <a:ext cx="87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Search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9C4BEC-8B10-7548-A56D-937077A58497}"/>
              </a:ext>
            </a:extLst>
          </p:cNvPr>
          <p:cNvSpPr txBox="1"/>
          <p:nvPr/>
        </p:nvSpPr>
        <p:spPr>
          <a:xfrm>
            <a:off x="1279097" y="5211705"/>
            <a:ext cx="184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Your application</a:t>
            </a:r>
          </a:p>
        </p:txBody>
      </p:sp>
      <p:pic>
        <p:nvPicPr>
          <p:cNvPr id="9218" name="Picture 2" descr="Apache Solr – Logos Download">
            <a:extLst>
              <a:ext uri="{FF2B5EF4-FFF2-40B4-BE49-F238E27FC236}">
                <a16:creationId xmlns:a16="http://schemas.microsoft.com/office/drawing/2014/main" id="{D7301847-BC2F-8640-8362-AD83D1C9B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265" y="2834852"/>
            <a:ext cx="2341750" cy="118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9AD16CA-B9A2-4843-BB6E-843B1E17CC7E}"/>
              </a:ext>
            </a:extLst>
          </p:cNvPr>
          <p:cNvSpPr txBox="1"/>
          <p:nvPr/>
        </p:nvSpPr>
        <p:spPr>
          <a:xfrm>
            <a:off x="5622096" y="1919437"/>
            <a:ext cx="174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Chicken rice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68FD45A-EB44-9C4F-896D-BD9E72CE1E19}"/>
              </a:ext>
            </a:extLst>
          </p:cNvPr>
          <p:cNvGrpSpPr/>
          <p:nvPr/>
        </p:nvGrpSpPr>
        <p:grpSpPr>
          <a:xfrm>
            <a:off x="4014788" y="1978789"/>
            <a:ext cx="1472651" cy="1809100"/>
            <a:chOff x="4014788" y="1978789"/>
            <a:chExt cx="1472651" cy="1809100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5AEA13A-7AA1-0842-847C-04F0A968C6E4}"/>
                </a:ext>
              </a:extLst>
            </p:cNvPr>
            <p:cNvCxnSpPr/>
            <p:nvPr/>
          </p:nvCxnSpPr>
          <p:spPr>
            <a:xfrm flipV="1">
              <a:off x="4014788" y="2089256"/>
              <a:ext cx="1472651" cy="16986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4" name="Picture 6" descr="Young User Icon transparent PNG - StickPNG">
              <a:extLst>
                <a:ext uri="{FF2B5EF4-FFF2-40B4-BE49-F238E27FC236}">
                  <a16:creationId xmlns:a16="http://schemas.microsoft.com/office/drawing/2014/main" id="{040F3E49-E872-A64B-9D71-31D63D53EA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322" y="1978789"/>
              <a:ext cx="645504" cy="619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9054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2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ontent Placeholder 19">
            <a:extLst>
              <a:ext uri="{FF2B5EF4-FFF2-40B4-BE49-F238E27FC236}">
                <a16:creationId xmlns:a16="http://schemas.microsoft.com/office/drawing/2014/main" id="{1BCAF436-75F2-284E-BF95-59CF3A0DA3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416730"/>
              </p:ext>
            </p:extLst>
          </p:nvPr>
        </p:nvGraphicFramePr>
        <p:xfrm>
          <a:off x="2964406" y="1119210"/>
          <a:ext cx="6263188" cy="5068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30D521E-A55D-4240-B089-A44448CF7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Why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Solr</a:t>
            </a:r>
            <a:r>
              <a:rPr lang="en-US" dirty="0">
                <a:latin typeface="+mn-lt"/>
              </a:rPr>
              <a:t>?</a:t>
            </a:r>
          </a:p>
        </p:txBody>
      </p:sp>
      <p:pic>
        <p:nvPicPr>
          <p:cNvPr id="9218" name="Picture 2" descr="Apache Solr – Logos Download">
            <a:extLst>
              <a:ext uri="{FF2B5EF4-FFF2-40B4-BE49-F238E27FC236}">
                <a16:creationId xmlns:a16="http://schemas.microsoft.com/office/drawing/2014/main" id="{D7301847-BC2F-8640-8362-AD83D1C9B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805" y="3141618"/>
            <a:ext cx="1672245" cy="84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11C11D7-377B-8544-8CEF-429E314C7AF7}"/>
              </a:ext>
            </a:extLst>
          </p:cNvPr>
          <p:cNvSpPr txBox="1"/>
          <p:nvPr/>
        </p:nvSpPr>
        <p:spPr>
          <a:xfrm>
            <a:off x="5321467" y="1485526"/>
            <a:ext cx="154858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/>
              <a:t>Simple yet powerful</a:t>
            </a:r>
          </a:p>
          <a:p>
            <a:pPr algn="ctr"/>
            <a:endParaRPr lang="en-US" sz="15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822BB6E-5AB7-374E-9119-8853FC758721}"/>
              </a:ext>
            </a:extLst>
          </p:cNvPr>
          <p:cNvSpPr txBox="1"/>
          <p:nvPr/>
        </p:nvSpPr>
        <p:spPr>
          <a:xfrm>
            <a:off x="7255862" y="3370920"/>
            <a:ext cx="1548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600" dirty="0"/>
              <a:t>Extremely flexible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A2F9A4D-4739-9B4D-A7F0-4156A9E00766}"/>
              </a:ext>
            </a:extLst>
          </p:cNvPr>
          <p:cNvSpPr txBox="1"/>
          <p:nvPr/>
        </p:nvSpPr>
        <p:spPr>
          <a:xfrm>
            <a:off x="5344913" y="5383172"/>
            <a:ext cx="1548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600" dirty="0"/>
              <a:t>Scalable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8222E19-EFC6-054C-B946-ECEC01DF3F0C}"/>
              </a:ext>
            </a:extLst>
          </p:cNvPr>
          <p:cNvSpPr txBox="1"/>
          <p:nvPr/>
        </p:nvSpPr>
        <p:spPr>
          <a:xfrm>
            <a:off x="3402207" y="3458861"/>
            <a:ext cx="1548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600" dirty="0"/>
              <a:t>Secure</a:t>
            </a:r>
          </a:p>
        </p:txBody>
      </p:sp>
    </p:spTree>
    <p:extLst>
      <p:ext uri="{BB962C8B-B14F-4D97-AF65-F5344CB8AC3E}">
        <p14:creationId xmlns:p14="http://schemas.microsoft.com/office/powerpoint/2010/main" val="33233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1" grpId="0"/>
      <p:bldP spid="32" grpId="0"/>
      <p:bldP spid="33" grpId="0"/>
    </p:bldLst>
  </p:timing>
</p:sld>
</file>

<file path=ppt/theme/theme1.xml><?xml version="1.0" encoding="utf-8"?>
<a:theme xmlns:a="http://schemas.openxmlformats.org/drawingml/2006/main" name="DappledVTI">
  <a:themeElements>
    <a:clrScheme name="AnalogousFromDarkSeedLeftStep">
      <a:dk1>
        <a:srgbClr val="000000"/>
      </a:dk1>
      <a:lt1>
        <a:srgbClr val="FFFFFF"/>
      </a:lt1>
      <a:dk2>
        <a:srgbClr val="1C2431"/>
      </a:dk2>
      <a:lt2>
        <a:srgbClr val="F0F3F1"/>
      </a:lt2>
      <a:accent1>
        <a:srgbClr val="E729B8"/>
      </a:accent1>
      <a:accent2>
        <a:srgbClr val="B417D5"/>
      </a:accent2>
      <a:accent3>
        <a:srgbClr val="7729E7"/>
      </a:accent3>
      <a:accent4>
        <a:srgbClr val="3536DA"/>
      </a:accent4>
      <a:accent5>
        <a:srgbClr val="2979E7"/>
      </a:accent5>
      <a:accent6>
        <a:srgbClr val="17B6D5"/>
      </a:accent6>
      <a:hlink>
        <a:srgbClr val="3F60BF"/>
      </a:hlink>
      <a:folHlink>
        <a:srgbClr val="7F7F7F"/>
      </a:folHlink>
    </a:clrScheme>
    <a:fontScheme name="Custom 67">
      <a:majorFont>
        <a:latin typeface="Microsoft YaHei"/>
        <a:ea typeface=""/>
        <a:cs typeface=""/>
      </a:majorFont>
      <a:minorFont>
        <a:latin typeface="Microsoft YaHe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ppt/theme/theme2.xml><?xml version="1.0" encoding="utf-8"?>
<a:theme xmlns:a="http://schemas.openxmlformats.org/drawingml/2006/main" name="BrushVTI">
  <a:themeElements>
    <a:clrScheme name="AnalogousFromLightSeedLeftStep">
      <a:dk1>
        <a:srgbClr val="000000"/>
      </a:dk1>
      <a:lt1>
        <a:srgbClr val="FFFFFF"/>
      </a:lt1>
      <a:dk2>
        <a:srgbClr val="213B34"/>
      </a:dk2>
      <a:lt2>
        <a:srgbClr val="E8E5E2"/>
      </a:lt2>
      <a:accent1>
        <a:srgbClr val="8FA5C3"/>
      </a:accent1>
      <a:accent2>
        <a:srgbClr val="7AAAB3"/>
      </a:accent2>
      <a:accent3>
        <a:srgbClr val="80AA9F"/>
      </a:accent3>
      <a:accent4>
        <a:srgbClr val="77AF89"/>
      </a:accent4>
      <a:accent5>
        <a:srgbClr val="85AB82"/>
      </a:accent5>
      <a:accent6>
        <a:srgbClr val="8FAA74"/>
      </a:accent6>
      <a:hlink>
        <a:srgbClr val="987F5C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4601</TotalTime>
  <Words>291</Words>
  <Application>Microsoft Macintosh PowerPoint</Application>
  <PresentationFormat>Widescreen</PresentationFormat>
  <Paragraphs>97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AvenirNext LT Pro Medium</vt:lpstr>
      <vt:lpstr>Microsoft YaHei</vt:lpstr>
      <vt:lpstr>Microsoft YaHei Light</vt:lpstr>
      <vt:lpstr>Arial</vt:lpstr>
      <vt:lpstr>Bauhaus 93</vt:lpstr>
      <vt:lpstr>Calibri</vt:lpstr>
      <vt:lpstr>Century Gothic</vt:lpstr>
      <vt:lpstr>DappledVTI</vt:lpstr>
      <vt:lpstr>BrushVTI</vt:lpstr>
      <vt:lpstr>Apache Solr</vt:lpstr>
      <vt:lpstr>PowerPoint Presentation</vt:lpstr>
      <vt:lpstr>PowerPoint Presentation</vt:lpstr>
      <vt:lpstr>PowerPoint Presentation</vt:lpstr>
      <vt:lpstr>Roadmap</vt:lpstr>
      <vt:lpstr>What’s in it for you!</vt:lpstr>
      <vt:lpstr>What is full-text search?</vt:lpstr>
      <vt:lpstr>What is Solr?</vt:lpstr>
      <vt:lpstr>Why Solr?</vt:lpstr>
      <vt:lpstr>Solr is simple yet powerful.</vt:lpstr>
      <vt:lpstr>Solr is flexible.</vt:lpstr>
      <vt:lpstr>Solr is very flexible.</vt:lpstr>
      <vt:lpstr>Solr is designed to scale.</vt:lpstr>
      <vt:lpstr>Solr gives you security out of the box.</vt:lpstr>
      <vt:lpstr>Solr vs ElasticSearch</vt:lpstr>
      <vt:lpstr>Solr vs ElasticSearch</vt:lpstr>
      <vt:lpstr>PowerPoint Presentation</vt:lpstr>
      <vt:lpstr>Make Solr part of your project today.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Apache Solr</dc:title>
  <dc:creator>Li Jianhan</dc:creator>
  <cp:lastModifiedBy>Li Jianhan</cp:lastModifiedBy>
  <cp:revision>57</cp:revision>
  <dcterms:created xsi:type="dcterms:W3CDTF">2022-04-03T09:12:53Z</dcterms:created>
  <dcterms:modified xsi:type="dcterms:W3CDTF">2022-04-07T07:16:48Z</dcterms:modified>
</cp:coreProperties>
</file>