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93726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D0B92-58F1-4DFA-9452-DFB68DD37BF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DB161-44CD-4CB7-8B63-3371F807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D0B92-58F1-4DFA-9452-DFB68DD37BF1}" type="datetimeFigureOut">
              <a:rPr lang="en-US" smtClean="0"/>
              <a:t>5/12/2021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DB161-44CD-4CB7-8B63-3371F8077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9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800" b="1" smtClean="0">
                <a:solidFill>
                  <a:srgbClr val="0000FF"/>
                </a:solidFill>
              </a:rPr>
              <a:t>Impact of Physics Changes on Medium-range Forecasts and an MJO Case Run</a:t>
            </a: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2800" smtClean="0"/>
              <a:t/>
            </a:r>
            <a:br>
              <a:rPr lang="en-US" altLang="en-US" sz="2800" smtClean="0"/>
            </a:br>
            <a:r>
              <a:rPr lang="en-US" altLang="en-US" sz="1800" b="1" smtClean="0">
                <a:solidFill>
                  <a:srgbClr val="000000"/>
                </a:solidFill>
              </a:rPr>
              <a:t>Jongil Han</a:t>
            </a:r>
            <a:r>
              <a:rPr lang="en-US" altLang="en-US" sz="1800" b="1" baseline="30000" smtClean="0">
                <a:solidFill>
                  <a:srgbClr val="000000"/>
                </a:solidFill>
              </a:rPr>
              <a:t>1</a:t>
            </a:r>
            <a:r>
              <a:rPr lang="en-US" altLang="en-US" sz="1800" b="1" smtClean="0">
                <a:solidFill>
                  <a:srgbClr val="000000"/>
                </a:solidFill>
              </a:rPr>
              <a:t>, Wei Li</a:t>
            </a:r>
            <a:r>
              <a:rPr lang="en-US" altLang="en-US" sz="1800" b="1" baseline="30000" smtClean="0">
                <a:solidFill>
                  <a:srgbClr val="000000"/>
                </a:solidFill>
              </a:rPr>
              <a:t>2</a:t>
            </a:r>
            <a:r>
              <a:rPr lang="en-US" altLang="en-US" sz="1800" b="1" smtClean="0">
                <a:solidFill>
                  <a:srgbClr val="000000"/>
                </a:solidFill>
              </a:rPr>
              <a:t>, and Fanglin Yang</a:t>
            </a:r>
            <a:r>
              <a:rPr lang="en-US" altLang="en-US" sz="1800" b="1" baseline="30000" smtClean="0">
                <a:solidFill>
                  <a:srgbClr val="000000"/>
                </a:solidFill>
              </a:rPr>
              <a:t>3</a:t>
            </a:r>
            <a:r>
              <a:rPr lang="en-US" altLang="en-US" sz="1800" b="1" smtClean="0">
                <a:solidFill>
                  <a:srgbClr val="000000"/>
                </a:solidFill>
              </a:rPr>
              <a:t/>
            </a:r>
            <a:br>
              <a:rPr lang="en-US" altLang="en-US" sz="1800" b="1" smtClean="0">
                <a:solidFill>
                  <a:srgbClr val="000000"/>
                </a:solidFill>
              </a:rPr>
            </a:br>
            <a:r>
              <a:rPr lang="en-US" altLang="en-US" sz="1800" b="1" smtClean="0">
                <a:solidFill>
                  <a:srgbClr val="000000"/>
                </a:solidFill>
              </a:rPr>
              <a:t/>
            </a:r>
            <a:br>
              <a:rPr lang="en-US" altLang="en-US" sz="1800" b="1" smtClean="0">
                <a:solidFill>
                  <a:srgbClr val="000000"/>
                </a:solidFill>
              </a:rPr>
            </a:br>
            <a:r>
              <a:rPr lang="en-US" altLang="en-US" sz="1800" b="1" baseline="30000" smtClean="0">
                <a:solidFill>
                  <a:srgbClr val="00B050"/>
                </a:solidFill>
              </a:rPr>
              <a:t>1</a:t>
            </a:r>
            <a:r>
              <a:rPr lang="en-US" altLang="en-US" sz="1800" b="1" smtClean="0">
                <a:solidFill>
                  <a:srgbClr val="00B050"/>
                </a:solidFill>
              </a:rPr>
              <a:t>SRG at NCEP/EMC</a:t>
            </a:r>
            <a:br>
              <a:rPr lang="en-US" altLang="en-US" sz="1800" b="1" smtClean="0">
                <a:solidFill>
                  <a:srgbClr val="00B050"/>
                </a:solidFill>
              </a:rPr>
            </a:br>
            <a:r>
              <a:rPr lang="en-US" altLang="en-US" sz="1800" b="1" baseline="30000" smtClean="0">
                <a:solidFill>
                  <a:srgbClr val="00B050"/>
                </a:solidFill>
              </a:rPr>
              <a:t>2</a:t>
            </a:r>
            <a:r>
              <a:rPr lang="en-US" altLang="en-US" sz="1800" b="1" smtClean="0">
                <a:solidFill>
                  <a:srgbClr val="00B050"/>
                </a:solidFill>
              </a:rPr>
              <a:t>IMSG at NCEP/EMC</a:t>
            </a:r>
            <a:br>
              <a:rPr lang="en-US" altLang="en-US" sz="1800" b="1" smtClean="0">
                <a:solidFill>
                  <a:srgbClr val="00B050"/>
                </a:solidFill>
              </a:rPr>
            </a:br>
            <a:r>
              <a:rPr lang="en-US" altLang="en-US" sz="1800" b="1" baseline="30000" smtClean="0">
                <a:solidFill>
                  <a:srgbClr val="00B050"/>
                </a:solidFill>
              </a:rPr>
              <a:t>3</a:t>
            </a:r>
            <a:r>
              <a:rPr lang="en-US" altLang="en-US" sz="1800" b="1" smtClean="0">
                <a:solidFill>
                  <a:srgbClr val="00B050"/>
                </a:solidFill>
              </a:rPr>
              <a:t>NCEP/EMC</a:t>
            </a:r>
            <a:endParaRPr lang="en-US" altLang="en-US" sz="1800" b="1" smtClean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24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6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686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02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9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327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96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8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44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11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6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7943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8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2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789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740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289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03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2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34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185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7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80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961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97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074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  <a:buSzPts val="1800"/>
            </a:pPr>
            <a:r>
              <a:rPr lang="en-US" altLang="en-US" smtClean="0"/>
              <a:t>backup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8069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7072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239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452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296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952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279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07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446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4074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5215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29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0954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805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49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9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03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960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5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68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84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On-screen Show (4:3)</PresentationFormat>
  <Paragraphs>2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Impact of Physics Changes on Medium-range Forecasts and an MJO Case Run  Jongil Han1, Wei Li2, and Fanglin Yang3  1SRG at NCEP/EMC 2IMSG at NCEP/EMC 3NCEP/EMC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backup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of Physics Changes on Medium-range Forecasts and an MJO Case Run  Jongil Han1, Wei Li2, and Fanglin Yang3  1SRG at NCEP/EMC 2IMSG at NCEP/EMC 3NCEP/EMC</dc:title>
  <dc:creator>Pusan</dc:creator>
  <cp:lastModifiedBy>Pusan</cp:lastModifiedBy>
  <cp:revision>1</cp:revision>
  <dcterms:created xsi:type="dcterms:W3CDTF">2021-05-12T19:05:29Z</dcterms:created>
  <dcterms:modified xsi:type="dcterms:W3CDTF">2021-05-12T19:05:29Z</dcterms:modified>
</cp:coreProperties>
</file>