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78" r:id="rId5"/>
    <p:sldId id="274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559"/>
    <a:srgbClr val="F19395"/>
    <a:srgbClr val="9DD6E3"/>
    <a:srgbClr val="F2D7D2"/>
    <a:srgbClr val="90BFD2"/>
    <a:srgbClr val="94C7D9"/>
    <a:srgbClr val="E9B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42" autoAdjust="0"/>
    <p:restoredTop sz="94660"/>
  </p:normalViewPr>
  <p:slideViewPr>
    <p:cSldViewPr snapToGrid="0">
      <p:cViewPr>
        <p:scale>
          <a:sx n="70" d="100"/>
          <a:sy n="70" d="100"/>
        </p:scale>
        <p:origin x="461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包含 鲜花, 植物, 餐桌, 花瓶&#10;&#10;自动生成的说明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96473" cy="34908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jpeg"/><Relationship Id="rId3" Type="http://schemas.microsoft.com/office/2007/relationships/hdphoto" Target="../media/image4.wdp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jpeg"/><Relationship Id="rId3" Type="http://schemas.microsoft.com/office/2007/relationships/hdphoto" Target="../media/image4.wdp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/>
        </p:nvGrpSpPr>
        <p:grpSpPr>
          <a:xfrm>
            <a:off x="456565" y="1889760"/>
            <a:ext cx="10353040" cy="2169207"/>
            <a:chOff x="4612440" y="1868698"/>
            <a:chExt cx="5845979" cy="2492602"/>
          </a:xfrm>
        </p:grpSpPr>
        <p:grpSp>
          <p:nvGrpSpPr>
            <p:cNvPr id="12" name="组合 11"/>
            <p:cNvGrpSpPr/>
            <p:nvPr/>
          </p:nvGrpSpPr>
          <p:grpSpPr>
            <a:xfrm>
              <a:off x="5752852" y="1868698"/>
              <a:ext cx="3478235" cy="2492602"/>
              <a:chOff x="5502480" y="2151727"/>
              <a:chExt cx="3478235" cy="2492602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5502480" y="2505670"/>
                <a:ext cx="309880" cy="2138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1500" dirty="0"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 </a:t>
                </a:r>
                <a:endParaRPr lang="en-US" altLang="zh-CN" sz="115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7071160" y="2151727"/>
                <a:ext cx="1909555" cy="2214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endParaRPr lang="zh-CN" altLang="en-US" sz="138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</p:grp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8462" y="2398397"/>
              <a:ext cx="879957" cy="523611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612440" y="3429000"/>
              <a:ext cx="879957" cy="523611"/>
            </a:xfrm>
            <a:prstGeom prst="rect">
              <a:avLst/>
            </a:prstGeom>
          </p:spPr>
        </p:pic>
        <p:grpSp>
          <p:nvGrpSpPr>
            <p:cNvPr id="21" name="组合 20"/>
            <p:cNvGrpSpPr/>
            <p:nvPr/>
          </p:nvGrpSpPr>
          <p:grpSpPr>
            <a:xfrm>
              <a:off x="9383259" y="2967359"/>
              <a:ext cx="944297" cy="1377699"/>
              <a:chOff x="9514705" y="2862676"/>
              <a:chExt cx="975362" cy="1377699"/>
            </a:xfrm>
          </p:grpSpPr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66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14705" y="2862676"/>
                <a:ext cx="975362" cy="1377699"/>
              </a:xfrm>
              <a:prstGeom prst="rect">
                <a:avLst/>
              </a:prstGeom>
            </p:spPr>
          </p:pic>
          <p:sp>
            <p:nvSpPr>
              <p:cNvPr id="20" name="文本框 19"/>
              <p:cNvSpPr txBox="1"/>
              <p:nvPr/>
            </p:nvSpPr>
            <p:spPr>
              <a:xfrm>
                <a:off x="9789543" y="2974674"/>
                <a:ext cx="569968" cy="12228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endParaRPr lang="zh-CN" altLang="en-US" sz="2400" b="1" dirty="0">
                  <a:solidFill>
                    <a:schemeClr val="bg1"/>
                  </a:solidFill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1856740" y="3171825"/>
            <a:ext cx="78517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第三十六讲：身宫、来因宫、暗命宫</a:t>
            </a:r>
            <a:endParaRPr lang="zh-CN" sz="3600" b="1"/>
          </a:p>
        </p:txBody>
      </p:sp>
      <p:sp>
        <p:nvSpPr>
          <p:cNvPr id="3" name="文本框 2"/>
          <p:cNvSpPr txBox="1"/>
          <p:nvPr/>
        </p:nvSpPr>
        <p:spPr>
          <a:xfrm>
            <a:off x="9615170" y="3009265"/>
            <a:ext cx="490220" cy="21780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2000">
                <a:solidFill>
                  <a:schemeClr val="bg1"/>
                </a:solidFill>
              </a:rPr>
              <a:t>紫微阁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769860" y="4396105"/>
            <a:ext cx="28428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紫微阁：墨西</a:t>
            </a:r>
            <a:endParaRPr lang="zh-CN" altLang="en-US" sz="2400" b="1"/>
          </a:p>
        </p:txBody>
      </p:sp>
      <p:pic>
        <p:nvPicPr>
          <p:cNvPr id="5" name="图片 4" descr="微信图片_20190306093113"/>
          <p:cNvPicPr>
            <a:picLocks noChangeAspect="1"/>
          </p:cNvPicPr>
          <p:nvPr/>
        </p:nvPicPr>
        <p:blipFill>
          <a:blip r:embed="rId4"/>
          <a:srcRect l="6575" t="20713" b="10083"/>
          <a:stretch>
            <a:fillRect/>
          </a:stretch>
        </p:blipFill>
        <p:spPr>
          <a:xfrm>
            <a:off x="10401935" y="45085"/>
            <a:ext cx="1805940" cy="17341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9550" y="348615"/>
            <a:ext cx="7315200" cy="59632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/>
        </p:nvGrpSpPr>
        <p:grpSpPr>
          <a:xfrm>
            <a:off x="5352668" y="2307465"/>
            <a:ext cx="5132790" cy="2430718"/>
            <a:chOff x="4612440" y="1971361"/>
            <a:chExt cx="5132790" cy="2430718"/>
          </a:xfrm>
        </p:grpSpPr>
        <p:grpSp>
          <p:nvGrpSpPr>
            <p:cNvPr id="12" name="组合 11"/>
            <p:cNvGrpSpPr/>
            <p:nvPr/>
          </p:nvGrpSpPr>
          <p:grpSpPr>
            <a:xfrm>
              <a:off x="4796771" y="1971361"/>
              <a:ext cx="4169480" cy="2215991"/>
              <a:chOff x="4546399" y="2254390"/>
              <a:chExt cx="4169480" cy="2215991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4546399" y="2328698"/>
                <a:ext cx="1659429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dist"/>
                <a:r>
                  <a:rPr lang="zh-CN" altLang="en-US" sz="11500" dirty="0">
                    <a:solidFill>
                      <a:prstClr val="black"/>
                    </a:solidFill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谢</a:t>
                </a:r>
                <a:endParaRPr lang="zh-CN" altLang="en-US" sz="115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 rot="21360351">
                <a:off x="5581220" y="2422430"/>
                <a:ext cx="1313180" cy="1446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dist"/>
                <a:r>
                  <a:rPr lang="zh-CN" altLang="en-US" sz="8800" dirty="0">
                    <a:solidFill>
                      <a:prstClr val="black"/>
                    </a:solidFill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谢</a:t>
                </a:r>
                <a:endParaRPr lang="zh-CN" altLang="en-US" sz="88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6358000" y="2328698"/>
                <a:ext cx="1210588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dist"/>
                <a:r>
                  <a:rPr lang="zh-CN" altLang="en-US" sz="8000" dirty="0">
                    <a:solidFill>
                      <a:prstClr val="black"/>
                    </a:solidFill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大</a:t>
                </a:r>
                <a:endParaRPr lang="zh-CN" altLang="en-US" sz="80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806324" y="2254390"/>
                <a:ext cx="1909555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3800" dirty="0">
                    <a:solidFill>
                      <a:prstClr val="black"/>
                    </a:solidFill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家</a:t>
                </a:r>
                <a:endParaRPr lang="zh-CN" altLang="en-US" sz="138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</p:grp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4777" y="2580490"/>
              <a:ext cx="879957" cy="523611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612440" y="3429000"/>
              <a:ext cx="879957" cy="523611"/>
            </a:xfrm>
            <a:prstGeom prst="rect">
              <a:avLst/>
            </a:prstGeom>
          </p:spPr>
        </p:pic>
        <p:grpSp>
          <p:nvGrpSpPr>
            <p:cNvPr id="21" name="组合 20"/>
            <p:cNvGrpSpPr/>
            <p:nvPr/>
          </p:nvGrpSpPr>
          <p:grpSpPr>
            <a:xfrm>
              <a:off x="8800933" y="3024380"/>
              <a:ext cx="944297" cy="1377699"/>
              <a:chOff x="8913222" y="2919697"/>
              <a:chExt cx="975362" cy="1377699"/>
            </a:xfrm>
          </p:grpSpPr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66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913222" y="2919697"/>
                <a:ext cx="975362" cy="1377699"/>
              </a:xfrm>
              <a:prstGeom prst="rect">
                <a:avLst/>
              </a:prstGeom>
            </p:spPr>
          </p:pic>
          <p:sp>
            <p:nvSpPr>
              <p:cNvPr id="20" name="文本框 19"/>
              <p:cNvSpPr txBox="1"/>
              <p:nvPr/>
            </p:nvSpPr>
            <p:spPr>
              <a:xfrm>
                <a:off x="9107935" y="3053527"/>
                <a:ext cx="569968" cy="12228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bg1"/>
                    </a:solidFill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紫微阁</a:t>
                </a:r>
                <a:endParaRPr lang="zh-CN" altLang="en-US" sz="2400" b="1" dirty="0">
                  <a:solidFill>
                    <a:schemeClr val="bg1"/>
                  </a:solidFill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</p:grpSp>
      </p:grpSp>
      <p:pic>
        <p:nvPicPr>
          <p:cNvPr id="5" name="图片 4" descr="微信图片_20190306093113"/>
          <p:cNvPicPr>
            <a:picLocks noChangeAspect="1"/>
          </p:cNvPicPr>
          <p:nvPr/>
        </p:nvPicPr>
        <p:blipFill>
          <a:blip r:embed="rId4"/>
          <a:srcRect l="6575" t="20713" b="10083"/>
          <a:stretch>
            <a:fillRect/>
          </a:stretch>
        </p:blipFill>
        <p:spPr>
          <a:xfrm>
            <a:off x="10401935" y="45085"/>
            <a:ext cx="1805940" cy="173418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DOC_GUID" val="{9d8e5c50-682d-4e6d-aae7-a7b09b40d46c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WPS 演示</Application>
  <PresentationFormat>宽屏</PresentationFormat>
  <Paragraphs>18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书体坊安景臣钢笔行书</vt:lpstr>
      <vt:lpstr>等线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芳芳 陈</dc:creator>
  <cp:lastModifiedBy>罗莹</cp:lastModifiedBy>
  <cp:revision>66</cp:revision>
  <dcterms:created xsi:type="dcterms:W3CDTF">2019-01-24T13:19:00Z</dcterms:created>
  <dcterms:modified xsi:type="dcterms:W3CDTF">2019-09-09T09:21:25Z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