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D593-7B0D-A376-240C-4B22ABD2B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8A923-A1A7-F0B1-D0FC-ED8B7C22C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2230B-B196-B5F9-DE87-EAE71DCD3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2E86D-F137-CF2F-AF99-671159AE3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7AC2A-581E-E00F-E368-C06E1DC1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2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69DF-5CEC-2829-90D0-44DB3FF3E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4F389-9F79-38E1-7A39-F0077AF60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E5ADC-13FD-AD76-7B61-8BBAE7C5A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813E0-DBF8-4FB9-E654-5352F222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28C12-38A7-0133-6A07-07DED648E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3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7F0674-158B-8D22-FCF5-AB205E5E87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17EA1-1E9E-E93E-5DA4-184490360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4C1D-D2B2-C507-A4B4-6006DC6FF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9F49C-AACC-FCB1-D429-A7E0E907C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4610C-C403-F392-5956-E57CADA8F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78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0135-9607-CEEC-0EDD-EACD76132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1AE976-2853-7378-6B55-7658C383D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BE49D-709A-3433-E408-C70A00CE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FE52C-9D44-36D9-A9E1-11C09A597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39C82-2757-728E-8318-A0E3CA26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7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AC47-86B2-8EED-CF4C-3AD8D0F23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5A69C-D7AF-1F61-7338-E75933AD0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3327F-A681-B4B4-88FE-84C00F35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967DB-5874-9A6D-ED32-9904BF53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3120F-82A6-94C6-AF49-F5A3EA9B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1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D46FE-D200-88F1-EF9D-0D82FC3E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365A2-7B85-9A80-186E-FB27CAD5F3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F0C5B4-E937-63E2-FA79-5183C36BC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74DCB-0AF4-1555-E8FA-8A3015DE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D7B97-BC65-35E0-4290-A1FC85EA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66B24-FFBA-22A1-4454-0508A3458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9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E8CF5-7D5B-5956-8E63-1210A76F4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54402-C2D2-7D6E-3C49-DEA1CD160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7C97C-01AF-6258-257B-E5E1CAC35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5E3FE6-CCD5-560D-16C2-4A1DDF8AB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6C65B-1919-813B-F975-BDE2BEB75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7DBFD3-FA28-053A-1AA3-A5908E5C9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5C70B-AD96-1F3A-5D13-9BD42AB48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42B3D5-3E10-DFB4-320B-2B217B47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0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2AA5C-BF1F-56DE-EC78-C9CFFD4A6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FA6494-7E3E-1716-EEF9-2DB8ACC3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53F86-8D35-8A1D-C5C1-69668D21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447DAC-FE6F-AE2D-6688-ECD5EDEC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8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59E9D3-8424-F845-9BA3-CF67C4409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833A98-D269-AA4C-BB8C-401185A5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91394-4D58-C5D0-2309-A5A3117C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03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89DA-82AE-5F59-8490-790F2F4C6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9380-CD75-36FC-365D-B34CDCA81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E557E-F62B-4C3F-6C91-C21D20A8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AB60B-9105-1C6E-1283-015B5386F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8F53E-3932-5849-B1C3-B84D8B62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691C5-110F-BDE1-20FD-3BE01A2C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2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D0922-3B4B-919E-E829-27EEEDCA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95293D-0253-612D-8025-B153871B8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0F60D4-2B96-87D2-7081-777FEED3C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F44C8-A08A-F7F6-758B-F64886CD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7D2CB-0F43-4C88-76F8-B3B9A7DD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3ADB6-8095-E99E-1268-214367F64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25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14891-910B-E720-7AE3-29E1E9C5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DB8DF-3040-CBFF-4608-C9C4FA32B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03F07-840E-260B-5F21-85FDBF0592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46EC7-5683-49FC-A449-8EA728AC858B}" type="datetimeFigureOut">
              <a:rPr lang="en-US" smtClean="0"/>
              <a:t>9/13/2024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51BD-35D4-986C-06C2-A4A12A76EA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12003-CDB2-B63C-73F9-1A9261DF6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08956-2DF6-478B-AFD6-690BEF73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F44E1D-A7CF-89FF-D88A-5E8517370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21046" r="12876" b="21046"/>
          <a:stretch/>
        </p:blipFill>
        <p:spPr>
          <a:xfrm>
            <a:off x="8240130" y="754034"/>
            <a:ext cx="3653317" cy="2854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4D18F5-F085-DC25-DF9A-68AC84CFDC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5" t="21549" r="13233" b="21347"/>
          <a:stretch/>
        </p:blipFill>
        <p:spPr>
          <a:xfrm>
            <a:off x="432665" y="754034"/>
            <a:ext cx="3677765" cy="2814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701EE2-6B38-9F4B-6446-9CD2F025AD54}"/>
              </a:ext>
            </a:extLst>
          </p:cNvPr>
          <p:cNvSpPr txBox="1"/>
          <p:nvPr/>
        </p:nvSpPr>
        <p:spPr>
          <a:xfrm>
            <a:off x="416001" y="419492"/>
            <a:ext cx="391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Qadv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=(q-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prevsq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)*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invdelt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(original)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E89C3C-351C-470C-2386-CA56BE971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t="21307" r="12092" b="20523"/>
          <a:stretch/>
        </p:blipFill>
        <p:spPr>
          <a:xfrm>
            <a:off x="4326046" y="754034"/>
            <a:ext cx="3698468" cy="28673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2D8F62-C1F2-CAC6-898A-40084419CA4B}"/>
              </a:ext>
            </a:extLst>
          </p:cNvPr>
          <p:cNvSpPr txBox="1"/>
          <p:nvPr/>
        </p:nvSpPr>
        <p:spPr>
          <a:xfrm>
            <a:off x="5443242" y="419492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Qadv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09A470-C9D7-5A9B-E874-3A8617A7EEB3}"/>
              </a:ext>
            </a:extLst>
          </p:cNvPr>
          <p:cNvSpPr txBox="1"/>
          <p:nvPr/>
        </p:nvSpPr>
        <p:spPr>
          <a:xfrm>
            <a:off x="81589" y="-17355"/>
            <a:ext cx="75529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composite reflectivity F00 at 2024/09/04/00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(from phyf000.nc)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2B3DEF-4DDA-82EB-9F79-AE9AFE875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t="20875" r="11482" b="21481"/>
          <a:stretch/>
        </p:blipFill>
        <p:spPr>
          <a:xfrm>
            <a:off x="432665" y="3879444"/>
            <a:ext cx="3744161" cy="2841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5BDE05-0F62-623F-93B0-786F7CCF2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t="20875" r="12155" b="21078"/>
          <a:stretch/>
        </p:blipFill>
        <p:spPr>
          <a:xfrm>
            <a:off x="4313156" y="3869511"/>
            <a:ext cx="3724248" cy="28612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DE3CE5-C1EC-F79C-77A0-DD28F68B7FFB}"/>
              </a:ext>
            </a:extLst>
          </p:cNvPr>
          <p:cNvSpPr txBox="1"/>
          <p:nvPr/>
        </p:nvSpPr>
        <p:spPr>
          <a:xfrm>
            <a:off x="81589" y="3670129"/>
            <a:ext cx="28555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Convective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precip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rate (mm/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BFFC01-F840-E51A-5880-63C1709550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4" t="20471" r="12290" b="21212"/>
          <a:stretch/>
        </p:blipFill>
        <p:spPr>
          <a:xfrm>
            <a:off x="8204639" y="3846271"/>
            <a:ext cx="3724297" cy="28745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2A5294-378F-EEC1-3F51-59997365F54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772" t="85188" r="9153"/>
          <a:stretch/>
        </p:blipFill>
        <p:spPr>
          <a:xfrm>
            <a:off x="9483501" y="3496384"/>
            <a:ext cx="2275834" cy="383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10736B-7BB2-5A45-85BC-044406CBB0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8" t="82042" r="17603" b="7442"/>
          <a:stretch/>
        </p:blipFill>
        <p:spPr>
          <a:xfrm>
            <a:off x="9284087" y="6396423"/>
            <a:ext cx="2778304" cy="4507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1B50327-B790-1747-7C4E-B2F170692ED4}"/>
              </a:ext>
            </a:extLst>
          </p:cNvPr>
          <p:cNvSpPr txBox="1"/>
          <p:nvPr/>
        </p:nvSpPr>
        <p:spPr>
          <a:xfrm>
            <a:off x="8749760" y="443028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Qadv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0;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sigmind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=0.0 </a:t>
            </a:r>
          </a:p>
        </p:txBody>
      </p:sp>
    </p:spTree>
    <p:extLst>
      <p:ext uri="{BB962C8B-B14F-4D97-AF65-F5344CB8AC3E}">
        <p14:creationId xmlns:p14="http://schemas.microsoft.com/office/powerpoint/2010/main" val="1916188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Jili Dong</dc:creator>
  <cp:lastModifiedBy>Jili Dong</cp:lastModifiedBy>
  <cp:revision>1</cp:revision>
  <dcterms:created xsi:type="dcterms:W3CDTF">2024-09-13T20:39:15Z</dcterms:created>
  <dcterms:modified xsi:type="dcterms:W3CDTF">2024-09-13T20:39:23Z</dcterms:modified>
</cp:coreProperties>
</file>