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76"/>
    <p:restoredTop sz="96327"/>
  </p:normalViewPr>
  <p:slideViewPr>
    <p:cSldViewPr snapToGrid="0">
      <p:cViewPr varScale="1">
        <p:scale>
          <a:sx n="96" d="100"/>
          <a:sy n="96" d="100"/>
        </p:scale>
        <p:origin x="1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E198C-BA58-8408-353E-A24A8CE9A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E672D-4ADB-8C42-FBC9-C55C21D6A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AAAA-4F60-DFFB-7DD4-B699CC33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CDF1A-2312-B733-F5DB-164CF78D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4F659-1F87-7031-0AA0-8BAB8837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0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7B22-3616-A5B5-5197-50AD655C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03013-E3F0-0E36-8BF6-3E6A66F58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CF66C-1F75-EC17-B33C-29916373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E7501-158E-54FE-0F97-6A4E086F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4CB8C-D92A-11C7-4C3C-D101417EF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2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FF5981-E026-D51D-CFC9-E8A945450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E746-BD8B-28D7-270F-CCF8A7EAE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BDD94-9FD0-E02F-207D-FD5E26CA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E5EA0-62B2-8647-B57E-6623F423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E3A3A-5A1F-84F5-9906-6C1463AE0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4E3A-63C9-EF95-9C55-5E437EF0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A8110-4F9B-96A5-72F2-41EFF961A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927B-F906-8D29-7DB8-853276EB0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9204-49EA-7116-7126-AB0A03597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F2FAF-A913-B798-FC9C-FA139DB6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6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ADFC-976D-DAD5-EA1E-884A5D801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63751-B3DF-C864-D959-BF4CA0530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97F26-32BE-9E91-FBDE-2E59A1A11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3F262-532D-1675-6645-E34DB31F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F34D9-DC20-D545-ED2E-CD7CC573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7421-6FFA-6191-C3AC-7251D86F9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07D8E-2AEC-295A-64FC-FA875E173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A749A-6743-0D9C-F546-6EB9E167E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57327-6927-D4E4-789B-48A71152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8C5B8-60A2-3C7E-63CE-89ABDE47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A492B-DEF7-57C2-DBF9-F850702E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8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D299-3519-BAAF-E38D-C9FC680B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602E5-E349-7E93-A7CE-BE0067AE6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5FBC0-44FA-1573-B00D-F2EE030F9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9C48D-13AE-1B2D-4555-9DCCEAB17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785E9-7437-C099-D1B6-C6840075D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B108C9-6B98-117F-D5B6-1FCB7F9A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E3DA9-49F4-7B67-41A8-C87FDEA4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D581A-4061-BED6-FF72-8BC5E72C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2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00567-A95E-7348-2070-88FC7D0F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A35936-E9CA-E145-A749-99B2A45E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304671-F7F4-5F9D-1107-AA6745D8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54755-306B-C9C1-CEB6-D1B7DAAD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D5A334-044E-6C1C-C41B-651804F8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252271-590C-BC2D-1973-09BA7AFF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B9797-2778-7E4E-FF0D-5BC0A2EF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F06A-6DBC-422A-3187-9FE950380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1C06F-C18B-F2D5-4D4E-4D01DF45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D4F2B-45F7-7BEE-6748-FC39B5887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A853A-F9F0-90AC-E3CE-F6A36A58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82693-FBF0-E86E-C8E3-BE7CE0471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C88E9-FC38-C9FC-1350-11BAECA7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6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3E74A-58CE-7E27-63BB-42E084E82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475D66-CA71-5448-E36D-CA415DC5A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EA9E2-4F43-FCBB-E783-789A9E98E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BE02A-E233-B9F8-36ED-B5779169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7FD21-C287-2F25-F849-717726F4E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9B430-155D-310A-C55A-C2B38DDD2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1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2BE9BF-22D2-2AA3-3A0F-C00C70FC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3ABCA-AA54-E1B1-B83F-ABF96824C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317B-137D-0C93-C98D-1DB2BD404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21D21-898D-E040-AC41-DC254DD7FF83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F1DC9-2F24-E649-10F5-2DB5D1CED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80E27-49E1-40A7-5475-4FEFA2AA0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4118-52DD-2E43-B8FF-4EAA416553F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3FA0C85-5539-931B-82FC-D1C828E90FA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6084" y="5844972"/>
            <a:ext cx="1484231" cy="93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2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vortexgpgpu/vortex/discuss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FD19F-7904-2AFC-0D58-A2733DE948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Vortex Developer’s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E08E0-A52F-5CB4-7B85-E573BE18C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8 , 2025</a:t>
            </a:r>
          </a:p>
        </p:txBody>
      </p:sp>
    </p:spTree>
    <p:extLst>
      <p:ext uri="{BB962C8B-B14F-4D97-AF65-F5344CB8AC3E}">
        <p14:creationId xmlns:p14="http://schemas.microsoft.com/office/powerpoint/2010/main" val="340876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CEE7-E584-34EE-19CD-87F462329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21CF1-8C2C-ECF4-9287-790C6E25C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Upcoming updates for vortex </a:t>
            </a:r>
          </a:p>
          <a:p>
            <a:r>
              <a:rPr lang="en-US" dirty="0"/>
              <a:t>2. Inputs from other attendees </a:t>
            </a:r>
          </a:p>
        </p:txBody>
      </p:sp>
    </p:spTree>
    <p:extLst>
      <p:ext uri="{BB962C8B-B14F-4D97-AF65-F5344CB8AC3E}">
        <p14:creationId xmlns:p14="http://schemas.microsoft.com/office/powerpoint/2010/main" val="307641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1C3D-61A8-233B-1BDC-62FB6543C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On-going/Upcoming updates on Vortex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3842A-4F4E-0D20-25C8-C2DCBF522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Coming soon (still coming soon) </a:t>
            </a:r>
          </a:p>
          <a:p>
            <a:pPr lvl="2"/>
            <a:r>
              <a:rPr lang="en-US" dirty="0"/>
              <a:t>Vortex warp shuffle sim-X supports </a:t>
            </a:r>
          </a:p>
          <a:p>
            <a:pPr lvl="2"/>
            <a:r>
              <a:rPr lang="en-US" dirty="0" err="1"/>
              <a:t>Xilinix</a:t>
            </a:r>
            <a:r>
              <a:rPr lang="en-US" dirty="0"/>
              <a:t> H/W emulation support fix need to be also committed</a:t>
            </a:r>
          </a:p>
          <a:p>
            <a:pPr lvl="2"/>
            <a:r>
              <a:rPr lang="en-US" dirty="0" err="1"/>
              <a:t>Nohost</a:t>
            </a:r>
            <a:r>
              <a:rPr lang="en-US" dirty="0"/>
              <a:t> code vortex running examples </a:t>
            </a:r>
          </a:p>
          <a:p>
            <a:pPr lvl="2"/>
            <a:r>
              <a:rPr lang="en-US" dirty="0"/>
              <a:t>Adding test code to test CUDA running frame (</a:t>
            </a:r>
            <a:r>
              <a:rPr lang="en-US" dirty="0" err="1"/>
              <a:t>Cupbop</a:t>
            </a:r>
            <a:r>
              <a:rPr lang="en-US" dirty="0"/>
              <a:t>-vortex itself is still private) </a:t>
            </a:r>
          </a:p>
          <a:p>
            <a:r>
              <a:rPr lang="en-US" dirty="0"/>
              <a:t>UCLA: Sim-X/</a:t>
            </a:r>
            <a:r>
              <a:rPr lang="en-US"/>
              <a:t>RTL support </a:t>
            </a:r>
            <a:r>
              <a:rPr lang="en-US" dirty="0"/>
              <a:t>for multi-ports of memory</a:t>
            </a:r>
          </a:p>
          <a:p>
            <a:r>
              <a:rPr lang="en-US" dirty="0" err="1"/>
              <a:t>Github</a:t>
            </a:r>
            <a:r>
              <a:rPr lang="en-US" dirty="0"/>
              <a:t> main branch has active updates. Release includes more stable release </a:t>
            </a:r>
          </a:p>
          <a:p>
            <a:r>
              <a:rPr lang="en-US" dirty="0"/>
              <a:t>Set up a system to accept pull and issue requests from the community. Preparation of documentation about how to contribute. </a:t>
            </a:r>
          </a:p>
        </p:txBody>
      </p:sp>
    </p:spTree>
    <p:extLst>
      <p:ext uri="{BB962C8B-B14F-4D97-AF65-F5344CB8AC3E}">
        <p14:creationId xmlns:p14="http://schemas.microsoft.com/office/powerpoint/2010/main" val="216860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8FF43-A9F9-0510-ED97-2214AF804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AE50-47CE-7238-72F9-DC228074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Questions/Inputs from Attendees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CCBA5-1E5F-7A89-B73F-C4654836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6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E8D32-D667-CA58-BB30-E58AD878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E1FE7-F4E7-458F-FBB4-D8D15CCFF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developer’s Meeting will be </a:t>
            </a:r>
          </a:p>
          <a:p>
            <a:pPr lvl="1"/>
            <a:r>
              <a:rPr lang="en-US" dirty="0"/>
              <a:t>February 5</a:t>
            </a:r>
            <a:r>
              <a:rPr lang="en-US" baseline="30000" dirty="0"/>
              <a:t>th</a:t>
            </a:r>
            <a:r>
              <a:rPr lang="en-US" dirty="0"/>
              <a:t> Wed 8 pm ET/5pm ET </a:t>
            </a:r>
          </a:p>
          <a:p>
            <a:pPr lvl="1"/>
            <a:r>
              <a:rPr lang="en-US" dirty="0"/>
              <a:t>Information will be announced at discussions (</a:t>
            </a:r>
            <a:r>
              <a:rPr lang="en-US" dirty="0">
                <a:hlinkClick r:id="rId2"/>
              </a:rPr>
              <a:t>https://github.com/vortexgpgpu/vortex/discussions</a:t>
            </a:r>
            <a:r>
              <a:rPr lang="en-US" dirty="0"/>
              <a:t>)  </a:t>
            </a:r>
          </a:p>
          <a:p>
            <a:r>
              <a:rPr lang="en-US" dirty="0"/>
              <a:t>Workshop at DATE:</a:t>
            </a:r>
          </a:p>
          <a:p>
            <a:pPr lvl="1"/>
            <a:r>
              <a:rPr lang="en-US" sz="14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Open Source Solutions for Massively Parallel Integrated Circuits</a:t>
            </a:r>
            <a:r>
              <a:rPr lang="en-US" sz="1400" dirty="0">
                <a:solidFill>
                  <a:srgbClr val="212121"/>
                </a:solidFill>
                <a:latin typeface="Calibri" panose="020F0502020204030204" pitchFamily="34" charset="0"/>
              </a:rPr>
              <a:t>: Deadline Jan 24</a:t>
            </a:r>
          </a:p>
          <a:p>
            <a:pPr lvl="1"/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https://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www.date-conference.com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/workshop/w05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1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182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Vortex Developer’s Meeting </vt:lpstr>
      <vt:lpstr>Agenda</vt:lpstr>
      <vt:lpstr>On-going/Upcoming updates on Vortex </vt:lpstr>
      <vt:lpstr>Questions/Inputs from Attendees</vt:lpstr>
      <vt:lpstr>Upcoming Events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Vortex Developer’s Meeting </dc:title>
  <dc:creator>Kim, Hyesoon</dc:creator>
  <cp:lastModifiedBy>Kim, Hyesoon</cp:lastModifiedBy>
  <cp:revision>31</cp:revision>
  <dcterms:created xsi:type="dcterms:W3CDTF">2024-06-12T17:09:19Z</dcterms:created>
  <dcterms:modified xsi:type="dcterms:W3CDTF">2025-01-09T01:11:40Z</dcterms:modified>
</cp:coreProperties>
</file>